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79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63C12-B632-4DBB-B93D-1F70CA3485C5}" v="40" dt="2023-10-12T02:13:45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1"/>
    <p:restoredTop sz="94078"/>
  </p:normalViewPr>
  <p:slideViewPr>
    <p:cSldViewPr>
      <p:cViewPr varScale="1">
        <p:scale>
          <a:sx n="105" d="100"/>
          <a:sy n="105" d="100"/>
        </p:scale>
        <p:origin x="5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David Santana Alaniz" userId="2e66e30b-09cf-40eb-9d2f-c2ce271b4019" providerId="ADAL" clId="{68763C12-B632-4DBB-B93D-1F70CA3485C5}"/>
    <pc:docChg chg="undo custSel delSld modSld">
      <pc:chgData name="José David Santana Alaniz" userId="2e66e30b-09cf-40eb-9d2f-c2ce271b4019" providerId="ADAL" clId="{68763C12-B632-4DBB-B93D-1F70CA3485C5}" dt="2023-10-12T02:14:11.554" v="210" actId="1036"/>
      <pc:docMkLst>
        <pc:docMk/>
      </pc:docMkLst>
      <pc:sldChg chg="addSp delSp modSp mod">
        <pc:chgData name="José David Santana Alaniz" userId="2e66e30b-09cf-40eb-9d2f-c2ce271b4019" providerId="ADAL" clId="{68763C12-B632-4DBB-B93D-1F70CA3485C5}" dt="2023-10-12T02:14:11.554" v="210" actId="1036"/>
        <pc:sldMkLst>
          <pc:docMk/>
          <pc:sldMk cId="0" sldId="256"/>
        </pc:sldMkLst>
        <pc:spChg chg="mod">
          <ac:chgData name="José David Santana Alaniz" userId="2e66e30b-09cf-40eb-9d2f-c2ce271b4019" providerId="ADAL" clId="{68763C12-B632-4DBB-B93D-1F70CA3485C5}" dt="2023-10-12T01:48:00.572" v="5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sé David Santana Alaniz" userId="2e66e30b-09cf-40eb-9d2f-c2ce271b4019" providerId="ADAL" clId="{68763C12-B632-4DBB-B93D-1F70CA3485C5}" dt="2023-10-12T02:01:40.513" v="184" actId="1037"/>
          <ac:spMkLst>
            <pc:docMk/>
            <pc:sldMk cId="0" sldId="256"/>
            <ac:spMk id="19" creationId="{00000000-0000-0000-0000-000000000000}"/>
          </ac:spMkLst>
        </pc:spChg>
        <pc:grpChg chg="add mod">
          <ac:chgData name="José David Santana Alaniz" userId="2e66e30b-09cf-40eb-9d2f-c2ce271b4019" providerId="ADAL" clId="{68763C12-B632-4DBB-B93D-1F70CA3485C5}" dt="2023-10-12T02:01:40.513" v="184" actId="1037"/>
          <ac:grpSpMkLst>
            <pc:docMk/>
            <pc:sldMk cId="0" sldId="256"/>
            <ac:grpSpMk id="7" creationId="{439CA857-D67F-C5B8-F61A-0B1D276EEC0C}"/>
          </ac:grpSpMkLst>
        </pc:grpChg>
        <pc:grpChg chg="mod">
          <ac:chgData name="José David Santana Alaniz" userId="2e66e30b-09cf-40eb-9d2f-c2ce271b4019" providerId="ADAL" clId="{68763C12-B632-4DBB-B93D-1F70CA3485C5}" dt="2023-10-12T02:01:40.513" v="184" actId="1037"/>
          <ac:grpSpMkLst>
            <pc:docMk/>
            <pc:sldMk cId="0" sldId="256"/>
            <ac:grpSpMk id="24" creationId="{00000000-0000-0000-0000-000000000000}"/>
          </ac:grpSpMkLst>
        </pc:grpChg>
        <pc:picChg chg="mod">
          <ac:chgData name="José David Santana Alaniz" userId="2e66e30b-09cf-40eb-9d2f-c2ce271b4019" providerId="ADAL" clId="{68763C12-B632-4DBB-B93D-1F70CA3485C5}" dt="2023-10-12T02:01:40.513" v="184" actId="1037"/>
          <ac:picMkLst>
            <pc:docMk/>
            <pc:sldMk cId="0" sldId="256"/>
            <ac:picMk id="5" creationId="{5E1A7638-D8E1-E590-DA4A-A9624EF1D719}"/>
          </ac:picMkLst>
        </pc:picChg>
        <pc:picChg chg="add del mod">
          <ac:chgData name="José David Santana Alaniz" userId="2e66e30b-09cf-40eb-9d2f-c2ce271b4019" providerId="ADAL" clId="{68763C12-B632-4DBB-B93D-1F70CA3485C5}" dt="2023-10-12T01:58:35.290" v="162" actId="478"/>
          <ac:picMkLst>
            <pc:docMk/>
            <pc:sldMk cId="0" sldId="256"/>
            <ac:picMk id="6" creationId="{7614130A-8D19-D5DA-8651-95F13533D0C3}"/>
          </ac:picMkLst>
        </pc:picChg>
        <pc:picChg chg="add del mod">
          <ac:chgData name="José David Santana Alaniz" userId="2e66e30b-09cf-40eb-9d2f-c2ce271b4019" providerId="ADAL" clId="{68763C12-B632-4DBB-B93D-1F70CA3485C5}" dt="2023-10-12T02:13:39.189" v="197" actId="478"/>
          <ac:picMkLst>
            <pc:docMk/>
            <pc:sldMk cId="0" sldId="256"/>
            <ac:picMk id="9" creationId="{F02BC57C-18FC-775B-F413-B792AF26A142}"/>
          </ac:picMkLst>
        </pc:picChg>
        <pc:picChg chg="add mod">
          <ac:chgData name="José David Santana Alaniz" userId="2e66e30b-09cf-40eb-9d2f-c2ce271b4019" providerId="ADAL" clId="{68763C12-B632-4DBB-B93D-1F70CA3485C5}" dt="2023-10-12T02:14:11.554" v="210" actId="1036"/>
          <ac:picMkLst>
            <pc:docMk/>
            <pc:sldMk cId="0" sldId="256"/>
            <ac:picMk id="11" creationId="{ECCA31ED-6418-9E3F-EA80-B7DEB969B53E}"/>
          </ac:picMkLst>
        </pc:picChg>
        <pc:picChg chg="mod">
          <ac:chgData name="José David Santana Alaniz" userId="2e66e30b-09cf-40eb-9d2f-c2ce271b4019" providerId="ADAL" clId="{68763C12-B632-4DBB-B93D-1F70CA3485C5}" dt="2023-10-12T02:01:40.513" v="184" actId="1037"/>
          <ac:picMkLst>
            <pc:docMk/>
            <pc:sldMk cId="0" sldId="256"/>
            <ac:picMk id="20" creationId="{00000000-0000-0000-0000-000000000000}"/>
          </ac:picMkLst>
        </pc:picChg>
        <pc:picChg chg="del">
          <ac:chgData name="José David Santana Alaniz" userId="2e66e30b-09cf-40eb-9d2f-c2ce271b4019" providerId="ADAL" clId="{68763C12-B632-4DBB-B93D-1F70CA3485C5}" dt="2023-10-12T01:47:02.090" v="1" actId="478"/>
          <ac:picMkLst>
            <pc:docMk/>
            <pc:sldMk cId="0" sldId="256"/>
            <ac:picMk id="31" creationId="{00000000-0000-0000-0000-000000000000}"/>
          </ac:picMkLst>
        </pc:picChg>
        <pc:picChg chg="add del">
          <ac:chgData name="José David Santana Alaniz" userId="2e66e30b-09cf-40eb-9d2f-c2ce271b4019" providerId="ADAL" clId="{68763C12-B632-4DBB-B93D-1F70CA3485C5}" dt="2023-10-12T01:47:02.090" v="1" actId="478"/>
          <ac:picMkLst>
            <pc:docMk/>
            <pc:sldMk cId="0" sldId="256"/>
            <ac:picMk id="1026" creationId="{CE29CB6E-E353-52F9-410C-5E9A8BDD8F29}"/>
          </ac:picMkLst>
        </pc:picChg>
        <pc:picChg chg="add mod">
          <ac:chgData name="José David Santana Alaniz" userId="2e66e30b-09cf-40eb-9d2f-c2ce271b4019" providerId="ADAL" clId="{68763C12-B632-4DBB-B93D-1F70CA3485C5}" dt="2023-10-12T01:47:45.889" v="4" actId="1076"/>
          <ac:picMkLst>
            <pc:docMk/>
            <pc:sldMk cId="0" sldId="256"/>
            <ac:picMk id="1028" creationId="{007988F6-711F-74E5-1DB4-75509F9E995B}"/>
          </ac:picMkLst>
        </pc:picChg>
        <pc:picChg chg="add del mod">
          <ac:chgData name="José David Santana Alaniz" userId="2e66e30b-09cf-40eb-9d2f-c2ce271b4019" providerId="ADAL" clId="{68763C12-B632-4DBB-B93D-1F70CA3485C5}" dt="2023-10-12T02:02:29.981" v="189" actId="478"/>
          <ac:picMkLst>
            <pc:docMk/>
            <pc:sldMk cId="0" sldId="256"/>
            <ac:picMk id="1030" creationId="{9781D995-E8DD-9562-26AB-57904C45F494}"/>
          </ac:picMkLst>
        </pc:picChg>
        <pc:picChg chg="add del mod">
          <ac:chgData name="José David Santana Alaniz" userId="2e66e30b-09cf-40eb-9d2f-c2ce271b4019" providerId="ADAL" clId="{68763C12-B632-4DBB-B93D-1F70CA3485C5}" dt="2023-10-12T02:02:42.997" v="193" actId="478"/>
          <ac:picMkLst>
            <pc:docMk/>
            <pc:sldMk cId="0" sldId="256"/>
            <ac:picMk id="1032" creationId="{37BA6876-DC6F-9CD4-C70B-9A345BABEEE7}"/>
          </ac:picMkLst>
        </pc:picChg>
      </pc:sldChg>
      <pc:sldChg chg="modSp mod">
        <pc:chgData name="José David Santana Alaniz" userId="2e66e30b-09cf-40eb-9d2f-c2ce271b4019" providerId="ADAL" clId="{68763C12-B632-4DBB-B93D-1F70CA3485C5}" dt="2023-10-12T01:48:42.175" v="21" actId="20577"/>
        <pc:sldMkLst>
          <pc:docMk/>
          <pc:sldMk cId="0" sldId="257"/>
        </pc:sldMkLst>
        <pc:spChg chg="mod">
          <ac:chgData name="José David Santana Alaniz" userId="2e66e30b-09cf-40eb-9d2f-c2ce271b4019" providerId="ADAL" clId="{68763C12-B632-4DBB-B93D-1F70CA3485C5}" dt="2023-10-12T01:48:42.175" v="21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José David Santana Alaniz" userId="2e66e30b-09cf-40eb-9d2f-c2ce271b4019" providerId="ADAL" clId="{68763C12-B632-4DBB-B93D-1F70CA3485C5}" dt="2023-10-12T01:48:29.551" v="9" actId="20577"/>
          <ac:spMkLst>
            <pc:docMk/>
            <pc:sldMk cId="0" sldId="257"/>
            <ac:spMk id="9" creationId="{00000000-0000-0000-0000-000000000000}"/>
          </ac:spMkLst>
        </pc:spChg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0" sldId="258"/>
        </pc:sldMkLst>
      </pc:sldChg>
      <pc:sldChg chg="addSp delSp modSp mod">
        <pc:chgData name="José David Santana Alaniz" userId="2e66e30b-09cf-40eb-9d2f-c2ce271b4019" providerId="ADAL" clId="{68763C12-B632-4DBB-B93D-1F70CA3485C5}" dt="2023-10-12T01:57:31.272" v="156" actId="255"/>
        <pc:sldMkLst>
          <pc:docMk/>
          <pc:sldMk cId="0" sldId="259"/>
        </pc:sldMkLst>
        <pc:spChg chg="mod">
          <ac:chgData name="José David Santana Alaniz" userId="2e66e30b-09cf-40eb-9d2f-c2ce271b4019" providerId="ADAL" clId="{68763C12-B632-4DBB-B93D-1F70CA3485C5}" dt="2023-10-12T01:56:03.355" v="110" actId="1036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José David Santana Alaniz" userId="2e66e30b-09cf-40eb-9d2f-c2ce271b4019" providerId="ADAL" clId="{68763C12-B632-4DBB-B93D-1F70CA3485C5}" dt="2023-10-12T01:55:47.434" v="92" actId="21"/>
          <ac:spMkLst>
            <pc:docMk/>
            <pc:sldMk cId="0" sldId="259"/>
            <ac:spMk id="6" creationId="{125752BB-7462-4287-D797-E5132317AB32}"/>
          </ac:spMkLst>
        </pc:spChg>
        <pc:spChg chg="add mod">
          <ac:chgData name="José David Santana Alaniz" userId="2e66e30b-09cf-40eb-9d2f-c2ce271b4019" providerId="ADAL" clId="{68763C12-B632-4DBB-B93D-1F70CA3485C5}" dt="2023-10-12T01:56:31.434" v="117" actId="1035"/>
          <ac:spMkLst>
            <pc:docMk/>
            <pc:sldMk cId="0" sldId="259"/>
            <ac:spMk id="9" creationId="{C5F25C1B-5BCE-91E7-B1F6-E6D77372A653}"/>
          </ac:spMkLst>
        </pc:spChg>
        <pc:spChg chg="mod">
          <ac:chgData name="José David Santana Alaniz" userId="2e66e30b-09cf-40eb-9d2f-c2ce271b4019" providerId="ADAL" clId="{68763C12-B632-4DBB-B93D-1F70CA3485C5}" dt="2023-10-12T01:57:31.272" v="156" actId="255"/>
          <ac:spMkLst>
            <pc:docMk/>
            <pc:sldMk cId="0" sldId="259"/>
            <ac:spMk id="11" creationId="{00000000-0000-0000-0000-000000000000}"/>
          </ac:spMkLst>
        </pc:spChg>
        <pc:picChg chg="add del mod">
          <ac:chgData name="José David Santana Alaniz" userId="2e66e30b-09cf-40eb-9d2f-c2ce271b4019" providerId="ADAL" clId="{68763C12-B632-4DBB-B93D-1F70CA3485C5}" dt="2023-10-12T01:55:48.651" v="93" actId="478"/>
          <ac:picMkLst>
            <pc:docMk/>
            <pc:sldMk cId="0" sldId="259"/>
            <ac:picMk id="5" creationId="{5292F050-E001-B1F8-5DB6-43245213721D}"/>
          </ac:picMkLst>
        </pc:picChg>
      </pc:sldChg>
      <pc:sldChg chg="modSp del mod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0"/>
        </pc:sldMkLst>
        <pc:spChg chg="mod">
          <ac:chgData name="José David Santana Alaniz" userId="2e66e30b-09cf-40eb-9d2f-c2ce271b4019" providerId="ADAL" clId="{68763C12-B632-4DBB-B93D-1F70CA3485C5}" dt="2023-10-12T01:49:19.455" v="46" actId="20577"/>
          <ac:spMkLst>
            <pc:docMk/>
            <pc:sldMk cId="67485183" sldId="260"/>
            <ac:spMk id="9" creationId="{00000000-0000-0000-0000-000000000000}"/>
          </ac:spMkLst>
        </pc:spChg>
        <pc:spChg chg="mod">
          <ac:chgData name="José David Santana Alaniz" userId="2e66e30b-09cf-40eb-9d2f-c2ce271b4019" providerId="ADAL" clId="{68763C12-B632-4DBB-B93D-1F70CA3485C5}" dt="2023-10-12T01:50:23.316" v="63" actId="27636"/>
          <ac:spMkLst>
            <pc:docMk/>
            <pc:sldMk cId="67485183" sldId="260"/>
            <ac:spMk id="12" creationId="{00000000-0000-0000-0000-000000000000}"/>
          </ac:spMkLst>
        </pc:spChg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1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2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3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67485183" sldId="264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5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6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7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8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69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948550214" sldId="270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1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2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3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4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256970817" sldId="275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1361932786" sldId="276"/>
        </pc:sldMkLst>
      </pc:sldChg>
      <pc:sldChg chg="del">
        <pc:chgData name="José David Santana Alaniz" userId="2e66e30b-09cf-40eb-9d2f-c2ce271b4019" providerId="ADAL" clId="{68763C12-B632-4DBB-B93D-1F70CA3485C5}" dt="2023-10-12T01:51:43.583" v="64" actId="47"/>
        <pc:sldMkLst>
          <pc:docMk/>
          <pc:sldMk cId="1361932786" sldId="277"/>
        </pc:sldMkLst>
      </pc:sldChg>
      <pc:sldChg chg="modSp mod">
        <pc:chgData name="José David Santana Alaniz" userId="2e66e30b-09cf-40eb-9d2f-c2ce271b4019" providerId="ADAL" clId="{68763C12-B632-4DBB-B93D-1F70CA3485C5}" dt="2023-10-12T01:53:06.146" v="73" actId="27636"/>
        <pc:sldMkLst>
          <pc:docMk/>
          <pc:sldMk cId="2156803051" sldId="279"/>
        </pc:sldMkLst>
        <pc:spChg chg="mod">
          <ac:chgData name="José David Santana Alaniz" userId="2e66e30b-09cf-40eb-9d2f-c2ce271b4019" providerId="ADAL" clId="{68763C12-B632-4DBB-B93D-1F70CA3485C5}" dt="2023-10-12T01:53:06.146" v="73" actId="27636"/>
          <ac:spMkLst>
            <pc:docMk/>
            <pc:sldMk cId="2156803051" sldId="279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F1F07-9C2D-A84D-9C58-3502F60AB33F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17C6E-4262-A846-AAA4-282E6E279E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22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9BF1-9773-4563-A1F5-BD720079B76E}" type="datetimeFigureOut">
              <a:rPr lang="es-MX" smtClean="0"/>
              <a:pPr/>
              <a:t>11/10/2023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8D93B-50B3-44CF-9DDE-D3108E93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149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8D93B-50B3-44CF-9DDE-D3108E9365BF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61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5A15-5A70-D840-8B5F-92042CE61599}" type="datetime1">
              <a:rPr lang="es-MX" smtClean="0"/>
              <a:t>11/10/2023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5E4-06FF-D243-B259-17AF6A356546}" type="datetime1">
              <a:rPr lang="es-MX" smtClean="0"/>
              <a:t>11/10/2023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0679-6E52-E141-B6EE-5856CC5FFAE4}" type="datetime1">
              <a:rPr lang="es-MX" smtClean="0"/>
              <a:t>11/10/2023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CE7A-B5B8-6C4B-96D6-8B03FD76DE5A}" type="datetime1">
              <a:rPr lang="es-MX" smtClean="0"/>
              <a:t>11/10/2023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B271-0F1F-3744-A245-1F38921789B7}" type="datetime1">
              <a:rPr lang="es-MX" smtClean="0"/>
              <a:t>11/10/2023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A4C8-1D6E-4E4B-AE3B-B91DB25120BC}" type="datetime1">
              <a:rPr lang="es-MX" smtClean="0"/>
              <a:t>11/10/2023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CDC8-9C3A-3E42-AB76-7791D3114ECF}" type="datetime1">
              <a:rPr lang="es-MX" smtClean="0"/>
              <a:t>11/10/2023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74C-3951-6345-98CB-49F71796F06D}" type="datetime1">
              <a:rPr lang="es-MX" smtClean="0"/>
              <a:t>11/10/2023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0DF-CDFA-F245-A1CF-E8B851498815}" type="datetime1">
              <a:rPr lang="es-MX" smtClean="0"/>
              <a:t>11/10/2023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89CC-16AC-4945-8636-4BFA9F5AB75A}" type="datetime1">
              <a:rPr lang="es-MX" smtClean="0"/>
              <a:t>11/10/2023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3F8-BD07-4A47-9494-A04BF4FCC87A}" type="datetime1">
              <a:rPr lang="es-MX" smtClean="0"/>
              <a:t>11/10/2023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BBCA-0D3A-1843-9ACC-3BE4D82EF8B6}" type="datetime1">
              <a:rPr lang="es-MX" smtClean="0"/>
              <a:t>11/10/2023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SESIS, Facultad de Informática Mazatlán, Universidad Autónoma de Sinaloa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BACC-6BBD-48FD-B339-7DBB9A6B7C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3127784"/>
            <a:ext cx="7056784" cy="1093304"/>
          </a:xfrm>
        </p:spPr>
        <p:txBody>
          <a:bodyPr>
            <a:normAutofit fontScale="90000"/>
          </a:bodyPr>
          <a:lstStyle/>
          <a:p>
            <a:r>
              <a:rPr lang="es-E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GNS3 para la Simulación Gráfica de una Red e implementación de </a:t>
            </a:r>
            <a:r>
              <a:rPr lang="es-E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VLANs</a:t>
            </a:r>
            <a:r>
              <a:rPr lang="es-E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sobre </a:t>
            </a:r>
            <a:r>
              <a:rPr lang="es-ES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MikroTik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 11" descr="C:\Users\Ivan Tostado\Documents\Direccion 2012-2015\Logo-FIMAZ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1166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12"/>
          <p:cNvSpPr txBox="1"/>
          <p:nvPr/>
        </p:nvSpPr>
        <p:spPr>
          <a:xfrm>
            <a:off x="1619672" y="251936"/>
            <a:ext cx="6120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Universidad Autónoma de Sinaloa</a:t>
            </a:r>
            <a:endParaRPr lang="es-ES_tradnl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19672" y="83671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Facultad de Informática Mazatlán</a:t>
            </a:r>
            <a:r>
              <a:rPr lang="es-ES_tradnl" sz="2400" dirty="0"/>
              <a:t> </a:t>
            </a:r>
            <a:endParaRPr lang="es-ES" sz="2400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1691680" y="1340768"/>
            <a:ext cx="5976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547664" y="4860448"/>
            <a:ext cx="7596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M. C. José David Santana Alaniz</a:t>
            </a:r>
          </a:p>
          <a:p>
            <a:pPr algn="ctr"/>
            <a:r>
              <a:rPr lang="es-ES" sz="1400" dirty="0"/>
              <a:t>dsantana@uas.edu.mx</a:t>
            </a:r>
          </a:p>
          <a:p>
            <a:pPr algn="ctr"/>
            <a:r>
              <a:rPr lang="es-ES" sz="1400" dirty="0"/>
              <a:t>https://dsantana.uas.edu.mx</a:t>
            </a:r>
          </a:p>
        </p:txBody>
      </p:sp>
      <p:pic>
        <p:nvPicPr>
          <p:cNvPr id="23" name="6 Imagen" descr="aguila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084" y="104049"/>
            <a:ext cx="1247206" cy="1610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7 CuadroTexto"/>
          <p:cNvSpPr txBox="1"/>
          <p:nvPr/>
        </p:nvSpPr>
        <p:spPr>
          <a:xfrm>
            <a:off x="-72008" y="1733124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Informática Mazatlán</a:t>
            </a:r>
          </a:p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Autónoma de Sinaloa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39CA857-D67F-C5B8-F61A-0B1D276EEC0C}"/>
              </a:ext>
            </a:extLst>
          </p:cNvPr>
          <p:cNvGrpSpPr/>
          <p:nvPr/>
        </p:nvGrpSpPr>
        <p:grpSpPr>
          <a:xfrm>
            <a:off x="971600" y="6205695"/>
            <a:ext cx="5884448" cy="607681"/>
            <a:chOff x="1691680" y="6205695"/>
            <a:chExt cx="5884448" cy="607681"/>
          </a:xfrm>
        </p:grpSpPr>
        <p:grpSp>
          <p:nvGrpSpPr>
            <p:cNvPr id="24" name="Agrupar 23"/>
            <p:cNvGrpSpPr/>
            <p:nvPr/>
          </p:nvGrpSpPr>
          <p:grpSpPr>
            <a:xfrm>
              <a:off x="1691680" y="6259378"/>
              <a:ext cx="5760640" cy="553998"/>
              <a:chOff x="1691680" y="6259378"/>
              <a:chExt cx="5760640" cy="553998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1691680" y="6259378"/>
                <a:ext cx="576064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/>
                  <a:t>Av. Universidad y Leonismo Internacional,  C. P. 82017 Mazatlán, Sinaloa, México</a:t>
                </a:r>
                <a:r>
                  <a:rPr lang="es-ES_tradnl" sz="1000" dirty="0"/>
                  <a:t>.</a:t>
                </a:r>
              </a:p>
              <a:p>
                <a:pPr algn="ctr"/>
                <a:r>
                  <a:rPr lang="es-MX" sz="1000" dirty="0"/>
                  <a:t>Tel/Fax (669) 981-1560  https://fimaz.uas.edu.mx                     Fimaz Uas</a:t>
                </a:r>
                <a:r>
                  <a:rPr lang="es-ES_tradnl" sz="1000" dirty="0"/>
                  <a:t> </a:t>
                </a:r>
              </a:p>
              <a:p>
                <a:pPr algn="ctr"/>
                <a:endParaRPr lang="es-ES" sz="1000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927" y="6453336"/>
                <a:ext cx="158418" cy="158418"/>
              </a:xfrm>
              <a:prstGeom prst="rect">
                <a:avLst/>
              </a:prstGeom>
            </p:spPr>
          </p:pic>
        </p:grp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E1A7638-D8E1-E590-DA4A-A9624EF1D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6205695"/>
              <a:ext cx="699872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07988F6-711F-74E5-1DB4-75509F9E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32" y="18301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CCA31ED-6418-9E3F-EA80-B7DEB969B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19" y="6129360"/>
            <a:ext cx="1127565" cy="540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GNS3</a:t>
            </a:r>
          </a:p>
        </p:txBody>
      </p:sp>
      <p:pic>
        <p:nvPicPr>
          <p:cNvPr id="4" name="3 Marcador de contenido" descr="aguila_colo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819431" y="1600200"/>
            <a:ext cx="350513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7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7 Marcador de contenido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GNS3 (</a:t>
            </a:r>
            <a:r>
              <a:rPr lang="es-ES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Graphic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Network Simulator-3), es un simulador gráfico de red lanzado en 2008, que te permite diseñar topologías de red complejas y poner en marcha simulaciones sobre ellos,</a:t>
            </a:r>
            <a:r>
              <a:rPr lang="es-ES" sz="3600" b="0" i="0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permitiendo la combinación de dispositivos tanto reales como virtuales.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/>
              <a:t>Descargas</a:t>
            </a:r>
            <a:endParaRPr lang="es-ES_tradnl" dirty="0"/>
          </a:p>
        </p:txBody>
      </p:sp>
      <p:pic>
        <p:nvPicPr>
          <p:cNvPr id="4" name="3 Marcador de contenido" descr="aguila_colo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819431" y="1600200"/>
            <a:ext cx="350513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7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3600" b="1" dirty="0"/>
              <a:t>VirtualBox</a:t>
            </a:r>
          </a:p>
          <a:p>
            <a:r>
              <a:rPr lang="es-ES" sz="3600" dirty="0"/>
              <a:t>https://download.virtualbox.org/virtualbox/7.0.10/VirtualBox-7.0.10-158379-Win.exe</a:t>
            </a:r>
          </a:p>
          <a:p>
            <a:endParaRPr lang="es-ES" sz="3600" dirty="0"/>
          </a:p>
          <a:p>
            <a:r>
              <a:rPr lang="es-ES" sz="3600" b="1" dirty="0"/>
              <a:t>GNS3</a:t>
            </a:r>
          </a:p>
          <a:p>
            <a:r>
              <a:rPr lang="es-ES" sz="3600" dirty="0"/>
              <a:t>https://downloads.solarwinds.com/solarwinds/GNS3/v2.2.43/GNS3-2.2.43-all-in-one-regular.exe</a:t>
            </a:r>
          </a:p>
          <a:p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15680305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1543608"/>
            <a:ext cx="6672282" cy="1957400"/>
          </a:xfrm>
        </p:spPr>
        <p:txBody>
          <a:bodyPr>
            <a:normAutofit/>
          </a:bodyPr>
          <a:lstStyle/>
          <a:p>
            <a:r>
              <a:rPr lang="es-MX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¿Preguntas?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6 Imagen" descr="aguila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84" y="104049"/>
            <a:ext cx="1247206" cy="1610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-72008" y="1733124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Informática Mazatlán</a:t>
            </a:r>
          </a:p>
          <a:p>
            <a:pPr algn="ctr"/>
            <a:r>
              <a:rPr lang="es-MX" sz="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Autónoma de Sinaloa</a:t>
            </a:r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2428860" y="4391044"/>
            <a:ext cx="5572164" cy="1752600"/>
          </a:xfrm>
        </p:spPr>
        <p:txBody>
          <a:bodyPr anchor="ctr">
            <a:normAutofit/>
          </a:bodyPr>
          <a:lstStyle/>
          <a:p>
            <a:r>
              <a:rPr lang="es-MX" sz="1800" b="1" dirty="0"/>
              <a:t>M. C. José David Santana </a:t>
            </a:r>
            <a:r>
              <a:rPr lang="es-MX" sz="1800" b="1" dirty="0" err="1"/>
              <a:t>Alaniz</a:t>
            </a:r>
            <a:endParaRPr lang="es-MX" sz="1800" b="1" dirty="0"/>
          </a:p>
          <a:p>
            <a:r>
              <a:rPr lang="es-MX" sz="1200" b="1" dirty="0"/>
              <a:t>E-mail: </a:t>
            </a:r>
            <a:r>
              <a:rPr lang="es-MX" sz="1200" dirty="0"/>
              <a:t>dsantana@uas.edu.mx</a:t>
            </a:r>
          </a:p>
          <a:p>
            <a:r>
              <a:rPr lang="es-MX" sz="1200" b="1" dirty="0"/>
              <a:t>Web:</a:t>
            </a:r>
            <a:r>
              <a:rPr lang="es-MX" sz="1200" dirty="0"/>
              <a:t> https://dsantana.uas.edu.mx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691680" y="6259378"/>
            <a:ext cx="5760640" cy="553998"/>
            <a:chOff x="1691680" y="6259378"/>
            <a:chExt cx="5760640" cy="553998"/>
          </a:xfrm>
        </p:grpSpPr>
        <p:sp>
          <p:nvSpPr>
            <p:cNvPr id="16" name="Rectángulo 15"/>
            <p:cNvSpPr/>
            <p:nvPr/>
          </p:nvSpPr>
          <p:spPr>
            <a:xfrm>
              <a:off x="1691680" y="6259378"/>
              <a:ext cx="57606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000" dirty="0"/>
                <a:t>Av. Universidad y Leonismo Internacional,  C. P. 82017 Mazatlán, Sinaloa, México</a:t>
              </a:r>
              <a:r>
                <a:rPr lang="es-ES_tradnl" sz="1000" dirty="0"/>
                <a:t>.</a:t>
              </a:r>
            </a:p>
            <a:p>
              <a:pPr algn="ctr"/>
              <a:r>
                <a:rPr lang="es-MX" sz="1000" dirty="0"/>
                <a:t>Tel/Fax (669) 981-1560  https://fimaz.uas.edu.mx                     </a:t>
              </a:r>
              <a:r>
                <a:rPr lang="es-MX" sz="1000" dirty="0" err="1"/>
                <a:t>Fimaz</a:t>
              </a:r>
              <a:r>
                <a:rPr lang="es-MX" sz="1000" dirty="0"/>
                <a:t> Uas</a:t>
              </a:r>
              <a:r>
                <a:rPr lang="es-ES_tradnl" sz="1000" dirty="0"/>
                <a:t> </a:t>
              </a:r>
            </a:p>
            <a:p>
              <a:pPr algn="ctr"/>
              <a:endParaRPr lang="es-ES" sz="1000" dirty="0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6927" y="6453336"/>
              <a:ext cx="158418" cy="158418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B1BDE0-99CD-BF0A-C895-858E377A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5695"/>
            <a:ext cx="699872" cy="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5F25C1B-5BCE-91E7-B1F6-E6D77372A653}"/>
              </a:ext>
            </a:extLst>
          </p:cNvPr>
          <p:cNvSpPr/>
          <p:nvPr/>
        </p:nvSpPr>
        <p:spPr>
          <a:xfrm>
            <a:off x="4665417" y="3501008"/>
            <a:ext cx="1096745" cy="109674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tillaSE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PlatillaSESIS</Template>
  <TotalTime>361</TotalTime>
  <Words>246</Words>
  <Application>Microsoft Office PowerPoint</Application>
  <PresentationFormat>Presentación en pantalla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PlatillaSESIS</vt:lpstr>
      <vt:lpstr>GNS3 para la Simulación Gráfica de una Red e implementación de VLANs sobre MikroTik</vt:lpstr>
      <vt:lpstr>Que es GNS3</vt:lpstr>
      <vt:lpstr>Descargas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José David Santana Alaniz</cp:lastModifiedBy>
  <cp:revision>29</cp:revision>
  <dcterms:created xsi:type="dcterms:W3CDTF">2013-01-22T17:33:28Z</dcterms:created>
  <dcterms:modified xsi:type="dcterms:W3CDTF">2023-10-12T02:14:16Z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45a0c0-1df5-4e06-84e8-ded503904b42_Enabled">
    <vt:lpwstr>true</vt:lpwstr>
  </property>
  <property fmtid="{D5CDD505-2E9C-101B-9397-08002B2CF9AE}" pid="3" name="MSIP_Label_2245a0c0-1df5-4e06-84e8-ded503904b42_SetDate">
    <vt:lpwstr>2023-10-12T01:46:25Z</vt:lpwstr>
  </property>
  <property fmtid="{D5CDD505-2E9C-101B-9397-08002B2CF9AE}" pid="4" name="MSIP_Label_2245a0c0-1df5-4e06-84e8-ded503904b42_Method">
    <vt:lpwstr>Standard</vt:lpwstr>
  </property>
  <property fmtid="{D5CDD505-2E9C-101B-9397-08002B2CF9AE}" pid="5" name="MSIP_Label_2245a0c0-1df5-4e06-84e8-ded503904b42_Name">
    <vt:lpwstr>Etiquetas de confidencialidad</vt:lpwstr>
  </property>
  <property fmtid="{D5CDD505-2E9C-101B-9397-08002B2CF9AE}" pid="6" name="MSIP_Label_2245a0c0-1df5-4e06-84e8-ded503904b42_SiteId">
    <vt:lpwstr>eb31d1f2-bdf1-4744-9066-11a291225de5</vt:lpwstr>
  </property>
  <property fmtid="{D5CDD505-2E9C-101B-9397-08002B2CF9AE}" pid="7" name="MSIP_Label_2245a0c0-1df5-4e06-84e8-ded503904b42_ActionId">
    <vt:lpwstr>ccecd904-3730-43d2-a99e-480bb28588fc</vt:lpwstr>
  </property>
  <property fmtid="{D5CDD505-2E9C-101B-9397-08002B2CF9AE}" pid="8" name="MSIP_Label_2245a0c0-1df5-4e06-84e8-ded503904b42_ContentBits">
    <vt:lpwstr>0</vt:lpwstr>
  </property>
</Properties>
</file>