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David Santana Alaniz" userId="2e66e30b-09cf-40eb-9d2f-c2ce271b4019" providerId="ADAL" clId="{AE245162-26AE-487F-BEB8-8AE620BD2962}"/>
    <pc:docChg chg="undo redo custSel addSld delSld modSld sldOrd">
      <pc:chgData name="José David Santana Alaniz" userId="2e66e30b-09cf-40eb-9d2f-c2ce271b4019" providerId="ADAL" clId="{AE245162-26AE-487F-BEB8-8AE620BD2962}" dt="2024-07-20T16:19:05.382" v="1574" actId="1036"/>
      <pc:docMkLst>
        <pc:docMk/>
      </pc:docMkLst>
      <pc:sldChg chg="addSp delSp modSp new del mod modClrScheme chgLayout">
        <pc:chgData name="José David Santana Alaniz" userId="2e66e30b-09cf-40eb-9d2f-c2ce271b4019" providerId="ADAL" clId="{AE245162-26AE-487F-BEB8-8AE620BD2962}" dt="2024-07-20T16:10:12.946" v="1261" actId="47"/>
        <pc:sldMkLst>
          <pc:docMk/>
          <pc:sldMk cId="800455410" sldId="256"/>
        </pc:sldMkLst>
        <pc:spChg chg="add del mod ord">
          <ac:chgData name="José David Santana Alaniz" userId="2e66e30b-09cf-40eb-9d2f-c2ce271b4019" providerId="ADAL" clId="{AE245162-26AE-487F-BEB8-8AE620BD2962}" dt="2024-07-20T14:07:56.192" v="29" actId="700"/>
          <ac:spMkLst>
            <pc:docMk/>
            <pc:sldMk cId="800455410" sldId="256"/>
            <ac:spMk id="2" creationId="{02B1F858-42A2-0811-9A71-3A626F161EDE}"/>
          </ac:spMkLst>
        </pc:spChg>
        <pc:spChg chg="add del mod ord">
          <ac:chgData name="José David Santana Alaniz" userId="2e66e30b-09cf-40eb-9d2f-c2ce271b4019" providerId="ADAL" clId="{AE245162-26AE-487F-BEB8-8AE620BD2962}" dt="2024-07-20T14:07:56.192" v="29" actId="700"/>
          <ac:spMkLst>
            <pc:docMk/>
            <pc:sldMk cId="800455410" sldId="256"/>
            <ac:spMk id="3" creationId="{DDF617CE-2A1C-0701-B1E4-1A213DAB56A5}"/>
          </ac:spMkLst>
        </pc:spChg>
        <pc:spChg chg="add mod ord">
          <ac:chgData name="José David Santana Alaniz" userId="2e66e30b-09cf-40eb-9d2f-c2ce271b4019" providerId="ADAL" clId="{AE245162-26AE-487F-BEB8-8AE620BD2962}" dt="2024-07-20T14:38:30.677" v="464" actId="113"/>
          <ac:spMkLst>
            <pc:docMk/>
            <pc:sldMk cId="800455410" sldId="256"/>
            <ac:spMk id="5" creationId="{3694551C-CFB9-DEA0-483D-E96274DD690A}"/>
          </ac:spMkLst>
        </pc:spChg>
        <pc:spChg chg="add del mod ord">
          <ac:chgData name="José David Santana Alaniz" userId="2e66e30b-09cf-40eb-9d2f-c2ce271b4019" providerId="ADAL" clId="{AE245162-26AE-487F-BEB8-8AE620BD2962}" dt="2024-07-20T14:08:09.599" v="57" actId="478"/>
          <ac:spMkLst>
            <pc:docMk/>
            <pc:sldMk cId="800455410" sldId="256"/>
            <ac:spMk id="6" creationId="{36DE66DE-67EE-E99D-00AE-3BE5619D5E33}"/>
          </ac:spMkLst>
        </pc:spChg>
        <pc:spChg chg="add del">
          <ac:chgData name="José David Santana Alaniz" userId="2e66e30b-09cf-40eb-9d2f-c2ce271b4019" providerId="ADAL" clId="{AE245162-26AE-487F-BEB8-8AE620BD2962}" dt="2024-07-20T14:40:58.283" v="478" actId="478"/>
          <ac:spMkLst>
            <pc:docMk/>
            <pc:sldMk cId="800455410" sldId="256"/>
            <ac:spMk id="55" creationId="{A8F99589-1849-AE3E-2EAB-2F067717CD5A}"/>
          </ac:spMkLst>
        </pc:spChg>
        <pc:spChg chg="add del">
          <ac:chgData name="José David Santana Alaniz" userId="2e66e30b-09cf-40eb-9d2f-c2ce271b4019" providerId="ADAL" clId="{AE245162-26AE-487F-BEB8-8AE620BD2962}" dt="2024-07-20T14:41:32.066" v="480" actId="11529"/>
          <ac:spMkLst>
            <pc:docMk/>
            <pc:sldMk cId="800455410" sldId="256"/>
            <ac:spMk id="56" creationId="{565D08E5-A88F-9FB8-E9F3-AA50C0F08357}"/>
          </ac:spMkLst>
        </pc:spChg>
        <pc:spChg chg="add del">
          <ac:chgData name="José David Santana Alaniz" userId="2e66e30b-09cf-40eb-9d2f-c2ce271b4019" providerId="ADAL" clId="{AE245162-26AE-487F-BEB8-8AE620BD2962}" dt="2024-07-20T14:41:57.862" v="482" actId="478"/>
          <ac:spMkLst>
            <pc:docMk/>
            <pc:sldMk cId="800455410" sldId="256"/>
            <ac:spMk id="57" creationId="{9CD778F9-2E28-3BEF-7D4A-C52A86A0EE1E}"/>
          </ac:spMkLst>
        </pc:spChg>
        <pc:spChg chg="add del">
          <ac:chgData name="José David Santana Alaniz" userId="2e66e30b-09cf-40eb-9d2f-c2ce271b4019" providerId="ADAL" clId="{AE245162-26AE-487F-BEB8-8AE620BD2962}" dt="2024-07-20T14:42:36.797" v="484" actId="478"/>
          <ac:spMkLst>
            <pc:docMk/>
            <pc:sldMk cId="800455410" sldId="256"/>
            <ac:spMk id="58" creationId="{D6E9F91D-A837-61E0-5E9D-5A3EB7AA2EFB}"/>
          </ac:spMkLst>
        </pc:spChg>
        <pc:grpChg chg="add mod">
          <ac:chgData name="José David Santana Alaniz" userId="2e66e30b-09cf-40eb-9d2f-c2ce271b4019" providerId="ADAL" clId="{AE245162-26AE-487F-BEB8-8AE620BD2962}" dt="2024-07-20T14:59:14.317" v="598" actId="164"/>
          <ac:grpSpMkLst>
            <pc:docMk/>
            <pc:sldMk cId="800455410" sldId="256"/>
            <ac:grpSpMk id="121" creationId="{AFA5A564-34A2-7BAE-4999-D47696C5A9BF}"/>
          </ac:grpSpMkLst>
        </pc:grpChg>
        <pc:grpChg chg="add del mod">
          <ac:chgData name="José David Santana Alaniz" userId="2e66e30b-09cf-40eb-9d2f-c2ce271b4019" providerId="ADAL" clId="{AE245162-26AE-487F-BEB8-8AE620BD2962}" dt="2024-07-20T15:07:54.235" v="635" actId="165"/>
          <ac:grpSpMkLst>
            <pc:docMk/>
            <pc:sldMk cId="800455410" sldId="256"/>
            <ac:grpSpMk id="152" creationId="{FA729251-97B3-3A84-07FD-05161DFFBFDE}"/>
          </ac:grpSpMkLst>
        </pc:grpChg>
        <pc:graphicFrameChg chg="add del modGraphic">
          <ac:chgData name="José David Santana Alaniz" userId="2e66e30b-09cf-40eb-9d2f-c2ce271b4019" providerId="ADAL" clId="{AE245162-26AE-487F-BEB8-8AE620BD2962}" dt="2024-07-20T14:07:45.849" v="26" actId="3680"/>
          <ac:graphicFrameMkLst>
            <pc:docMk/>
            <pc:sldMk cId="800455410" sldId="256"/>
            <ac:graphicFrameMk id="4" creationId="{4611056A-9805-DD78-74AA-5B8033C65642}"/>
          </ac:graphicFrameMkLst>
        </pc:graphicFrameChg>
        <pc:graphicFrameChg chg="add mod modGraphic">
          <ac:chgData name="José David Santana Alaniz" userId="2e66e30b-09cf-40eb-9d2f-c2ce271b4019" providerId="ADAL" clId="{AE245162-26AE-487F-BEB8-8AE620BD2962}" dt="2024-07-20T16:01:01.372" v="1037" actId="34135"/>
          <ac:graphicFrameMkLst>
            <pc:docMk/>
            <pc:sldMk cId="800455410" sldId="256"/>
            <ac:graphicFrameMk id="7" creationId="{59EA6B84-9F67-3658-7F19-C901E930B80F}"/>
          </ac:graphicFrameMkLst>
        </pc:graphicFrameChg>
        <pc:graphicFrameChg chg="add mod modGraphic">
          <ac:chgData name="José David Santana Alaniz" userId="2e66e30b-09cf-40eb-9d2f-c2ce271b4019" providerId="ADAL" clId="{AE245162-26AE-487F-BEB8-8AE620BD2962}" dt="2024-07-20T16:00:45.919" v="1036" actId="34135"/>
          <ac:graphicFrameMkLst>
            <pc:docMk/>
            <pc:sldMk cId="800455410" sldId="256"/>
            <ac:graphicFrameMk id="8" creationId="{39C480B9-6A8E-90D1-9563-01736E546BEE}"/>
          </ac:graphicFrameMkLst>
        </pc:graphicFrameChg>
        <pc:graphicFrameChg chg="add mod modGraphic">
          <ac:chgData name="José David Santana Alaniz" userId="2e66e30b-09cf-40eb-9d2f-c2ce271b4019" providerId="ADAL" clId="{AE245162-26AE-487F-BEB8-8AE620BD2962}" dt="2024-07-20T16:00:45.919" v="1036" actId="34135"/>
          <ac:graphicFrameMkLst>
            <pc:docMk/>
            <pc:sldMk cId="800455410" sldId="256"/>
            <ac:graphicFrameMk id="9" creationId="{34AE9B40-501F-7FAB-D1D3-82C2343648F1}"/>
          </ac:graphicFrameMkLst>
        </pc:graphicFrameChg>
        <pc:graphicFrameChg chg="add mod modGraphic">
          <ac:chgData name="José David Santana Alaniz" userId="2e66e30b-09cf-40eb-9d2f-c2ce271b4019" providerId="ADAL" clId="{AE245162-26AE-487F-BEB8-8AE620BD2962}" dt="2024-07-20T16:00:45.919" v="1036" actId="34135"/>
          <ac:graphicFrameMkLst>
            <pc:docMk/>
            <pc:sldMk cId="800455410" sldId="256"/>
            <ac:graphicFrameMk id="10" creationId="{B43A61AA-83CE-2F6B-5AF7-FE1DD108DE0C}"/>
          </ac:graphicFrameMkLst>
        </pc:graphicFrameChg>
        <pc:graphicFrameChg chg="add mod modGraphic">
          <ac:chgData name="José David Santana Alaniz" userId="2e66e30b-09cf-40eb-9d2f-c2ce271b4019" providerId="ADAL" clId="{AE245162-26AE-487F-BEB8-8AE620BD2962}" dt="2024-07-20T16:00:45.919" v="1036" actId="34135"/>
          <ac:graphicFrameMkLst>
            <pc:docMk/>
            <pc:sldMk cId="800455410" sldId="256"/>
            <ac:graphicFrameMk id="11" creationId="{F82914FA-49C1-E962-2638-AEED7A665F60}"/>
          </ac:graphicFrameMkLst>
        </pc:graphicFrameChg>
        <pc:graphicFrameChg chg="add del mod modGraphic">
          <ac:chgData name="José David Santana Alaniz" userId="2e66e30b-09cf-40eb-9d2f-c2ce271b4019" providerId="ADAL" clId="{AE245162-26AE-487F-BEB8-8AE620BD2962}" dt="2024-07-20T14:22:51.672" v="314" actId="478"/>
          <ac:graphicFrameMkLst>
            <pc:docMk/>
            <pc:sldMk cId="800455410" sldId="256"/>
            <ac:graphicFrameMk id="12" creationId="{AE8EF174-F136-4D74-CC27-35DDFABC9463}"/>
          </ac:graphicFrameMkLst>
        </pc:graphicFrameChg>
        <pc:graphicFrameChg chg="add del mod modGraphic">
          <ac:chgData name="José David Santana Alaniz" userId="2e66e30b-09cf-40eb-9d2f-c2ce271b4019" providerId="ADAL" clId="{AE245162-26AE-487F-BEB8-8AE620BD2962}" dt="2024-07-20T14:21:56.390" v="300" actId="478"/>
          <ac:graphicFrameMkLst>
            <pc:docMk/>
            <pc:sldMk cId="800455410" sldId="256"/>
            <ac:graphicFrameMk id="13" creationId="{7765AF39-C40A-C5C4-CC71-9588BB7E4D2D}"/>
          </ac:graphicFrameMkLst>
        </pc:graphicFrameChg>
        <pc:graphicFrameChg chg="add mod modGraphic">
          <ac:chgData name="José David Santana Alaniz" userId="2e66e30b-09cf-40eb-9d2f-c2ce271b4019" providerId="ADAL" clId="{AE245162-26AE-487F-BEB8-8AE620BD2962}" dt="2024-07-20T16:01:01.372" v="1037" actId="34135"/>
          <ac:graphicFrameMkLst>
            <pc:docMk/>
            <pc:sldMk cId="800455410" sldId="256"/>
            <ac:graphicFrameMk id="14" creationId="{A2E9C797-8308-CEA4-1CBC-43D4A0806412}"/>
          </ac:graphicFrameMkLst>
        </pc:graphicFrameChg>
        <pc:picChg chg="add del mod">
          <ac:chgData name="José David Santana Alaniz" userId="2e66e30b-09cf-40eb-9d2f-c2ce271b4019" providerId="ADAL" clId="{AE245162-26AE-487F-BEB8-8AE620BD2962}" dt="2024-07-20T14:40:12.801" v="476" actId="478"/>
          <ac:picMkLst>
            <pc:docMk/>
            <pc:sldMk cId="800455410" sldId="256"/>
            <ac:picMk id="54" creationId="{2F3FC1BF-4CD5-6B7C-1F03-1A7A265E6B4E}"/>
          </ac:picMkLst>
        </pc:picChg>
        <pc:picChg chg="add mod">
          <ac:chgData name="José David Santana Alaniz" userId="2e66e30b-09cf-40eb-9d2f-c2ce271b4019" providerId="ADAL" clId="{AE245162-26AE-487F-BEB8-8AE620BD2962}" dt="2024-07-20T15:17:51.969" v="748" actId="1076"/>
          <ac:picMkLst>
            <pc:docMk/>
            <pc:sldMk cId="800455410" sldId="256"/>
            <ac:picMk id="185" creationId="{3F4D276B-AAF2-8E8D-C4E7-85EAF4974ABF}"/>
          </ac:picMkLst>
        </pc:picChg>
        <pc:cxnChg chg="add del mod">
          <ac:chgData name="José David Santana Alaniz" userId="2e66e30b-09cf-40eb-9d2f-c2ce271b4019" providerId="ADAL" clId="{AE245162-26AE-487F-BEB8-8AE620BD2962}" dt="2024-07-20T14:30:24.096" v="414" actId="478"/>
          <ac:cxnSpMkLst>
            <pc:docMk/>
            <pc:sldMk cId="800455410" sldId="256"/>
            <ac:cxnSpMk id="16" creationId="{CC190A35-96F7-039D-1EE6-1F53D1049C21}"/>
          </ac:cxnSpMkLst>
        </pc:cxnChg>
        <pc:cxnChg chg="add del mod">
          <ac:chgData name="José David Santana Alaniz" userId="2e66e30b-09cf-40eb-9d2f-c2ce271b4019" providerId="ADAL" clId="{AE245162-26AE-487F-BEB8-8AE620BD2962}" dt="2024-07-20T14:30:20.377" v="412" actId="478"/>
          <ac:cxnSpMkLst>
            <pc:docMk/>
            <pc:sldMk cId="800455410" sldId="256"/>
            <ac:cxnSpMk id="18" creationId="{F7CFD513-12AD-C8AD-5F38-100DE6DA25AE}"/>
          </ac:cxnSpMkLst>
        </pc:cxnChg>
        <pc:cxnChg chg="add del mod">
          <ac:chgData name="José David Santana Alaniz" userId="2e66e30b-09cf-40eb-9d2f-c2ce271b4019" providerId="ADAL" clId="{AE245162-26AE-487F-BEB8-8AE620BD2962}" dt="2024-07-20T14:30:22.534" v="413" actId="478"/>
          <ac:cxnSpMkLst>
            <pc:docMk/>
            <pc:sldMk cId="800455410" sldId="256"/>
            <ac:cxnSpMk id="20" creationId="{601A9079-B14F-C27B-F42E-F1CF75332A40}"/>
          </ac:cxnSpMkLst>
        </pc:cxnChg>
        <pc:cxnChg chg="add del mod">
          <ac:chgData name="José David Santana Alaniz" userId="2e66e30b-09cf-40eb-9d2f-c2ce271b4019" providerId="ADAL" clId="{AE245162-26AE-487F-BEB8-8AE620BD2962}" dt="2024-07-20T14:33:46.989" v="440" actId="478"/>
          <ac:cxnSpMkLst>
            <pc:docMk/>
            <pc:sldMk cId="800455410" sldId="256"/>
            <ac:cxnSpMk id="24" creationId="{1D8FD463-A5BD-7D32-A7C8-1042121BF808}"/>
          </ac:cxnSpMkLst>
        </pc:cxnChg>
        <pc:cxnChg chg="add del mod">
          <ac:chgData name="José David Santana Alaniz" userId="2e66e30b-09cf-40eb-9d2f-c2ce271b4019" providerId="ADAL" clId="{AE245162-26AE-487F-BEB8-8AE620BD2962}" dt="2024-07-20T14:33:44.442" v="439" actId="478"/>
          <ac:cxnSpMkLst>
            <pc:docMk/>
            <pc:sldMk cId="800455410" sldId="256"/>
            <ac:cxnSpMk id="26" creationId="{394FDED5-518E-5969-EB66-8C560943C194}"/>
          </ac:cxnSpMkLst>
        </pc:cxnChg>
        <pc:cxnChg chg="add del">
          <ac:chgData name="José David Santana Alaniz" userId="2e66e30b-09cf-40eb-9d2f-c2ce271b4019" providerId="ADAL" clId="{AE245162-26AE-487F-BEB8-8AE620BD2962}" dt="2024-07-20T14:33:10.614" v="437" actId="478"/>
          <ac:cxnSpMkLst>
            <pc:docMk/>
            <pc:sldMk cId="800455410" sldId="256"/>
            <ac:cxnSpMk id="28" creationId="{ED89F227-6B5F-9B67-C511-2D661B307A54}"/>
          </ac:cxnSpMkLst>
        </pc:cxnChg>
        <pc:cxnChg chg="add del mod">
          <ac:chgData name="José David Santana Alaniz" userId="2e66e30b-09cf-40eb-9d2f-c2ce271b4019" providerId="ADAL" clId="{AE245162-26AE-487F-BEB8-8AE620BD2962}" dt="2024-07-20T14:34:11.598" v="443" actId="478"/>
          <ac:cxnSpMkLst>
            <pc:docMk/>
            <pc:sldMk cId="800455410" sldId="256"/>
            <ac:cxnSpMk id="30" creationId="{DFDD7B57-2026-EC23-16FB-E5776B00550F}"/>
          </ac:cxnSpMkLst>
        </pc:cxnChg>
        <pc:cxnChg chg="add del mod">
          <ac:chgData name="José David Santana Alaniz" userId="2e66e30b-09cf-40eb-9d2f-c2ce271b4019" providerId="ADAL" clId="{AE245162-26AE-487F-BEB8-8AE620BD2962}" dt="2024-07-20T14:34:09.145" v="442" actId="478"/>
          <ac:cxnSpMkLst>
            <pc:docMk/>
            <pc:sldMk cId="800455410" sldId="256"/>
            <ac:cxnSpMk id="32" creationId="{00578C8C-AD19-6F68-3064-AB3E838CC896}"/>
          </ac:cxnSpMkLst>
        </pc:cxnChg>
        <pc:cxnChg chg="add del mod">
          <ac:chgData name="José David Santana Alaniz" userId="2e66e30b-09cf-40eb-9d2f-c2ce271b4019" providerId="ADAL" clId="{AE245162-26AE-487F-BEB8-8AE620BD2962}" dt="2024-07-20T14:35:43.645" v="454" actId="478"/>
          <ac:cxnSpMkLst>
            <pc:docMk/>
            <pc:sldMk cId="800455410" sldId="256"/>
            <ac:cxnSpMk id="34" creationId="{C272DEDB-9B52-996C-29AC-88E2D4BB9F7C}"/>
          </ac:cxnSpMkLst>
        </pc:cxnChg>
        <pc:cxnChg chg="add del mod">
          <ac:chgData name="José David Santana Alaniz" userId="2e66e30b-09cf-40eb-9d2f-c2ce271b4019" providerId="ADAL" clId="{AE245162-26AE-487F-BEB8-8AE620BD2962}" dt="2024-07-20T14:34:53.770" v="446" actId="11529"/>
          <ac:cxnSpMkLst>
            <pc:docMk/>
            <pc:sldMk cId="800455410" sldId="256"/>
            <ac:cxnSpMk id="36" creationId="{3F8EEF14-E03A-9253-C539-07799B77B3C2}"/>
          </ac:cxnSpMkLst>
        </pc:cxnChg>
        <pc:cxnChg chg="add del mod">
          <ac:chgData name="José David Santana Alaniz" userId="2e66e30b-09cf-40eb-9d2f-c2ce271b4019" providerId="ADAL" clId="{AE245162-26AE-487F-BEB8-8AE620BD2962}" dt="2024-07-20T14:35:07.067" v="448" actId="478"/>
          <ac:cxnSpMkLst>
            <pc:docMk/>
            <pc:sldMk cId="800455410" sldId="256"/>
            <ac:cxnSpMk id="38" creationId="{9D828CB1-FCF2-4C8E-6B15-F62256E1DADA}"/>
          </ac:cxnSpMkLst>
        </pc:cxnChg>
        <pc:cxnChg chg="add del mod">
          <ac:chgData name="José David Santana Alaniz" userId="2e66e30b-09cf-40eb-9d2f-c2ce271b4019" providerId="ADAL" clId="{AE245162-26AE-487F-BEB8-8AE620BD2962}" dt="2024-07-20T14:35:40.567" v="453" actId="478"/>
          <ac:cxnSpMkLst>
            <pc:docMk/>
            <pc:sldMk cId="800455410" sldId="256"/>
            <ac:cxnSpMk id="41" creationId="{1EE1BB30-74CF-3EB2-3CF0-5F9485215F07}"/>
          </ac:cxnSpMkLst>
        </pc:cxnChg>
        <pc:cxnChg chg="add del mod">
          <ac:chgData name="José David Santana Alaniz" userId="2e66e30b-09cf-40eb-9d2f-c2ce271b4019" providerId="ADAL" clId="{AE245162-26AE-487F-BEB8-8AE620BD2962}" dt="2024-07-20T14:37:37.207" v="463" actId="478"/>
          <ac:cxnSpMkLst>
            <pc:docMk/>
            <pc:sldMk cId="800455410" sldId="256"/>
            <ac:cxnSpMk id="45" creationId="{28787EF7-D2BD-8745-3BB5-4DA76BADA518}"/>
          </ac:cxnSpMkLst>
        </pc:cxnChg>
        <pc:cxnChg chg="add del mod">
          <ac:chgData name="José David Santana Alaniz" userId="2e66e30b-09cf-40eb-9d2f-c2ce271b4019" providerId="ADAL" clId="{AE245162-26AE-487F-BEB8-8AE620BD2962}" dt="2024-07-20T14:37:35.035" v="462" actId="478"/>
          <ac:cxnSpMkLst>
            <pc:docMk/>
            <pc:sldMk cId="800455410" sldId="256"/>
            <ac:cxnSpMk id="47" creationId="{624FEECF-B6DF-61F3-EE0A-603CAAB2DD22}"/>
          </ac:cxnSpMkLst>
        </pc:cxnChg>
        <pc:cxnChg chg="add del mod">
          <ac:chgData name="José David Santana Alaniz" userId="2e66e30b-09cf-40eb-9d2f-c2ce271b4019" providerId="ADAL" clId="{AE245162-26AE-487F-BEB8-8AE620BD2962}" dt="2024-07-20T14:36:50.348" v="458" actId="478"/>
          <ac:cxnSpMkLst>
            <pc:docMk/>
            <pc:sldMk cId="800455410" sldId="256"/>
            <ac:cxnSpMk id="49" creationId="{8EDED6E1-F792-1618-3E47-9B75C3F679AC}"/>
          </ac:cxnSpMkLst>
        </pc:cxnChg>
        <pc:cxnChg chg="add del mod">
          <ac:chgData name="José David Santana Alaniz" userId="2e66e30b-09cf-40eb-9d2f-c2ce271b4019" providerId="ADAL" clId="{AE245162-26AE-487F-BEB8-8AE620BD2962}" dt="2024-07-20T14:43:30.573" v="489" actId="478"/>
          <ac:cxnSpMkLst>
            <pc:docMk/>
            <pc:sldMk cId="800455410" sldId="256"/>
            <ac:cxnSpMk id="60" creationId="{3C4CBB41-BBD5-A3C1-72C1-E6C58EBE4A34}"/>
          </ac:cxnSpMkLst>
        </pc:cxnChg>
        <pc:cxnChg chg="add del mod">
          <ac:chgData name="José David Santana Alaniz" userId="2e66e30b-09cf-40eb-9d2f-c2ce271b4019" providerId="ADAL" clId="{AE245162-26AE-487F-BEB8-8AE620BD2962}" dt="2024-07-20T14:43:31.057" v="490" actId="478"/>
          <ac:cxnSpMkLst>
            <pc:docMk/>
            <pc:sldMk cId="800455410" sldId="256"/>
            <ac:cxnSpMk id="62" creationId="{17C16D45-39BD-BCCD-F91C-6F1D3CA961B1}"/>
          </ac:cxnSpMkLst>
        </pc:cxnChg>
        <pc:cxnChg chg="add del mod">
          <ac:chgData name="José David Santana Alaniz" userId="2e66e30b-09cf-40eb-9d2f-c2ce271b4019" providerId="ADAL" clId="{AE245162-26AE-487F-BEB8-8AE620BD2962}" dt="2024-07-20T14:43:29.760" v="488" actId="478"/>
          <ac:cxnSpMkLst>
            <pc:docMk/>
            <pc:sldMk cId="800455410" sldId="256"/>
            <ac:cxnSpMk id="64" creationId="{906D917A-CB6B-6988-11F2-553576EA1399}"/>
          </ac:cxnSpMkLst>
        </pc:cxnChg>
        <pc:cxnChg chg="add del mod">
          <ac:chgData name="José David Santana Alaniz" userId="2e66e30b-09cf-40eb-9d2f-c2ce271b4019" providerId="ADAL" clId="{AE245162-26AE-487F-BEB8-8AE620BD2962}" dt="2024-07-20T14:44:04.051" v="493" actId="478"/>
          <ac:cxnSpMkLst>
            <pc:docMk/>
            <pc:sldMk cId="800455410" sldId="256"/>
            <ac:cxnSpMk id="66" creationId="{FB34C418-0C51-A4C3-3412-6AEC79AE3022}"/>
          </ac:cxnSpMkLst>
        </pc:cxnChg>
        <pc:cxnChg chg="add del mod">
          <ac:chgData name="José David Santana Alaniz" userId="2e66e30b-09cf-40eb-9d2f-c2ce271b4019" providerId="ADAL" clId="{AE245162-26AE-487F-BEB8-8AE620BD2962}" dt="2024-07-20T14:51:45.954" v="551" actId="478"/>
          <ac:cxnSpMkLst>
            <pc:docMk/>
            <pc:sldMk cId="800455410" sldId="256"/>
            <ac:cxnSpMk id="68" creationId="{1C53B1AC-6C56-8B8F-0D0A-58183F1F782C}"/>
          </ac:cxnSpMkLst>
        </pc:cxnChg>
        <pc:cxnChg chg="add del mod">
          <ac:chgData name="José David Santana Alaniz" userId="2e66e30b-09cf-40eb-9d2f-c2ce271b4019" providerId="ADAL" clId="{AE245162-26AE-487F-BEB8-8AE620BD2962}" dt="2024-07-20T14:51:45.079" v="550" actId="478"/>
          <ac:cxnSpMkLst>
            <pc:docMk/>
            <pc:sldMk cId="800455410" sldId="256"/>
            <ac:cxnSpMk id="70" creationId="{14C33587-8790-EC90-8C99-DFBE78CC0D94}"/>
          </ac:cxnSpMkLst>
        </pc:cxnChg>
        <pc:cxnChg chg="add del mod">
          <ac:chgData name="José David Santana Alaniz" userId="2e66e30b-09cf-40eb-9d2f-c2ce271b4019" providerId="ADAL" clId="{AE245162-26AE-487F-BEB8-8AE620BD2962}" dt="2024-07-20T14:51:44.392" v="549" actId="478"/>
          <ac:cxnSpMkLst>
            <pc:docMk/>
            <pc:sldMk cId="800455410" sldId="256"/>
            <ac:cxnSpMk id="72" creationId="{BC9B6891-B4B3-AD05-9242-957374E57329}"/>
          </ac:cxnSpMkLst>
        </pc:cxnChg>
        <pc:cxnChg chg="add del">
          <ac:chgData name="José David Santana Alaniz" userId="2e66e30b-09cf-40eb-9d2f-c2ce271b4019" providerId="ADAL" clId="{AE245162-26AE-487F-BEB8-8AE620BD2962}" dt="2024-07-20T14:45:22.450" v="499" actId="11529"/>
          <ac:cxnSpMkLst>
            <pc:docMk/>
            <pc:sldMk cId="800455410" sldId="256"/>
            <ac:cxnSpMk id="74" creationId="{159697BB-03CD-8058-073F-0293F4801EE6}"/>
          </ac:cxnSpMkLst>
        </pc:cxnChg>
        <pc:cxnChg chg="add del mod">
          <ac:chgData name="José David Santana Alaniz" userId="2e66e30b-09cf-40eb-9d2f-c2ce271b4019" providerId="ADAL" clId="{AE245162-26AE-487F-BEB8-8AE620BD2962}" dt="2024-07-20T14:45:43.029" v="501" actId="478"/>
          <ac:cxnSpMkLst>
            <pc:docMk/>
            <pc:sldMk cId="800455410" sldId="256"/>
            <ac:cxnSpMk id="76" creationId="{F1E7AF3D-2614-1B97-64DA-708C658A90EF}"/>
          </ac:cxnSpMkLst>
        </pc:cxnChg>
        <pc:cxnChg chg="add del">
          <ac:chgData name="José David Santana Alaniz" userId="2e66e30b-09cf-40eb-9d2f-c2ce271b4019" providerId="ADAL" clId="{AE245162-26AE-487F-BEB8-8AE620BD2962}" dt="2024-07-20T14:46:34.467" v="503" actId="478"/>
          <ac:cxnSpMkLst>
            <pc:docMk/>
            <pc:sldMk cId="800455410" sldId="256"/>
            <ac:cxnSpMk id="78" creationId="{3E83C59D-3AAD-A2A6-C316-2A859C8E92DB}"/>
          </ac:cxnSpMkLst>
        </pc:cxnChg>
        <pc:cxnChg chg="add del mod">
          <ac:chgData name="José David Santana Alaniz" userId="2e66e30b-09cf-40eb-9d2f-c2ce271b4019" providerId="ADAL" clId="{AE245162-26AE-487F-BEB8-8AE620BD2962}" dt="2024-07-20T14:51:21.548" v="545" actId="478"/>
          <ac:cxnSpMkLst>
            <pc:docMk/>
            <pc:sldMk cId="800455410" sldId="256"/>
            <ac:cxnSpMk id="80" creationId="{7FCDC138-C010-AE05-99C1-D751413F9867}"/>
          </ac:cxnSpMkLst>
        </pc:cxnChg>
        <pc:cxnChg chg="add del mod">
          <ac:chgData name="José David Santana Alaniz" userId="2e66e30b-09cf-40eb-9d2f-c2ce271b4019" providerId="ADAL" clId="{AE245162-26AE-487F-BEB8-8AE620BD2962}" dt="2024-07-20T14:48:35.904" v="513" actId="11529"/>
          <ac:cxnSpMkLst>
            <pc:docMk/>
            <pc:sldMk cId="800455410" sldId="256"/>
            <ac:cxnSpMk id="84" creationId="{DB12B820-7778-0BF1-22B2-2A05F14C5757}"/>
          </ac:cxnSpMkLst>
        </pc:cxnChg>
        <pc:cxnChg chg="add del">
          <ac:chgData name="José David Santana Alaniz" userId="2e66e30b-09cf-40eb-9d2f-c2ce271b4019" providerId="ADAL" clId="{AE245162-26AE-487F-BEB8-8AE620BD2962}" dt="2024-07-20T14:51:18.814" v="544" actId="478"/>
          <ac:cxnSpMkLst>
            <pc:docMk/>
            <pc:sldMk cId="800455410" sldId="256"/>
            <ac:cxnSpMk id="86" creationId="{91F13385-C2BF-4E95-7087-45FAD68E5AE7}"/>
          </ac:cxnSpMkLst>
        </pc:cxnChg>
        <pc:cxnChg chg="add del">
          <ac:chgData name="José David Santana Alaniz" userId="2e66e30b-09cf-40eb-9d2f-c2ce271b4019" providerId="ADAL" clId="{AE245162-26AE-487F-BEB8-8AE620BD2962}" dt="2024-07-20T14:50:31.079" v="517" actId="478"/>
          <ac:cxnSpMkLst>
            <pc:docMk/>
            <pc:sldMk cId="800455410" sldId="256"/>
            <ac:cxnSpMk id="89" creationId="{81202311-AAFA-9558-E6D1-2849424466B9}"/>
          </ac:cxnSpMkLst>
        </pc:cxnChg>
        <pc:cxnChg chg="add del mod">
          <ac:chgData name="José David Santana Alaniz" userId="2e66e30b-09cf-40eb-9d2f-c2ce271b4019" providerId="ADAL" clId="{AE245162-26AE-487F-BEB8-8AE620BD2962}" dt="2024-07-20T14:50:59.282" v="521" actId="478"/>
          <ac:cxnSpMkLst>
            <pc:docMk/>
            <pc:sldMk cId="800455410" sldId="256"/>
            <ac:cxnSpMk id="91" creationId="{45313BF8-3017-B62D-7E23-FE86F44C679B}"/>
          </ac:cxnSpMkLst>
        </pc:cxnChg>
        <pc:cxnChg chg="add del mod">
          <ac:chgData name="José David Santana Alaniz" userId="2e66e30b-09cf-40eb-9d2f-c2ce271b4019" providerId="ADAL" clId="{AE245162-26AE-487F-BEB8-8AE620BD2962}" dt="2024-07-20T15:01:11.009" v="605" actId="478"/>
          <ac:cxnSpMkLst>
            <pc:docMk/>
            <pc:sldMk cId="800455410" sldId="256"/>
            <ac:cxnSpMk id="95" creationId="{9720BC95-73BD-0176-F223-FB3EFD094080}"/>
          </ac:cxnSpMkLst>
        </pc:cxnChg>
        <pc:cxnChg chg="add del mod">
          <ac:chgData name="José David Santana Alaniz" userId="2e66e30b-09cf-40eb-9d2f-c2ce271b4019" providerId="ADAL" clId="{AE245162-26AE-487F-BEB8-8AE620BD2962}" dt="2024-07-20T15:01:10.165" v="604" actId="478"/>
          <ac:cxnSpMkLst>
            <pc:docMk/>
            <pc:sldMk cId="800455410" sldId="256"/>
            <ac:cxnSpMk id="97" creationId="{83D1F058-B842-4495-18C3-A1F8D4B9C1FB}"/>
          </ac:cxnSpMkLst>
        </pc:cxnChg>
        <pc:cxnChg chg="add del mod">
          <ac:chgData name="José David Santana Alaniz" userId="2e66e30b-09cf-40eb-9d2f-c2ce271b4019" providerId="ADAL" clId="{AE245162-26AE-487F-BEB8-8AE620BD2962}" dt="2024-07-20T15:01:09.196" v="603" actId="478"/>
          <ac:cxnSpMkLst>
            <pc:docMk/>
            <pc:sldMk cId="800455410" sldId="256"/>
            <ac:cxnSpMk id="99" creationId="{C55EBF2E-19E8-E0BD-3AD5-D17CF8534351}"/>
          </ac:cxnSpMkLst>
        </pc:cxnChg>
        <pc:cxnChg chg="add del">
          <ac:chgData name="José David Santana Alaniz" userId="2e66e30b-09cf-40eb-9d2f-c2ce271b4019" providerId="ADAL" clId="{AE245162-26AE-487F-BEB8-8AE620BD2962}" dt="2024-07-20T14:54:06.657" v="568" actId="478"/>
          <ac:cxnSpMkLst>
            <pc:docMk/>
            <pc:sldMk cId="800455410" sldId="256"/>
            <ac:cxnSpMk id="101" creationId="{1FE959C0-736F-98FC-96AF-F3C38EEDC641}"/>
          </ac:cxnSpMkLst>
        </pc:cxnChg>
        <pc:cxnChg chg="add del mod">
          <ac:chgData name="José David Santana Alaniz" userId="2e66e30b-09cf-40eb-9d2f-c2ce271b4019" providerId="ADAL" clId="{AE245162-26AE-487F-BEB8-8AE620BD2962}" dt="2024-07-20T14:56:42.876" v="582" actId="478"/>
          <ac:cxnSpMkLst>
            <pc:docMk/>
            <pc:sldMk cId="800455410" sldId="256"/>
            <ac:cxnSpMk id="103" creationId="{AB811169-4964-A953-2A2E-5A24DE0AA10D}"/>
          </ac:cxnSpMkLst>
        </pc:cxnChg>
        <pc:cxnChg chg="add del">
          <ac:chgData name="José David Santana Alaniz" userId="2e66e30b-09cf-40eb-9d2f-c2ce271b4019" providerId="ADAL" clId="{AE245162-26AE-487F-BEB8-8AE620BD2962}" dt="2024-07-20T15:00:34.392" v="601" actId="478"/>
          <ac:cxnSpMkLst>
            <pc:docMk/>
            <pc:sldMk cId="800455410" sldId="256"/>
            <ac:cxnSpMk id="107" creationId="{AB04BB36-3010-E0D5-5667-788A42B47E31}"/>
          </ac:cxnSpMkLst>
        </pc:cxnChg>
        <pc:cxnChg chg="add del">
          <ac:chgData name="José David Santana Alaniz" userId="2e66e30b-09cf-40eb-9d2f-c2ce271b4019" providerId="ADAL" clId="{AE245162-26AE-487F-BEB8-8AE620BD2962}" dt="2024-07-20T15:00:36.892" v="602" actId="478"/>
          <ac:cxnSpMkLst>
            <pc:docMk/>
            <pc:sldMk cId="800455410" sldId="256"/>
            <ac:cxnSpMk id="109" creationId="{4612C8C1-932E-7DAD-0D6F-EE3E0DEF17C9}"/>
          </ac:cxnSpMkLst>
        </pc:cxnChg>
        <pc:cxnChg chg="add del">
          <ac:chgData name="José David Santana Alaniz" userId="2e66e30b-09cf-40eb-9d2f-c2ce271b4019" providerId="ADAL" clId="{AE245162-26AE-487F-BEB8-8AE620BD2962}" dt="2024-07-20T14:57:28.600" v="586" actId="478"/>
          <ac:cxnSpMkLst>
            <pc:docMk/>
            <pc:sldMk cId="800455410" sldId="256"/>
            <ac:cxnSpMk id="111" creationId="{AA6A25A3-A784-B1CA-FE64-320F214238BA}"/>
          </ac:cxnSpMkLst>
        </pc:cxnChg>
        <pc:cxnChg chg="add del mod">
          <ac:chgData name="José David Santana Alaniz" userId="2e66e30b-09cf-40eb-9d2f-c2ce271b4019" providerId="ADAL" clId="{AE245162-26AE-487F-BEB8-8AE620BD2962}" dt="2024-07-20T15:01:14.665" v="608" actId="478"/>
          <ac:cxnSpMkLst>
            <pc:docMk/>
            <pc:sldMk cId="800455410" sldId="256"/>
            <ac:cxnSpMk id="112" creationId="{E6E6F4FE-6020-76F2-E53B-694E1F0B4264}"/>
          </ac:cxnSpMkLst>
        </pc:cxnChg>
        <pc:cxnChg chg="add del">
          <ac:chgData name="José David Santana Alaniz" userId="2e66e30b-09cf-40eb-9d2f-c2ce271b4019" providerId="ADAL" clId="{AE245162-26AE-487F-BEB8-8AE620BD2962}" dt="2024-07-20T14:58:28.005" v="590" actId="478"/>
          <ac:cxnSpMkLst>
            <pc:docMk/>
            <pc:sldMk cId="800455410" sldId="256"/>
            <ac:cxnSpMk id="114" creationId="{B582D17E-B7D5-1ACF-7F23-0C2EBCEB2FC0}"/>
          </ac:cxnSpMkLst>
        </pc:cxnChg>
        <pc:cxnChg chg="add del mod">
          <ac:chgData name="José David Santana Alaniz" userId="2e66e30b-09cf-40eb-9d2f-c2ce271b4019" providerId="ADAL" clId="{AE245162-26AE-487F-BEB8-8AE620BD2962}" dt="2024-07-20T15:01:13.884" v="607" actId="478"/>
          <ac:cxnSpMkLst>
            <pc:docMk/>
            <pc:sldMk cId="800455410" sldId="256"/>
            <ac:cxnSpMk id="116" creationId="{F8C3109B-703D-C1CF-DC26-F3AF9B2E9D2E}"/>
          </ac:cxnSpMkLst>
        </pc:cxnChg>
        <pc:cxnChg chg="add del mod">
          <ac:chgData name="José David Santana Alaniz" userId="2e66e30b-09cf-40eb-9d2f-c2ce271b4019" providerId="ADAL" clId="{AE245162-26AE-487F-BEB8-8AE620BD2962}" dt="2024-07-20T15:01:12.446" v="606" actId="478"/>
          <ac:cxnSpMkLst>
            <pc:docMk/>
            <pc:sldMk cId="800455410" sldId="256"/>
            <ac:cxnSpMk id="117" creationId="{1D8A7793-C1F9-6B9D-B0FF-47A1D707EC10}"/>
          </ac:cxnSpMkLst>
        </pc:cxnChg>
        <pc:cxnChg chg="add del mod">
          <ac:chgData name="José David Santana Alaniz" userId="2e66e30b-09cf-40eb-9d2f-c2ce271b4019" providerId="ADAL" clId="{AE245162-26AE-487F-BEB8-8AE620BD2962}" dt="2024-07-20T15:02:00.250" v="612" actId="478"/>
          <ac:cxnSpMkLst>
            <pc:docMk/>
            <pc:sldMk cId="800455410" sldId="256"/>
            <ac:cxnSpMk id="125" creationId="{14F820D4-63F3-E554-F134-6D1AA8762C62}"/>
          </ac:cxnSpMkLst>
        </pc:cxnChg>
        <pc:cxnChg chg="add del mod">
          <ac:chgData name="José David Santana Alaniz" userId="2e66e30b-09cf-40eb-9d2f-c2ce271b4019" providerId="ADAL" clId="{AE245162-26AE-487F-BEB8-8AE620BD2962}" dt="2024-07-20T15:02:00.250" v="612" actId="478"/>
          <ac:cxnSpMkLst>
            <pc:docMk/>
            <pc:sldMk cId="800455410" sldId="256"/>
            <ac:cxnSpMk id="127" creationId="{230D596E-A5A7-6BC2-77C4-80800284BDC1}"/>
          </ac:cxnSpMkLst>
        </pc:cxnChg>
        <pc:cxnChg chg="add del mod">
          <ac:chgData name="José David Santana Alaniz" userId="2e66e30b-09cf-40eb-9d2f-c2ce271b4019" providerId="ADAL" clId="{AE245162-26AE-487F-BEB8-8AE620BD2962}" dt="2024-07-20T15:02:00.250" v="612" actId="478"/>
          <ac:cxnSpMkLst>
            <pc:docMk/>
            <pc:sldMk cId="800455410" sldId="256"/>
            <ac:cxnSpMk id="129" creationId="{70A395CB-BB03-7D12-A382-B391974E8389}"/>
          </ac:cxnSpMkLst>
        </pc:cxnChg>
        <pc:cxnChg chg="add del">
          <ac:chgData name="José David Santana Alaniz" userId="2e66e30b-09cf-40eb-9d2f-c2ce271b4019" providerId="ADAL" clId="{AE245162-26AE-487F-BEB8-8AE620BD2962}" dt="2024-07-20T15:02:14.906" v="614" actId="11529"/>
          <ac:cxnSpMkLst>
            <pc:docMk/>
            <pc:sldMk cId="800455410" sldId="256"/>
            <ac:cxnSpMk id="131" creationId="{89F8AF94-5CE6-2112-EEBA-19AA0553D05B}"/>
          </ac:cxnSpMkLst>
        </pc:cxnChg>
        <pc:cxnChg chg="add del mod">
          <ac:chgData name="José David Santana Alaniz" userId="2e66e30b-09cf-40eb-9d2f-c2ce271b4019" providerId="ADAL" clId="{AE245162-26AE-487F-BEB8-8AE620BD2962}" dt="2024-07-20T15:15:12.423" v="724" actId="478"/>
          <ac:cxnSpMkLst>
            <pc:docMk/>
            <pc:sldMk cId="800455410" sldId="256"/>
            <ac:cxnSpMk id="133" creationId="{04CD900A-4DBC-99B8-A798-20A4E1A02826}"/>
          </ac:cxnSpMkLst>
        </pc:cxnChg>
        <pc:cxnChg chg="add del mod">
          <ac:chgData name="José David Santana Alaniz" userId="2e66e30b-09cf-40eb-9d2f-c2ce271b4019" providerId="ADAL" clId="{AE245162-26AE-487F-BEB8-8AE620BD2962}" dt="2024-07-20T15:15:14.736" v="725" actId="478"/>
          <ac:cxnSpMkLst>
            <pc:docMk/>
            <pc:sldMk cId="800455410" sldId="256"/>
            <ac:cxnSpMk id="135" creationId="{6DCC03D1-A810-21B7-7060-C3B150A4D17F}"/>
          </ac:cxnSpMkLst>
        </pc:cxnChg>
        <pc:cxnChg chg="add del mod">
          <ac:chgData name="José David Santana Alaniz" userId="2e66e30b-09cf-40eb-9d2f-c2ce271b4019" providerId="ADAL" clId="{AE245162-26AE-487F-BEB8-8AE620BD2962}" dt="2024-07-20T15:15:16.064" v="726" actId="478"/>
          <ac:cxnSpMkLst>
            <pc:docMk/>
            <pc:sldMk cId="800455410" sldId="256"/>
            <ac:cxnSpMk id="137" creationId="{79996A38-8E05-33DF-1D72-8DC44D797F65}"/>
          </ac:cxnSpMkLst>
        </pc:cxnChg>
        <pc:cxnChg chg="add del mod topLvl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39" creationId="{56E17325-5056-97C7-C41D-2A67B70B06C3}"/>
          </ac:cxnSpMkLst>
        </pc:cxnChg>
        <pc:cxnChg chg="add del mod">
          <ac:chgData name="José David Santana Alaniz" userId="2e66e30b-09cf-40eb-9d2f-c2ce271b4019" providerId="ADAL" clId="{AE245162-26AE-487F-BEB8-8AE620BD2962}" dt="2024-07-20T15:03:16.875" v="620" actId="478"/>
          <ac:cxnSpMkLst>
            <pc:docMk/>
            <pc:sldMk cId="800455410" sldId="256"/>
            <ac:cxnSpMk id="140" creationId="{10FC5E91-B321-831B-9D3C-3A583B953AF0}"/>
          </ac:cxnSpMkLst>
        </pc:cxnChg>
        <pc:cxnChg chg="add del mod">
          <ac:chgData name="José David Santana Alaniz" userId="2e66e30b-09cf-40eb-9d2f-c2ce271b4019" providerId="ADAL" clId="{AE245162-26AE-487F-BEB8-8AE620BD2962}" dt="2024-07-20T15:03:33.872" v="623" actId="478"/>
          <ac:cxnSpMkLst>
            <pc:docMk/>
            <pc:sldMk cId="800455410" sldId="256"/>
            <ac:cxnSpMk id="141" creationId="{F0560FA5-11E1-6485-5120-4631D28279AC}"/>
          </ac:cxnSpMkLst>
        </pc:cxnChg>
        <pc:cxnChg chg="add del">
          <ac:chgData name="José David Santana Alaniz" userId="2e66e30b-09cf-40eb-9d2f-c2ce271b4019" providerId="ADAL" clId="{AE245162-26AE-487F-BEB8-8AE620BD2962}" dt="2024-07-20T15:03:57.755" v="625" actId="478"/>
          <ac:cxnSpMkLst>
            <pc:docMk/>
            <pc:sldMk cId="800455410" sldId="256"/>
            <ac:cxnSpMk id="143" creationId="{61EEEF6B-B922-C56B-0A52-CFE8A745BE2B}"/>
          </ac:cxnSpMkLst>
        </pc:cxnChg>
        <pc:cxnChg chg="add mod">
          <ac:chgData name="José David Santana Alaniz" userId="2e66e30b-09cf-40eb-9d2f-c2ce271b4019" providerId="ADAL" clId="{AE245162-26AE-487F-BEB8-8AE620BD2962}" dt="2024-07-20T15:59:40.403" v="1030" actId="1582"/>
          <ac:cxnSpMkLst>
            <pc:docMk/>
            <pc:sldMk cId="800455410" sldId="256"/>
            <ac:cxnSpMk id="145" creationId="{5534672A-6551-F82F-2A76-80EF4787C44E}"/>
          </ac:cxnSpMkLst>
        </pc:cxnChg>
        <pc:cxnChg chg="add mod topLvl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47" creationId="{2D417E64-518C-C8B7-A08A-FBBB038A0ADD}"/>
          </ac:cxnSpMkLst>
        </pc:cxnChg>
        <pc:cxnChg chg="add mod topLvl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49" creationId="{D467A41B-3478-1DF3-5438-B820FEAFD84B}"/>
          </ac:cxnSpMkLst>
        </pc:cxnChg>
        <pc:cxnChg chg="add del mod">
          <ac:chgData name="José David Santana Alaniz" userId="2e66e30b-09cf-40eb-9d2f-c2ce271b4019" providerId="ADAL" clId="{AE245162-26AE-487F-BEB8-8AE620BD2962}" dt="2024-07-20T15:05:37.195" v="632" actId="478"/>
          <ac:cxnSpMkLst>
            <pc:docMk/>
            <pc:sldMk cId="800455410" sldId="256"/>
            <ac:cxnSpMk id="151" creationId="{BBF803A4-3A70-A210-AD3F-982917EF5EAB}"/>
          </ac:cxnSpMkLst>
        </pc:cxnChg>
        <pc:cxnChg chg="add del mod">
          <ac:chgData name="José David Santana Alaniz" userId="2e66e30b-09cf-40eb-9d2f-c2ce271b4019" providerId="ADAL" clId="{AE245162-26AE-487F-BEB8-8AE620BD2962}" dt="2024-07-20T15:08:37.677" v="642" actId="11529"/>
          <ac:cxnSpMkLst>
            <pc:docMk/>
            <pc:sldMk cId="800455410" sldId="256"/>
            <ac:cxnSpMk id="154" creationId="{2D800E15-F033-3DE8-90F6-FB1D9F29A3A6}"/>
          </ac:cxnSpMkLst>
        </pc:cxnChg>
        <pc:cxnChg chg="add del mod">
          <ac:chgData name="José David Santana Alaniz" userId="2e66e30b-09cf-40eb-9d2f-c2ce271b4019" providerId="ADAL" clId="{AE245162-26AE-487F-BEB8-8AE620BD2962}" dt="2024-07-20T15:10:02.124" v="690" actId="478"/>
          <ac:cxnSpMkLst>
            <pc:docMk/>
            <pc:sldMk cId="800455410" sldId="256"/>
            <ac:cxnSpMk id="156" creationId="{E5FFD143-E629-B040-99A8-6CC41B390994}"/>
          </ac:cxnSpMkLst>
        </pc:cxnChg>
        <pc:cxnChg chg="add del">
          <ac:chgData name="José David Santana Alaniz" userId="2e66e30b-09cf-40eb-9d2f-c2ce271b4019" providerId="ADAL" clId="{AE245162-26AE-487F-BEB8-8AE620BD2962}" dt="2024-07-20T15:10:17.698" v="692" actId="478"/>
          <ac:cxnSpMkLst>
            <pc:docMk/>
            <pc:sldMk cId="800455410" sldId="256"/>
            <ac:cxnSpMk id="158" creationId="{B579B5EB-7DDA-8156-1221-8B825209B641}"/>
          </ac:cxnSpMkLst>
        </pc:cxnChg>
        <pc:cxnChg chg="add del mod">
          <ac:chgData name="José David Santana Alaniz" userId="2e66e30b-09cf-40eb-9d2f-c2ce271b4019" providerId="ADAL" clId="{AE245162-26AE-487F-BEB8-8AE620BD2962}" dt="2024-07-20T15:12:49.850" v="711" actId="478"/>
          <ac:cxnSpMkLst>
            <pc:docMk/>
            <pc:sldMk cId="800455410" sldId="256"/>
            <ac:cxnSpMk id="160" creationId="{02A64296-DAC4-0092-B4E0-31731A905DC8}"/>
          </ac:cxnSpMkLst>
        </pc:cxnChg>
        <pc:cxnChg chg="add del">
          <ac:chgData name="José David Santana Alaniz" userId="2e66e30b-09cf-40eb-9d2f-c2ce271b4019" providerId="ADAL" clId="{AE245162-26AE-487F-BEB8-8AE620BD2962}" dt="2024-07-20T15:12:01.787" v="708" actId="478"/>
          <ac:cxnSpMkLst>
            <pc:docMk/>
            <pc:sldMk cId="800455410" sldId="256"/>
            <ac:cxnSpMk id="162" creationId="{EBC03DE5-200C-0FFA-FD68-E3402481BF73}"/>
          </ac:cxnSpMkLst>
        </pc:cxnChg>
        <pc:cxnChg chg="add del">
          <ac:chgData name="José David Santana Alaniz" userId="2e66e30b-09cf-40eb-9d2f-c2ce271b4019" providerId="ADAL" clId="{AE245162-26AE-487F-BEB8-8AE620BD2962}" dt="2024-07-20T15:12:43.255" v="710" actId="478"/>
          <ac:cxnSpMkLst>
            <pc:docMk/>
            <pc:sldMk cId="800455410" sldId="256"/>
            <ac:cxnSpMk id="164" creationId="{0621090C-9946-3E3E-6C4D-AD088E36F8F4}"/>
          </ac:cxnSpMkLst>
        </pc:cxnChg>
        <pc:cxnChg chg="add del">
          <ac:chgData name="José David Santana Alaniz" userId="2e66e30b-09cf-40eb-9d2f-c2ce271b4019" providerId="ADAL" clId="{AE245162-26AE-487F-BEB8-8AE620BD2962}" dt="2024-07-20T15:13:15.412" v="713" actId="478"/>
          <ac:cxnSpMkLst>
            <pc:docMk/>
            <pc:sldMk cId="800455410" sldId="256"/>
            <ac:cxnSpMk id="166" creationId="{D75FBE0F-A04D-7D7F-E2F4-DF9C60ECDFE1}"/>
          </ac:cxnSpMkLst>
        </pc:cxnChg>
        <pc:cxnChg chg="add mod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68" creationId="{2E989EB7-325B-3BA9-AAA4-C546BB9E0FB1}"/>
          </ac:cxnSpMkLst>
        </pc:cxnChg>
        <pc:cxnChg chg="add mod">
          <ac:chgData name="José David Santana Alaniz" userId="2e66e30b-09cf-40eb-9d2f-c2ce271b4019" providerId="ADAL" clId="{AE245162-26AE-487F-BEB8-8AE620BD2962}" dt="2024-07-20T16:00:10.997" v="1033" actId="14100"/>
          <ac:cxnSpMkLst>
            <pc:docMk/>
            <pc:sldMk cId="800455410" sldId="256"/>
            <ac:cxnSpMk id="171" creationId="{A0C75401-845B-29F4-DB16-02C7FC974890}"/>
          </ac:cxnSpMkLst>
        </pc:cxnChg>
        <pc:cxnChg chg="add mod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72" creationId="{28D2F1E1-03C0-5713-6C46-E156216D75F0}"/>
          </ac:cxnSpMkLst>
        </pc:cxnChg>
        <pc:cxnChg chg="add del mod">
          <ac:chgData name="José David Santana Alaniz" userId="2e66e30b-09cf-40eb-9d2f-c2ce271b4019" providerId="ADAL" clId="{AE245162-26AE-487F-BEB8-8AE620BD2962}" dt="2024-07-20T15:19:45.377" v="761" actId="478"/>
          <ac:cxnSpMkLst>
            <pc:docMk/>
            <pc:sldMk cId="800455410" sldId="256"/>
            <ac:cxnSpMk id="176" creationId="{896404ED-43C4-9596-E794-ED0C377DDA8F}"/>
          </ac:cxnSpMkLst>
        </pc:cxnChg>
        <pc:cxnChg chg="add mod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78" creationId="{200CED23-D15C-EFFB-A91A-8B083D22E904}"/>
          </ac:cxnSpMkLst>
        </pc:cxnChg>
        <pc:cxnChg chg="add mod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79" creationId="{B623345D-4735-EF3C-D552-E1F951B363BE}"/>
          </ac:cxnSpMkLst>
        </pc:cxnChg>
        <pc:cxnChg chg="add mod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83" creationId="{DA5E8F57-1D7A-DA14-A326-EE5A33622C31}"/>
          </ac:cxnSpMkLst>
        </pc:cxnChg>
        <pc:cxnChg chg="add mod">
          <ac:chgData name="José David Santana Alaniz" userId="2e66e30b-09cf-40eb-9d2f-c2ce271b4019" providerId="ADAL" clId="{AE245162-26AE-487F-BEB8-8AE620BD2962}" dt="2024-07-20T15:59:16.714" v="1027" actId="1582"/>
          <ac:cxnSpMkLst>
            <pc:docMk/>
            <pc:sldMk cId="800455410" sldId="256"/>
            <ac:cxnSpMk id="184" creationId="{298B1EEF-B0D1-1185-DB56-E487E791BA13}"/>
          </ac:cxnSpMkLst>
        </pc:cxnChg>
        <pc:cxnChg chg="add mod">
          <ac:chgData name="José David Santana Alaniz" userId="2e66e30b-09cf-40eb-9d2f-c2ce271b4019" providerId="ADAL" clId="{AE245162-26AE-487F-BEB8-8AE620BD2962}" dt="2024-07-20T15:59:24.012" v="1028" actId="1582"/>
          <ac:cxnSpMkLst>
            <pc:docMk/>
            <pc:sldMk cId="800455410" sldId="256"/>
            <ac:cxnSpMk id="186" creationId="{D921BC89-3848-45DD-CB37-A3DA58B39310}"/>
          </ac:cxnSpMkLst>
        </pc:cxnChg>
        <pc:cxnChg chg="add del mod">
          <ac:chgData name="José David Santana Alaniz" userId="2e66e30b-09cf-40eb-9d2f-c2ce271b4019" providerId="ADAL" clId="{AE245162-26AE-487F-BEB8-8AE620BD2962}" dt="2024-07-20T15:22:08.233" v="781" actId="478"/>
          <ac:cxnSpMkLst>
            <pc:docMk/>
            <pc:sldMk cId="800455410" sldId="256"/>
            <ac:cxnSpMk id="187" creationId="{FF6012F6-7275-E8BC-B715-945933B06E61}"/>
          </ac:cxnSpMkLst>
        </pc:cxnChg>
        <pc:cxnChg chg="add mod">
          <ac:chgData name="José David Santana Alaniz" userId="2e66e30b-09cf-40eb-9d2f-c2ce271b4019" providerId="ADAL" clId="{AE245162-26AE-487F-BEB8-8AE620BD2962}" dt="2024-07-20T16:00:02.169" v="1032" actId="1582"/>
          <ac:cxnSpMkLst>
            <pc:docMk/>
            <pc:sldMk cId="800455410" sldId="256"/>
            <ac:cxnSpMk id="188" creationId="{E3B60474-CB00-788B-5CBD-5AE8E65AEFCF}"/>
          </ac:cxnSpMkLst>
        </pc:cxnChg>
        <pc:cxnChg chg="add mod">
          <ac:chgData name="José David Santana Alaniz" userId="2e66e30b-09cf-40eb-9d2f-c2ce271b4019" providerId="ADAL" clId="{AE245162-26AE-487F-BEB8-8AE620BD2962}" dt="2024-07-20T15:59:29.715" v="1029" actId="1582"/>
          <ac:cxnSpMkLst>
            <pc:docMk/>
            <pc:sldMk cId="800455410" sldId="256"/>
            <ac:cxnSpMk id="189" creationId="{E840F2CD-0BD4-A755-A8F1-91F46B82A3D6}"/>
          </ac:cxnSpMkLst>
        </pc:cxnChg>
        <pc:cxnChg chg="add del mod">
          <ac:chgData name="José David Santana Alaniz" userId="2e66e30b-09cf-40eb-9d2f-c2ce271b4019" providerId="ADAL" clId="{AE245162-26AE-487F-BEB8-8AE620BD2962}" dt="2024-07-20T15:23:42.440" v="795" actId="478"/>
          <ac:cxnSpMkLst>
            <pc:docMk/>
            <pc:sldMk cId="800455410" sldId="256"/>
            <ac:cxnSpMk id="198" creationId="{F368E92A-91EF-E2D1-FC10-10A3B51C009A}"/>
          </ac:cxnSpMkLst>
        </pc:cxnChg>
        <pc:cxnChg chg="add mod">
          <ac:chgData name="José David Santana Alaniz" userId="2e66e30b-09cf-40eb-9d2f-c2ce271b4019" providerId="ADAL" clId="{AE245162-26AE-487F-BEB8-8AE620BD2962}" dt="2024-07-20T15:59:40.403" v="1030" actId="1582"/>
          <ac:cxnSpMkLst>
            <pc:docMk/>
            <pc:sldMk cId="800455410" sldId="256"/>
            <ac:cxnSpMk id="201" creationId="{48EE7A5B-3C98-36B1-F768-B0A14F55066A}"/>
          </ac:cxnSpMkLst>
        </pc:cxnChg>
        <pc:cxnChg chg="add mod">
          <ac:chgData name="José David Santana Alaniz" userId="2e66e30b-09cf-40eb-9d2f-c2ce271b4019" providerId="ADAL" clId="{AE245162-26AE-487F-BEB8-8AE620BD2962}" dt="2024-07-20T15:59:45.731" v="1031" actId="1035"/>
          <ac:cxnSpMkLst>
            <pc:docMk/>
            <pc:sldMk cId="800455410" sldId="256"/>
            <ac:cxnSpMk id="203" creationId="{3ACD3B98-F6AE-32F9-453B-7F6B6340C047}"/>
          </ac:cxnSpMkLst>
        </pc:cxnChg>
      </pc:sldChg>
      <pc:sldChg chg="addSp delSp modSp new mod setBg">
        <pc:chgData name="José David Santana Alaniz" userId="2e66e30b-09cf-40eb-9d2f-c2ce271b4019" providerId="ADAL" clId="{AE245162-26AE-487F-BEB8-8AE620BD2962}" dt="2024-07-20T16:11:36.689" v="1275" actId="478"/>
        <pc:sldMkLst>
          <pc:docMk/>
          <pc:sldMk cId="2493278575" sldId="257"/>
        </pc:sldMkLst>
        <pc:spChg chg="del">
          <ac:chgData name="José David Santana Alaniz" userId="2e66e30b-09cf-40eb-9d2f-c2ce271b4019" providerId="ADAL" clId="{AE245162-26AE-487F-BEB8-8AE620BD2962}" dt="2024-07-20T15:56:35.994" v="814" actId="478"/>
          <ac:spMkLst>
            <pc:docMk/>
            <pc:sldMk cId="2493278575" sldId="257"/>
            <ac:spMk id="2" creationId="{BCEDC3D3-833A-E6CB-CFDA-8DC224AB6326}"/>
          </ac:spMkLst>
        </pc:spChg>
        <pc:spChg chg="del">
          <ac:chgData name="José David Santana Alaniz" userId="2e66e30b-09cf-40eb-9d2f-c2ce271b4019" providerId="ADAL" clId="{AE245162-26AE-487F-BEB8-8AE620BD2962}" dt="2024-07-20T15:56:37.697" v="815" actId="478"/>
          <ac:spMkLst>
            <pc:docMk/>
            <pc:sldMk cId="2493278575" sldId="257"/>
            <ac:spMk id="3" creationId="{2505012C-6F80-8799-469C-0B1E6F4D5FC1}"/>
          </ac:spMkLst>
        </pc:spChg>
        <pc:spChg chg="add">
          <ac:chgData name="José David Santana Alaniz" userId="2e66e30b-09cf-40eb-9d2f-c2ce271b4019" providerId="ADAL" clId="{AE245162-26AE-487F-BEB8-8AE620BD2962}" dt="2024-07-20T15:56:39.431" v="816"/>
          <ac:spMkLst>
            <pc:docMk/>
            <pc:sldMk cId="2493278575" sldId="257"/>
            <ac:spMk id="4" creationId="{21EFA8FD-C685-B876-8B44-D55A7FEFB441}"/>
          </ac:spMkLst>
        </pc:spChg>
        <pc:spChg chg="add">
          <ac:chgData name="José David Santana Alaniz" userId="2e66e30b-09cf-40eb-9d2f-c2ce271b4019" providerId="ADAL" clId="{AE245162-26AE-487F-BEB8-8AE620BD2962}" dt="2024-07-20T15:57:17.604" v="855"/>
          <ac:spMkLst>
            <pc:docMk/>
            <pc:sldMk cId="2493278575" sldId="257"/>
            <ac:spMk id="6" creationId="{9A211494-8ED2-E658-6AD9-DD8A49F4B5A6}"/>
          </ac:spMkLst>
        </pc:spChg>
        <pc:spChg chg="add del mod">
          <ac:chgData name="José David Santana Alaniz" userId="2e66e30b-09cf-40eb-9d2f-c2ce271b4019" providerId="ADAL" clId="{AE245162-26AE-487F-BEB8-8AE620BD2962}" dt="2024-07-20T16:11:36.689" v="1275" actId="478"/>
          <ac:spMkLst>
            <pc:docMk/>
            <pc:sldMk cId="2493278575" sldId="257"/>
            <ac:spMk id="8" creationId="{229B5F80-47D3-AA05-6734-153C0D7A4B28}"/>
          </ac:spMkLst>
        </pc:spChg>
        <pc:spChg chg="add del">
          <ac:chgData name="José David Santana Alaniz" userId="2e66e30b-09cf-40eb-9d2f-c2ce271b4019" providerId="ADAL" clId="{AE245162-26AE-487F-BEB8-8AE620BD2962}" dt="2024-07-20T15:57:02.104" v="850" actId="26606"/>
          <ac:spMkLst>
            <pc:docMk/>
            <pc:sldMk cId="2493278575" sldId="257"/>
            <ac:spMk id="10" creationId="{42A4FC2C-047E-45A5-965D-8E1E3BF09BC6}"/>
          </ac:spMkLst>
        </pc:spChg>
        <pc:picChg chg="add mod">
          <ac:chgData name="José David Santana Alaniz" userId="2e66e30b-09cf-40eb-9d2f-c2ce271b4019" providerId="ADAL" clId="{AE245162-26AE-487F-BEB8-8AE620BD2962}" dt="2024-07-20T15:57:15.417" v="854" actId="14100"/>
          <ac:picMkLst>
            <pc:docMk/>
            <pc:sldMk cId="2493278575" sldId="257"/>
            <ac:picMk id="5" creationId="{D8151BF6-9D51-A01C-48B8-ACC94F16704A}"/>
          </ac:picMkLst>
        </pc:picChg>
        <pc:picChg chg="add mod">
          <ac:chgData name="José David Santana Alaniz" userId="2e66e30b-09cf-40eb-9d2f-c2ce271b4019" providerId="ADAL" clId="{AE245162-26AE-487F-BEB8-8AE620BD2962}" dt="2024-07-20T15:58:15.151" v="1022" actId="1035"/>
          <ac:picMkLst>
            <pc:docMk/>
            <pc:sldMk cId="2493278575" sldId="257"/>
            <ac:picMk id="7" creationId="{ED18F29B-280F-0556-0072-70C6AC81EDF6}"/>
          </ac:picMkLst>
        </pc:picChg>
      </pc:sldChg>
      <pc:sldChg chg="addSp delSp modSp new mod ord setBg modClrScheme addAnim delAnim modAnim setClrOvrMap chgLayout">
        <pc:chgData name="José David Santana Alaniz" userId="2e66e30b-09cf-40eb-9d2f-c2ce271b4019" providerId="ADAL" clId="{AE245162-26AE-487F-BEB8-8AE620BD2962}" dt="2024-07-20T16:08:21.181" v="1193" actId="255"/>
        <pc:sldMkLst>
          <pc:docMk/>
          <pc:sldMk cId="115666976" sldId="258"/>
        </pc:sldMkLst>
        <pc:spChg chg="del mod ord">
          <ac:chgData name="José David Santana Alaniz" userId="2e66e30b-09cf-40eb-9d2f-c2ce271b4019" providerId="ADAL" clId="{AE245162-26AE-487F-BEB8-8AE620BD2962}" dt="2024-07-20T16:01:27.872" v="1041" actId="700"/>
          <ac:spMkLst>
            <pc:docMk/>
            <pc:sldMk cId="115666976" sldId="258"/>
            <ac:spMk id="2" creationId="{11B6F17C-AC11-5762-11CD-862AAD812BCC}"/>
          </ac:spMkLst>
        </pc:spChg>
        <pc:spChg chg="del mod ord">
          <ac:chgData name="José David Santana Alaniz" userId="2e66e30b-09cf-40eb-9d2f-c2ce271b4019" providerId="ADAL" clId="{AE245162-26AE-487F-BEB8-8AE620BD2962}" dt="2024-07-20T16:01:27.872" v="1041" actId="700"/>
          <ac:spMkLst>
            <pc:docMk/>
            <pc:sldMk cId="115666976" sldId="258"/>
            <ac:spMk id="3" creationId="{C90C445C-CCF8-0A1E-FB83-396461E8CA2B}"/>
          </ac:spMkLst>
        </pc:spChg>
        <pc:spChg chg="add mod or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4" creationId="{3E4E52B7-A01B-CAA5-2F71-813F63100B6A}"/>
          </ac:spMkLst>
        </pc:spChg>
        <pc:spChg chg="add mod ord">
          <ac:chgData name="José David Santana Alaniz" userId="2e66e30b-09cf-40eb-9d2f-c2ce271b4019" providerId="ADAL" clId="{AE245162-26AE-487F-BEB8-8AE620BD2962}" dt="2024-07-20T16:08:21.181" v="1193" actId="255"/>
          <ac:spMkLst>
            <pc:docMk/>
            <pc:sldMk cId="115666976" sldId="258"/>
            <ac:spMk id="5" creationId="{62455D2B-5668-0E04-BA53-064A9735CA28}"/>
          </ac:spMkLst>
        </pc:spChg>
        <pc:spChg chg="add">
          <ac:chgData name="José David Santana Alaniz" userId="2e66e30b-09cf-40eb-9d2f-c2ce271b4019" providerId="ADAL" clId="{AE245162-26AE-487F-BEB8-8AE620BD2962}" dt="2024-07-20T16:05:50.904" v="1163"/>
          <ac:spMkLst>
            <pc:docMk/>
            <pc:sldMk cId="115666976" sldId="258"/>
            <ac:spMk id="6" creationId="{40E9C908-A713-F25B-59F6-87049D2BF1F8}"/>
          </ac:spMkLst>
        </pc:spChg>
        <pc:spChg chg="ad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11" creationId="{8555C5B3-193A-4749-9AFD-682E53CDDE8F}"/>
          </ac:spMkLst>
        </pc:spChg>
        <pc:spChg chg="add del">
          <ac:chgData name="José David Santana Alaniz" userId="2e66e30b-09cf-40eb-9d2f-c2ce271b4019" providerId="ADAL" clId="{AE245162-26AE-487F-BEB8-8AE620BD2962}" dt="2024-07-20T16:06:48.561" v="1168" actId="26606"/>
          <ac:spMkLst>
            <pc:docMk/>
            <pc:sldMk cId="115666976" sldId="258"/>
            <ac:spMk id="12" creationId="{71B2258F-86CA-4D4D-8270-BC05FCDEBFB3}"/>
          </ac:spMkLst>
        </pc:spChg>
        <pc:spChg chg="add del">
          <ac:chgData name="José David Santana Alaniz" userId="2e66e30b-09cf-40eb-9d2f-c2ce271b4019" providerId="ADAL" clId="{AE245162-26AE-487F-BEB8-8AE620BD2962}" dt="2024-07-20T16:07:45.852" v="1174" actId="26606"/>
          <ac:spMkLst>
            <pc:docMk/>
            <pc:sldMk cId="115666976" sldId="258"/>
            <ac:spMk id="13" creationId="{9B37791B-B040-4694-BFDC-8DD132D86E8E}"/>
          </ac:spMkLst>
        </pc:spChg>
        <pc:spChg chg="add del">
          <ac:chgData name="José David Santana Alaniz" userId="2e66e30b-09cf-40eb-9d2f-c2ce271b4019" providerId="ADAL" clId="{AE245162-26AE-487F-BEB8-8AE620BD2962}" dt="2024-07-20T16:07:04.967" v="1170" actId="26606"/>
          <ac:spMkLst>
            <pc:docMk/>
            <pc:sldMk cId="115666976" sldId="258"/>
            <ac:spMk id="14" creationId="{AB58EF07-17C2-48CF-ABB0-EEF1F17CB8F0}"/>
          </ac:spMkLst>
        </pc:spChg>
        <pc:spChg chg="add del">
          <ac:chgData name="José David Santana Alaniz" userId="2e66e30b-09cf-40eb-9d2f-c2ce271b4019" providerId="ADAL" clId="{AE245162-26AE-487F-BEB8-8AE620BD2962}" dt="2024-07-20T16:07:04.967" v="1170" actId="26606"/>
          <ac:spMkLst>
            <pc:docMk/>
            <pc:sldMk cId="115666976" sldId="258"/>
            <ac:spMk id="15" creationId="{0671A8AE-40A1-4631-A6B8-581AFF065482}"/>
          </ac:spMkLst>
        </pc:spChg>
        <pc:spChg chg="add del">
          <ac:chgData name="José David Santana Alaniz" userId="2e66e30b-09cf-40eb-9d2f-c2ce271b4019" providerId="ADAL" clId="{AE245162-26AE-487F-BEB8-8AE620BD2962}" dt="2024-07-20T16:07:04.967" v="1170" actId="26606"/>
          <ac:spMkLst>
            <pc:docMk/>
            <pc:sldMk cId="115666976" sldId="258"/>
            <ac:spMk id="16" creationId="{AF2F604E-43BE-4DC3-B983-E071523364F8}"/>
          </ac:spMkLst>
        </pc:spChg>
        <pc:spChg chg="add del">
          <ac:chgData name="José David Santana Alaniz" userId="2e66e30b-09cf-40eb-9d2f-c2ce271b4019" providerId="ADAL" clId="{AE245162-26AE-487F-BEB8-8AE620BD2962}" dt="2024-07-20T16:07:52.555" v="1180" actId="26606"/>
          <ac:spMkLst>
            <pc:docMk/>
            <pc:sldMk cId="115666976" sldId="258"/>
            <ac:spMk id="17" creationId="{89F9D4E8-0639-444B-949B-9518585061AF}"/>
          </ac:spMkLst>
        </pc:spChg>
        <pc:spChg chg="add del">
          <ac:chgData name="José David Santana Alaniz" userId="2e66e30b-09cf-40eb-9d2f-c2ce271b4019" providerId="ADAL" clId="{AE245162-26AE-487F-BEB8-8AE620BD2962}" dt="2024-07-20T16:07:04.967" v="1170" actId="26606"/>
          <ac:spMkLst>
            <pc:docMk/>
            <pc:sldMk cId="115666976" sldId="258"/>
            <ac:spMk id="18" creationId="{08C9B587-E65E-4B52-B37C-ABEBB6E87928}"/>
          </ac:spMkLst>
        </pc:spChg>
        <pc:spChg chg="add del">
          <ac:chgData name="José David Santana Alaniz" userId="2e66e30b-09cf-40eb-9d2f-c2ce271b4019" providerId="ADAL" clId="{AE245162-26AE-487F-BEB8-8AE620BD2962}" dt="2024-07-20T16:07:52.555" v="1180" actId="26606"/>
          <ac:spMkLst>
            <pc:docMk/>
            <pc:sldMk cId="115666976" sldId="258"/>
            <ac:spMk id="19" creationId="{7E3DA7A2-ED70-4BBA-AB72-00AD461FA405}"/>
          </ac:spMkLst>
        </pc:spChg>
        <pc:spChg chg="ad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20" creationId="{7E3DA7A2-ED70-4BBA-AB72-00AD461FA405}"/>
          </ac:spMkLst>
        </pc:spChg>
        <pc:spChg chg="add del">
          <ac:chgData name="José David Santana Alaniz" userId="2e66e30b-09cf-40eb-9d2f-c2ce271b4019" providerId="ADAL" clId="{AE245162-26AE-487F-BEB8-8AE620BD2962}" dt="2024-07-20T16:07:52.555" v="1180" actId="26606"/>
          <ac:spMkLst>
            <pc:docMk/>
            <pc:sldMk cId="115666976" sldId="258"/>
            <ac:spMk id="21" creationId="{FC485432-3647-4218-B5D3-15D3FA222B13}"/>
          </ac:spMkLst>
        </pc:spChg>
        <pc:spChg chg="ad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22" creationId="{FC485432-3647-4218-B5D3-15D3FA222B13}"/>
          </ac:spMkLst>
        </pc:spChg>
        <pc:spChg chg="add del">
          <ac:chgData name="José David Santana Alaniz" userId="2e66e30b-09cf-40eb-9d2f-c2ce271b4019" providerId="ADAL" clId="{AE245162-26AE-487F-BEB8-8AE620BD2962}" dt="2024-07-20T16:07:52.555" v="1180" actId="26606"/>
          <ac:spMkLst>
            <pc:docMk/>
            <pc:sldMk cId="115666976" sldId="258"/>
            <ac:spMk id="23" creationId="{F4AFDDCA-6ABA-4D23-8A5C-1BF0F4308148}"/>
          </ac:spMkLst>
        </pc:spChg>
        <pc:spChg chg="add del">
          <ac:chgData name="José David Santana Alaniz" userId="2e66e30b-09cf-40eb-9d2f-c2ce271b4019" providerId="ADAL" clId="{AE245162-26AE-487F-BEB8-8AE620BD2962}" dt="2024-07-20T16:08:01.337" v="1190"/>
          <ac:spMkLst>
            <pc:docMk/>
            <pc:sldMk cId="115666976" sldId="258"/>
            <ac:spMk id="24" creationId="{5C55F0BA-7D8B-4753-AB68-D54E59A24A9D}"/>
          </ac:spMkLst>
        </pc:spChg>
        <pc:spChg chg="ad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25" creationId="{2EAE06A6-F76A-41C9-827A-C561B004485C}"/>
          </ac:spMkLst>
        </pc:spChg>
        <pc:spChg chg="add del">
          <ac:chgData name="José David Santana Alaniz" userId="2e66e30b-09cf-40eb-9d2f-c2ce271b4019" providerId="ADAL" clId="{AE245162-26AE-487F-BEB8-8AE620BD2962}" dt="2024-07-20T16:07:52.555" v="1180" actId="26606"/>
          <ac:spMkLst>
            <pc:docMk/>
            <pc:sldMk cId="115666976" sldId="258"/>
            <ac:spMk id="26" creationId="{8555C5B3-193A-4749-9AFD-682E53CDDE8F}"/>
          </ac:spMkLst>
        </pc:spChg>
        <pc:spChg chg="add del">
          <ac:chgData name="José David Santana Alaniz" userId="2e66e30b-09cf-40eb-9d2f-c2ce271b4019" providerId="ADAL" clId="{AE245162-26AE-487F-BEB8-8AE620BD2962}" dt="2024-07-20T16:07:52.555" v="1180" actId="26606"/>
          <ac:spMkLst>
            <pc:docMk/>
            <pc:sldMk cId="115666976" sldId="258"/>
            <ac:spMk id="27" creationId="{2EAE06A6-F76A-41C9-827A-C561B004485C}"/>
          </ac:spMkLst>
        </pc:spChg>
        <pc:spChg chg="ad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28" creationId="{89F9D4E8-0639-444B-949B-9518585061AF}"/>
          </ac:spMkLst>
        </pc:spChg>
        <pc:spChg chg="add del">
          <ac:chgData name="José David Santana Alaniz" userId="2e66e30b-09cf-40eb-9d2f-c2ce271b4019" providerId="ADAL" clId="{AE245162-26AE-487F-BEB8-8AE620BD2962}" dt="2024-07-20T16:08:00.759" v="1188"/>
          <ac:spMkLst>
            <pc:docMk/>
            <pc:sldMk cId="115666976" sldId="258"/>
            <ac:spMk id="29" creationId="{5C55F0BA-7D8B-4753-AB68-D54E59A24A9D}"/>
          </ac:spMkLst>
        </pc:spChg>
        <pc:spChg chg="add">
          <ac:chgData name="José David Santana Alaniz" userId="2e66e30b-09cf-40eb-9d2f-c2ce271b4019" providerId="ADAL" clId="{AE245162-26AE-487F-BEB8-8AE620BD2962}" dt="2024-07-20T16:08:06.477" v="1192" actId="26606"/>
          <ac:spMkLst>
            <pc:docMk/>
            <pc:sldMk cId="115666976" sldId="258"/>
            <ac:spMk id="30" creationId="{F4AFDDCA-6ABA-4D23-8A5C-1BF0F4308148}"/>
          </ac:spMkLst>
        </pc:spChg>
        <pc:spChg chg="add del">
          <ac:chgData name="José David Santana Alaniz" userId="2e66e30b-09cf-40eb-9d2f-c2ce271b4019" providerId="ADAL" clId="{AE245162-26AE-487F-BEB8-8AE620BD2962}" dt="2024-07-20T16:07:59.696" v="1186" actId="26606"/>
          <ac:spMkLst>
            <pc:docMk/>
            <pc:sldMk cId="115666976" sldId="258"/>
            <ac:spMk id="31" creationId="{8555C5B3-193A-4749-9AFD-682E53CDDE8F}"/>
          </ac:spMkLst>
        </pc:spChg>
        <pc:spChg chg="add del">
          <ac:chgData name="José David Santana Alaniz" userId="2e66e30b-09cf-40eb-9d2f-c2ce271b4019" providerId="ADAL" clId="{AE245162-26AE-487F-BEB8-8AE620BD2962}" dt="2024-07-20T16:07:59.696" v="1186" actId="26606"/>
          <ac:spMkLst>
            <pc:docMk/>
            <pc:sldMk cId="115666976" sldId="258"/>
            <ac:spMk id="32" creationId="{2EAE06A6-F76A-41C9-827A-C561B004485C}"/>
          </ac:spMkLst>
        </pc:spChg>
        <pc:spChg chg="add del">
          <ac:chgData name="José David Santana Alaniz" userId="2e66e30b-09cf-40eb-9d2f-c2ce271b4019" providerId="ADAL" clId="{AE245162-26AE-487F-BEB8-8AE620BD2962}" dt="2024-07-20T16:07:59.696" v="1186" actId="26606"/>
          <ac:spMkLst>
            <pc:docMk/>
            <pc:sldMk cId="115666976" sldId="258"/>
            <ac:spMk id="33" creationId="{89F9D4E8-0639-444B-949B-9518585061AF}"/>
          </ac:spMkLst>
        </pc:spChg>
        <pc:spChg chg="add del">
          <ac:chgData name="José David Santana Alaniz" userId="2e66e30b-09cf-40eb-9d2f-c2ce271b4019" providerId="ADAL" clId="{AE245162-26AE-487F-BEB8-8AE620BD2962}" dt="2024-07-20T16:07:59.696" v="1186" actId="26606"/>
          <ac:spMkLst>
            <pc:docMk/>
            <pc:sldMk cId="115666976" sldId="258"/>
            <ac:spMk id="34" creationId="{7E3DA7A2-ED70-4BBA-AB72-00AD461FA405}"/>
          </ac:spMkLst>
        </pc:spChg>
        <pc:spChg chg="add del">
          <ac:chgData name="José David Santana Alaniz" userId="2e66e30b-09cf-40eb-9d2f-c2ce271b4019" providerId="ADAL" clId="{AE245162-26AE-487F-BEB8-8AE620BD2962}" dt="2024-07-20T16:07:59.696" v="1186" actId="26606"/>
          <ac:spMkLst>
            <pc:docMk/>
            <pc:sldMk cId="115666976" sldId="258"/>
            <ac:spMk id="35" creationId="{FC485432-3647-4218-B5D3-15D3FA222B13}"/>
          </ac:spMkLst>
        </pc:spChg>
        <pc:spChg chg="add del">
          <ac:chgData name="José David Santana Alaniz" userId="2e66e30b-09cf-40eb-9d2f-c2ce271b4019" providerId="ADAL" clId="{AE245162-26AE-487F-BEB8-8AE620BD2962}" dt="2024-07-20T16:07:59.696" v="1186" actId="26606"/>
          <ac:spMkLst>
            <pc:docMk/>
            <pc:sldMk cId="115666976" sldId="258"/>
            <ac:spMk id="36" creationId="{F4AFDDCA-6ABA-4D23-8A5C-1BF0F4308148}"/>
          </ac:spMkLst>
        </pc:spChg>
        <pc:grpChg chg="add del">
          <ac:chgData name="José David Santana Alaniz" userId="2e66e30b-09cf-40eb-9d2f-c2ce271b4019" providerId="ADAL" clId="{AE245162-26AE-487F-BEB8-8AE620BD2962}" dt="2024-07-20T16:07:45.852" v="1174" actId="26606"/>
          <ac:grpSpMkLst>
            <pc:docMk/>
            <pc:sldMk cId="115666976" sldId="258"/>
            <ac:grpSpMk id="10" creationId="{59A59B10-9D94-4C5B-8BF0-95928DCEB198}"/>
          </ac:grpSpMkLst>
        </pc:grpChg>
        <pc:picChg chg="add del mod ord">
          <ac:chgData name="José David Santana Alaniz" userId="2e66e30b-09cf-40eb-9d2f-c2ce271b4019" providerId="ADAL" clId="{AE245162-26AE-487F-BEB8-8AE620BD2962}" dt="2024-07-20T16:07:07.467" v="1171" actId="478"/>
          <ac:picMkLst>
            <pc:docMk/>
            <pc:sldMk cId="115666976" sldId="258"/>
            <ac:picMk id="7" creationId="{691BA4C0-DAF5-57FB-C3A1-87165291E20D}"/>
          </ac:picMkLst>
        </pc:picChg>
        <pc:picChg chg="add mod ord">
          <ac:chgData name="José David Santana Alaniz" userId="2e66e30b-09cf-40eb-9d2f-c2ce271b4019" providerId="ADAL" clId="{AE245162-26AE-487F-BEB8-8AE620BD2962}" dt="2024-07-20T16:08:01.337" v="1190"/>
          <ac:picMkLst>
            <pc:docMk/>
            <pc:sldMk cId="115666976" sldId="258"/>
            <ac:picMk id="8" creationId="{6079CB6D-7386-7659-11B0-658787944985}"/>
          </ac:picMkLst>
        </pc:picChg>
        <pc:picChg chg="add mod">
          <ac:chgData name="José David Santana Alaniz" userId="2e66e30b-09cf-40eb-9d2f-c2ce271b4019" providerId="ADAL" clId="{AE245162-26AE-487F-BEB8-8AE620BD2962}" dt="2024-07-20T16:08:06.477" v="1192" actId="26606"/>
          <ac:picMkLst>
            <pc:docMk/>
            <pc:sldMk cId="115666976" sldId="258"/>
            <ac:picMk id="9" creationId="{5474BEEF-36BC-6CC9-CB87-21B523B20D91}"/>
          </ac:picMkLst>
        </pc:picChg>
      </pc:sldChg>
      <pc:sldChg chg="addSp delSp modSp new mod setBg">
        <pc:chgData name="José David Santana Alaniz" userId="2e66e30b-09cf-40eb-9d2f-c2ce271b4019" providerId="ADAL" clId="{AE245162-26AE-487F-BEB8-8AE620BD2962}" dt="2024-07-20T16:10:05.696" v="1260" actId="1076"/>
        <pc:sldMkLst>
          <pc:docMk/>
          <pc:sldMk cId="2813161988" sldId="259"/>
        </pc:sldMkLst>
        <pc:spChg chg="mod">
          <ac:chgData name="José David Santana Alaniz" userId="2e66e30b-09cf-40eb-9d2f-c2ce271b4019" providerId="ADAL" clId="{AE245162-26AE-487F-BEB8-8AE620BD2962}" dt="2024-07-20T16:09:42.899" v="1257"/>
          <ac:spMkLst>
            <pc:docMk/>
            <pc:sldMk cId="2813161988" sldId="259"/>
            <ac:spMk id="2" creationId="{3DAB399F-D79F-87BC-0C49-F4989D890F2A}"/>
          </ac:spMkLst>
        </pc:spChg>
        <pc:spChg chg="del mod">
          <ac:chgData name="José David Santana Alaniz" userId="2e66e30b-09cf-40eb-9d2f-c2ce271b4019" providerId="ADAL" clId="{AE245162-26AE-487F-BEB8-8AE620BD2962}" dt="2024-07-20T16:09:12.681" v="1249" actId="478"/>
          <ac:spMkLst>
            <pc:docMk/>
            <pc:sldMk cId="2813161988" sldId="259"/>
            <ac:spMk id="3" creationId="{98A81D15-D219-0997-A9BC-1021A69430FC}"/>
          </ac:spMkLst>
        </pc:spChg>
        <pc:spChg chg="add del mod">
          <ac:chgData name="José David Santana Alaniz" userId="2e66e30b-09cf-40eb-9d2f-c2ce271b4019" providerId="ADAL" clId="{AE245162-26AE-487F-BEB8-8AE620BD2962}" dt="2024-07-20T16:09:22.462" v="1251" actId="478"/>
          <ac:spMkLst>
            <pc:docMk/>
            <pc:sldMk cId="2813161988" sldId="259"/>
            <ac:spMk id="5" creationId="{07BB5B8A-6717-4933-4EC7-A1A23EF5EAD5}"/>
          </ac:spMkLst>
        </pc:spChg>
        <pc:spChg chg="add">
          <ac:chgData name="José David Santana Alaniz" userId="2e66e30b-09cf-40eb-9d2f-c2ce271b4019" providerId="ADAL" clId="{AE245162-26AE-487F-BEB8-8AE620BD2962}" dt="2024-07-20T16:09:16.962" v="1250" actId="26606"/>
          <ac:spMkLst>
            <pc:docMk/>
            <pc:sldMk cId="2813161988" sldId="259"/>
            <ac:spMk id="10" creationId="{1B15ED52-F352-441B-82BF-E0EA34836D08}"/>
          </ac:spMkLst>
        </pc:spChg>
        <pc:spChg chg="add">
          <ac:chgData name="José David Santana Alaniz" userId="2e66e30b-09cf-40eb-9d2f-c2ce271b4019" providerId="ADAL" clId="{AE245162-26AE-487F-BEB8-8AE620BD2962}" dt="2024-07-20T16:09:16.962" v="1250" actId="26606"/>
          <ac:spMkLst>
            <pc:docMk/>
            <pc:sldMk cId="2813161988" sldId="259"/>
            <ac:spMk id="12" creationId="{3B2E3793-BFE6-45A2-9B7B-E18844431C99}"/>
          </ac:spMkLst>
        </pc:spChg>
        <pc:spChg chg="add">
          <ac:chgData name="José David Santana Alaniz" userId="2e66e30b-09cf-40eb-9d2f-c2ce271b4019" providerId="ADAL" clId="{AE245162-26AE-487F-BEB8-8AE620BD2962}" dt="2024-07-20T16:09:16.962" v="1250" actId="26606"/>
          <ac:spMkLst>
            <pc:docMk/>
            <pc:sldMk cId="2813161988" sldId="259"/>
            <ac:spMk id="14" creationId="{BC4C4868-CB8F-4AF9-9CDB-8108F2C19B67}"/>
          </ac:spMkLst>
        </pc:spChg>
        <pc:spChg chg="add">
          <ac:chgData name="José David Santana Alaniz" userId="2e66e30b-09cf-40eb-9d2f-c2ce271b4019" providerId="ADAL" clId="{AE245162-26AE-487F-BEB8-8AE620BD2962}" dt="2024-07-20T16:09:16.962" v="1250" actId="26606"/>
          <ac:spMkLst>
            <pc:docMk/>
            <pc:sldMk cId="2813161988" sldId="259"/>
            <ac:spMk id="16" creationId="{375E0459-6403-40CD-989D-56A4407CA12E}"/>
          </ac:spMkLst>
        </pc:spChg>
        <pc:spChg chg="add">
          <ac:chgData name="José David Santana Alaniz" userId="2e66e30b-09cf-40eb-9d2f-c2ce271b4019" providerId="ADAL" clId="{AE245162-26AE-487F-BEB8-8AE620BD2962}" dt="2024-07-20T16:09:16.962" v="1250" actId="26606"/>
          <ac:spMkLst>
            <pc:docMk/>
            <pc:sldMk cId="2813161988" sldId="259"/>
            <ac:spMk id="18" creationId="{53E5B1A8-3AC9-4BD1-9BBC-78CA94F2D1BA}"/>
          </ac:spMkLst>
        </pc:spChg>
        <pc:graphicFrameChg chg="add mod">
          <ac:chgData name="José David Santana Alaniz" userId="2e66e30b-09cf-40eb-9d2f-c2ce271b4019" providerId="ADAL" clId="{AE245162-26AE-487F-BEB8-8AE620BD2962}" dt="2024-07-20T16:09:33.290" v="1252"/>
          <ac:graphicFrameMkLst>
            <pc:docMk/>
            <pc:sldMk cId="2813161988" sldId="259"/>
            <ac:graphicFrameMk id="6" creationId="{A31B59C4-7524-81D3-19DA-F6E4F39348C9}"/>
          </ac:graphicFrameMkLst>
        </pc:graphicFrameChg>
        <pc:graphicFrameChg chg="add mod">
          <ac:chgData name="José David Santana Alaniz" userId="2e66e30b-09cf-40eb-9d2f-c2ce271b4019" providerId="ADAL" clId="{AE245162-26AE-487F-BEB8-8AE620BD2962}" dt="2024-07-20T16:09:33.290" v="1252"/>
          <ac:graphicFrameMkLst>
            <pc:docMk/>
            <pc:sldMk cId="2813161988" sldId="259"/>
            <ac:graphicFrameMk id="7" creationId="{FE2443B6-5C64-0A25-A604-17EA10FAE245}"/>
          </ac:graphicFrameMkLst>
        </pc:graphicFrameChg>
        <pc:graphicFrameChg chg="add mod">
          <ac:chgData name="José David Santana Alaniz" userId="2e66e30b-09cf-40eb-9d2f-c2ce271b4019" providerId="ADAL" clId="{AE245162-26AE-487F-BEB8-8AE620BD2962}" dt="2024-07-20T16:09:33.290" v="1252"/>
          <ac:graphicFrameMkLst>
            <pc:docMk/>
            <pc:sldMk cId="2813161988" sldId="259"/>
            <ac:graphicFrameMk id="8" creationId="{58F57333-5EEC-5323-7CA7-8E5555B8D11B}"/>
          </ac:graphicFrameMkLst>
        </pc:graphicFrameChg>
        <pc:graphicFrameChg chg="add mod">
          <ac:chgData name="José David Santana Alaniz" userId="2e66e30b-09cf-40eb-9d2f-c2ce271b4019" providerId="ADAL" clId="{AE245162-26AE-487F-BEB8-8AE620BD2962}" dt="2024-07-20T16:09:33.290" v="1252"/>
          <ac:graphicFrameMkLst>
            <pc:docMk/>
            <pc:sldMk cId="2813161988" sldId="259"/>
            <ac:graphicFrameMk id="9" creationId="{9372D8D8-8AF4-24B8-D7A3-85B900A7C4C1}"/>
          </ac:graphicFrameMkLst>
        </pc:graphicFrameChg>
        <pc:graphicFrameChg chg="add mod">
          <ac:chgData name="José David Santana Alaniz" userId="2e66e30b-09cf-40eb-9d2f-c2ce271b4019" providerId="ADAL" clId="{AE245162-26AE-487F-BEB8-8AE620BD2962}" dt="2024-07-20T16:09:33.290" v="1252"/>
          <ac:graphicFrameMkLst>
            <pc:docMk/>
            <pc:sldMk cId="2813161988" sldId="259"/>
            <ac:graphicFrameMk id="11" creationId="{2797E65F-EEEC-6BE6-493C-1A47C4BA656A}"/>
          </ac:graphicFrameMkLst>
        </pc:graphicFrameChg>
        <pc:graphicFrameChg chg="add mod">
          <ac:chgData name="José David Santana Alaniz" userId="2e66e30b-09cf-40eb-9d2f-c2ce271b4019" providerId="ADAL" clId="{AE245162-26AE-487F-BEB8-8AE620BD2962}" dt="2024-07-20T16:09:33.290" v="1252"/>
          <ac:graphicFrameMkLst>
            <pc:docMk/>
            <pc:sldMk cId="2813161988" sldId="259"/>
            <ac:graphicFrameMk id="13" creationId="{D0FCB08F-58AC-5772-3BE9-B911C0C10E04}"/>
          </ac:graphicFrameMkLst>
        </pc:graphicFrameChg>
        <pc:picChg chg="add mod">
          <ac:chgData name="José David Santana Alaniz" userId="2e66e30b-09cf-40eb-9d2f-c2ce271b4019" providerId="ADAL" clId="{AE245162-26AE-487F-BEB8-8AE620BD2962}" dt="2024-07-20T16:10:05.696" v="1260" actId="1076"/>
          <ac:picMkLst>
            <pc:docMk/>
            <pc:sldMk cId="2813161988" sldId="259"/>
            <ac:picMk id="33" creationId="{044DB20B-4CE0-146D-2267-A94AA80C3249}"/>
          </ac:picMkLst>
        </pc:pic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15" creationId="{BD7C49B3-7EC2-ECA9-C6AE-EB69774DC12A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17" creationId="{C65A19C3-EF86-8E20-7BDC-6D0BABCAFE86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19" creationId="{0B5FCD15-1596-788B-BD3D-7412BC97E7EC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0" creationId="{FA36CDCA-89A9-BC92-803C-8229F762D289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1" creationId="{E8FB3523-B936-5E03-83B6-AD24D1B58556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2" creationId="{BBEA4C06-500A-A145-282A-211B611806AF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3" creationId="{95220369-BBA8-D14F-C07F-CB946641EBBC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4" creationId="{42C08F9F-0B70-5C74-26A1-49E66B345FB1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5" creationId="{982A048B-5070-CE5F-AD6E-4F6A9A0841E1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6" creationId="{B412814F-8323-1D95-7E8D-457A8AC645BA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7" creationId="{CDA9E12E-E55A-ED67-BC9D-96A9BCBC1CDA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8" creationId="{11C7F6F7-15E7-8A53-1F2C-B637DAF44186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29" creationId="{E84BE868-2B06-BFA5-1C61-E9D54B843A60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30" creationId="{A1D05849-0A8A-692F-26DB-8308F15CB6E8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31" creationId="{8606995D-E7E3-200E-6891-33E430B900AF}"/>
          </ac:cxnSpMkLst>
        </pc:cxnChg>
        <pc:cxnChg chg="add mod">
          <ac:chgData name="José David Santana Alaniz" userId="2e66e30b-09cf-40eb-9d2f-c2ce271b4019" providerId="ADAL" clId="{AE245162-26AE-487F-BEB8-8AE620BD2962}" dt="2024-07-20T16:09:33.290" v="1252"/>
          <ac:cxnSpMkLst>
            <pc:docMk/>
            <pc:sldMk cId="2813161988" sldId="259"/>
            <ac:cxnSpMk id="32" creationId="{11A3BEB6-6164-5AE4-A8EC-886851CF4156}"/>
          </ac:cxnSpMkLst>
        </pc:cxnChg>
      </pc:sldChg>
      <pc:sldChg chg="new del">
        <pc:chgData name="José David Santana Alaniz" userId="2e66e30b-09cf-40eb-9d2f-c2ce271b4019" providerId="ADAL" clId="{AE245162-26AE-487F-BEB8-8AE620BD2962}" dt="2024-07-20T16:11:09.985" v="1263" actId="47"/>
        <pc:sldMkLst>
          <pc:docMk/>
          <pc:sldMk cId="1601894528" sldId="260"/>
        </pc:sldMkLst>
      </pc:sldChg>
      <pc:sldChg chg="addSp delSp modSp new mod setBg">
        <pc:chgData name="José David Santana Alaniz" userId="2e66e30b-09cf-40eb-9d2f-c2ce271b4019" providerId="ADAL" clId="{AE245162-26AE-487F-BEB8-8AE620BD2962}" dt="2024-07-20T16:19:05.382" v="1574" actId="1036"/>
        <pc:sldMkLst>
          <pc:docMk/>
          <pc:sldMk cId="2543165537" sldId="260"/>
        </pc:sldMkLst>
        <pc:spChg chg="mod ord">
          <ac:chgData name="José David Santana Alaniz" userId="2e66e30b-09cf-40eb-9d2f-c2ce271b4019" providerId="ADAL" clId="{AE245162-26AE-487F-BEB8-8AE620BD2962}" dt="2024-07-20T16:19:02.569" v="1566" actId="1036"/>
          <ac:spMkLst>
            <pc:docMk/>
            <pc:sldMk cId="2543165537" sldId="260"/>
            <ac:spMk id="2" creationId="{FD2EFFDC-B7DD-45CA-CCC5-F87C164746A7}"/>
          </ac:spMkLst>
        </pc:spChg>
        <pc:spChg chg="del">
          <ac:chgData name="José David Santana Alaniz" userId="2e66e30b-09cf-40eb-9d2f-c2ce271b4019" providerId="ADAL" clId="{AE245162-26AE-487F-BEB8-8AE620BD2962}" dt="2024-07-20T16:12:07.940" v="1298" actId="26606"/>
          <ac:spMkLst>
            <pc:docMk/>
            <pc:sldMk cId="2543165537" sldId="260"/>
            <ac:spMk id="3" creationId="{127757AF-DF9B-DECD-694E-B0D3B1EA2D71}"/>
          </ac:spMkLst>
        </pc:spChg>
        <pc:spChg chg="add del mod">
          <ac:chgData name="José David Santana Alaniz" userId="2e66e30b-09cf-40eb-9d2f-c2ce271b4019" providerId="ADAL" clId="{AE245162-26AE-487F-BEB8-8AE620BD2962}" dt="2024-07-20T16:12:46.878" v="1352" actId="478"/>
          <ac:spMkLst>
            <pc:docMk/>
            <pc:sldMk cId="2543165537" sldId="260"/>
            <ac:spMk id="6" creationId="{166A28E8-430F-CBB1-B073-A7746CF0DC46}"/>
          </ac:spMkLst>
        </pc:spChg>
        <pc:spChg chg="add mod">
          <ac:chgData name="José David Santana Alaniz" userId="2e66e30b-09cf-40eb-9d2f-c2ce271b4019" providerId="ADAL" clId="{AE245162-26AE-487F-BEB8-8AE620BD2962}" dt="2024-07-20T16:19:05.382" v="1574" actId="1036"/>
          <ac:spMkLst>
            <pc:docMk/>
            <pc:sldMk cId="2543165537" sldId="260"/>
            <ac:spMk id="8" creationId="{A9236D17-CE56-119D-CC8A-5A7B2124A6E7}"/>
          </ac:spMkLst>
        </pc:spChg>
        <pc:spChg chg="add del">
          <ac:chgData name="José David Santana Alaniz" userId="2e66e30b-09cf-40eb-9d2f-c2ce271b4019" providerId="ADAL" clId="{AE245162-26AE-487F-BEB8-8AE620BD2962}" dt="2024-07-20T16:12:37.690" v="1318" actId="26606"/>
          <ac:spMkLst>
            <pc:docMk/>
            <pc:sldMk cId="2543165537" sldId="260"/>
            <ac:spMk id="9" creationId="{A8384FB5-9ADC-4DDC-881B-597D56F5B15D}"/>
          </ac:spMkLst>
        </pc:spChg>
        <pc:spChg chg="add del">
          <ac:chgData name="José David Santana Alaniz" userId="2e66e30b-09cf-40eb-9d2f-c2ce271b4019" providerId="ADAL" clId="{AE245162-26AE-487F-BEB8-8AE620BD2962}" dt="2024-07-20T16:12:37.690" v="1318" actId="26606"/>
          <ac:spMkLst>
            <pc:docMk/>
            <pc:sldMk cId="2543165537" sldId="260"/>
            <ac:spMk id="11" creationId="{91E5A9A7-95C6-4F4F-B00E-C82E07FE62EF}"/>
          </ac:spMkLst>
        </pc:spChg>
        <pc:spChg chg="add del">
          <ac:chgData name="José David Santana Alaniz" userId="2e66e30b-09cf-40eb-9d2f-c2ce271b4019" providerId="ADAL" clId="{AE245162-26AE-487F-BEB8-8AE620BD2962}" dt="2024-07-20T16:12:37.690" v="1318" actId="26606"/>
          <ac:spMkLst>
            <pc:docMk/>
            <pc:sldMk cId="2543165537" sldId="260"/>
            <ac:spMk id="13" creationId="{D07DD2DE-F619-49DD-B5E7-03A290FF4ED1}"/>
          </ac:spMkLst>
        </pc:spChg>
        <pc:spChg chg="add del">
          <ac:chgData name="José David Santana Alaniz" userId="2e66e30b-09cf-40eb-9d2f-c2ce271b4019" providerId="ADAL" clId="{AE245162-26AE-487F-BEB8-8AE620BD2962}" dt="2024-07-20T16:12:37.690" v="1318" actId="26606"/>
          <ac:spMkLst>
            <pc:docMk/>
            <pc:sldMk cId="2543165537" sldId="260"/>
            <ac:spMk id="15" creationId="{85149191-5F60-4A28-AAFF-039F96B0F3EC}"/>
          </ac:spMkLst>
        </pc:spChg>
        <pc:spChg chg="add del">
          <ac:chgData name="José David Santana Alaniz" userId="2e66e30b-09cf-40eb-9d2f-c2ce271b4019" providerId="ADAL" clId="{AE245162-26AE-487F-BEB8-8AE620BD2962}" dt="2024-07-20T16:12:37.690" v="1318" actId="26606"/>
          <ac:spMkLst>
            <pc:docMk/>
            <pc:sldMk cId="2543165537" sldId="260"/>
            <ac:spMk id="17" creationId="{F8260ED5-17F7-4158-B241-D51DD4CF1B7E}"/>
          </ac:spMkLst>
        </pc:spChg>
        <pc:spChg chg="add del">
          <ac:chgData name="José David Santana Alaniz" userId="2e66e30b-09cf-40eb-9d2f-c2ce271b4019" providerId="ADAL" clId="{AE245162-26AE-487F-BEB8-8AE620BD2962}" dt="2024-07-20T16:13:37.659" v="1360" actId="26606"/>
          <ac:spMkLst>
            <pc:docMk/>
            <pc:sldMk cId="2543165537" sldId="260"/>
            <ac:spMk id="22" creationId="{9203DE33-2CD4-4CA8-9AF3-37C3B65133B0}"/>
          </ac:spMkLst>
        </pc:spChg>
        <pc:spChg chg="add del">
          <ac:chgData name="José David Santana Alaniz" userId="2e66e30b-09cf-40eb-9d2f-c2ce271b4019" providerId="ADAL" clId="{AE245162-26AE-487F-BEB8-8AE620BD2962}" dt="2024-07-20T16:13:37.659" v="1360" actId="26606"/>
          <ac:spMkLst>
            <pc:docMk/>
            <pc:sldMk cId="2543165537" sldId="260"/>
            <ac:spMk id="24" creationId="{0AF57B88-1D4C-41FA-A761-EC1DD10C35CB}"/>
          </ac:spMkLst>
        </pc:spChg>
        <pc:spChg chg="add del">
          <ac:chgData name="José David Santana Alaniz" userId="2e66e30b-09cf-40eb-9d2f-c2ce271b4019" providerId="ADAL" clId="{AE245162-26AE-487F-BEB8-8AE620BD2962}" dt="2024-07-20T16:13:37.659" v="1360" actId="26606"/>
          <ac:spMkLst>
            <pc:docMk/>
            <pc:sldMk cId="2543165537" sldId="260"/>
            <ac:spMk id="26" creationId="{D2548F45-5164-4ABB-8212-7F293FDED8D4}"/>
          </ac:spMkLst>
        </pc:spChg>
        <pc:spChg chg="add del">
          <ac:chgData name="José David Santana Alaniz" userId="2e66e30b-09cf-40eb-9d2f-c2ce271b4019" providerId="ADAL" clId="{AE245162-26AE-487F-BEB8-8AE620BD2962}" dt="2024-07-20T16:13:37.659" v="1360" actId="26606"/>
          <ac:spMkLst>
            <pc:docMk/>
            <pc:sldMk cId="2543165537" sldId="260"/>
            <ac:spMk id="28" creationId="{5E81CCFB-7BEF-4186-86FB-D09450B4D02D}"/>
          </ac:spMkLst>
        </pc:spChg>
        <pc:spChg chg="add del">
          <ac:chgData name="José David Santana Alaniz" userId="2e66e30b-09cf-40eb-9d2f-c2ce271b4019" providerId="ADAL" clId="{AE245162-26AE-487F-BEB8-8AE620BD2962}" dt="2024-07-20T16:15:19.506" v="1416" actId="26606"/>
          <ac:spMkLst>
            <pc:docMk/>
            <pc:sldMk cId="2543165537" sldId="260"/>
            <ac:spMk id="33" creationId="{3AFE8227-C443-417B-BA91-520EB1EF4559}"/>
          </ac:spMkLst>
        </pc:spChg>
        <pc:spChg chg="add del">
          <ac:chgData name="José David Santana Alaniz" userId="2e66e30b-09cf-40eb-9d2f-c2ce271b4019" providerId="ADAL" clId="{AE245162-26AE-487F-BEB8-8AE620BD2962}" dt="2024-07-20T16:15:19.506" v="1416" actId="26606"/>
          <ac:spMkLst>
            <pc:docMk/>
            <pc:sldMk cId="2543165537" sldId="260"/>
            <ac:spMk id="35" creationId="{907741FC-B544-4A6E-B831-6789D042333D}"/>
          </ac:spMkLst>
        </pc:spChg>
        <pc:spChg chg="add del">
          <ac:chgData name="José David Santana Alaniz" userId="2e66e30b-09cf-40eb-9d2f-c2ce271b4019" providerId="ADAL" clId="{AE245162-26AE-487F-BEB8-8AE620BD2962}" dt="2024-07-20T16:15:19.506" v="1416" actId="26606"/>
          <ac:spMkLst>
            <pc:docMk/>
            <pc:sldMk cId="2543165537" sldId="260"/>
            <ac:spMk id="37" creationId="{3F0BE7ED-7814-4273-B18A-F26CC0380380}"/>
          </ac:spMkLst>
        </pc:spChg>
        <pc:spChg chg="add del">
          <ac:chgData name="José David Santana Alaniz" userId="2e66e30b-09cf-40eb-9d2f-c2ce271b4019" providerId="ADAL" clId="{AE245162-26AE-487F-BEB8-8AE620BD2962}" dt="2024-07-20T16:15:19.506" v="1416" actId="26606"/>
          <ac:spMkLst>
            <pc:docMk/>
            <pc:sldMk cId="2543165537" sldId="260"/>
            <ac:spMk id="42" creationId="{04812C46-200A-4DEB-A05E-3ED6C68C2387}"/>
          </ac:spMkLst>
        </pc:spChg>
        <pc:spChg chg="add del">
          <ac:chgData name="José David Santana Alaniz" userId="2e66e30b-09cf-40eb-9d2f-c2ce271b4019" providerId="ADAL" clId="{AE245162-26AE-487F-BEB8-8AE620BD2962}" dt="2024-07-20T16:15:19.506" v="1416" actId="26606"/>
          <ac:spMkLst>
            <pc:docMk/>
            <pc:sldMk cId="2543165537" sldId="260"/>
            <ac:spMk id="44" creationId="{D1EA859B-E555-4109-94F3-6700E046E008}"/>
          </ac:spMkLst>
        </pc:spChg>
        <pc:picChg chg="add del mod">
          <ac:chgData name="José David Santana Alaniz" userId="2e66e30b-09cf-40eb-9d2f-c2ce271b4019" providerId="ADAL" clId="{AE245162-26AE-487F-BEB8-8AE620BD2962}" dt="2024-07-20T16:12:44.206" v="1351" actId="478"/>
          <ac:picMkLst>
            <pc:docMk/>
            <pc:sldMk cId="2543165537" sldId="260"/>
            <ac:picMk id="4" creationId="{B82618E8-6E5B-0196-A4FF-B24E8D97A898}"/>
          </ac:picMkLst>
        </pc:picChg>
        <pc:picChg chg="add del mod">
          <ac:chgData name="José David Santana Alaniz" userId="2e66e30b-09cf-40eb-9d2f-c2ce271b4019" providerId="ADAL" clId="{AE245162-26AE-487F-BEB8-8AE620BD2962}" dt="2024-07-20T16:13:41.456" v="1361" actId="478"/>
          <ac:picMkLst>
            <pc:docMk/>
            <pc:sldMk cId="2543165537" sldId="260"/>
            <ac:picMk id="7" creationId="{ED18F29B-280F-0556-0072-70C6AC81EDF6}"/>
          </ac:picMkLst>
        </pc:picChg>
        <pc:picChg chg="add mod ord modCrop">
          <ac:chgData name="José David Santana Alaniz" userId="2e66e30b-09cf-40eb-9d2f-c2ce271b4019" providerId="ADAL" clId="{AE245162-26AE-487F-BEB8-8AE620BD2962}" dt="2024-07-20T16:17:11.632" v="1532" actId="1036"/>
          <ac:picMkLst>
            <pc:docMk/>
            <pc:sldMk cId="2543165537" sldId="260"/>
            <ac:picMk id="10" creationId="{EA283474-32DB-5260-23AE-E600914D1154}"/>
          </ac:picMkLst>
        </pc:picChg>
        <pc:picChg chg="add mod">
          <ac:chgData name="José David Santana Alaniz" userId="2e66e30b-09cf-40eb-9d2f-c2ce271b4019" providerId="ADAL" clId="{AE245162-26AE-487F-BEB8-8AE620BD2962}" dt="2024-07-20T16:18:51.882" v="1561" actId="1076"/>
          <ac:picMkLst>
            <pc:docMk/>
            <pc:sldMk cId="2543165537" sldId="260"/>
            <ac:picMk id="12" creationId="{109B91E1-794C-57C3-A471-8BF2144D8768}"/>
          </ac:picMkLst>
        </pc:picChg>
      </pc:sldChg>
      <pc:sldChg chg="delSp add del mod">
        <pc:chgData name="José David Santana Alaniz" userId="2e66e30b-09cf-40eb-9d2f-c2ce271b4019" providerId="ADAL" clId="{AE245162-26AE-487F-BEB8-8AE620BD2962}" dt="2024-07-20T16:15:03.694" v="1414" actId="47"/>
        <pc:sldMkLst>
          <pc:docMk/>
          <pc:sldMk cId="500742685" sldId="261"/>
        </pc:sldMkLst>
        <pc:picChg chg="del">
          <ac:chgData name="José David Santana Alaniz" userId="2e66e30b-09cf-40eb-9d2f-c2ce271b4019" providerId="ADAL" clId="{AE245162-26AE-487F-BEB8-8AE620BD2962}" dt="2024-07-20T16:12:53.081" v="1354" actId="21"/>
          <ac:picMkLst>
            <pc:docMk/>
            <pc:sldMk cId="500742685" sldId="261"/>
            <ac:picMk id="7" creationId="{ED18F29B-280F-0556-0072-70C6AC81EDF6}"/>
          </ac:picMkLst>
        </pc:picChg>
      </pc:sldChg>
    </pc:docChg>
  </pc:docChgLst>
  <pc:docChgLst>
    <pc:chgData name="José David Santana Alaniz" userId="2e66e30b-09cf-40eb-9d2f-c2ce271b4019" providerId="ADAL" clId="{EC81E709-6C89-4243-87BD-F619BD85EB3F}"/>
    <pc:docChg chg="delSld">
      <pc:chgData name="José David Santana Alaniz" userId="2e66e30b-09cf-40eb-9d2f-c2ce271b4019" providerId="ADAL" clId="{EC81E709-6C89-4243-87BD-F619BD85EB3F}" dt="2024-08-13T18:04:09.821" v="0" actId="47"/>
      <pc:docMkLst>
        <pc:docMk/>
      </pc:docMkLst>
      <pc:sldChg chg="del">
        <pc:chgData name="José David Santana Alaniz" userId="2e66e30b-09cf-40eb-9d2f-c2ce271b4019" providerId="ADAL" clId="{EC81E709-6C89-4243-87BD-F619BD85EB3F}" dt="2024-08-13T18:04:09.821" v="0" actId="47"/>
        <pc:sldMkLst>
          <pc:docMk/>
          <pc:sldMk cId="249327857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62838-33A9-2FDA-8B4E-61794391A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41645-62C8-4099-8C7D-811C6F646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6ED559-821E-E7A4-5FE8-31638EBA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B74CC-BD0F-CE35-EC44-CDF1A7E4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729727-2B6E-3A22-ADA7-54F9040B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07C7D-C905-28C8-E8E1-3B7E410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5B3033-8B01-E0EA-A1E3-5BA8D24FA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091E8-6F6E-2A0B-8FEF-ED009570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66745-88A1-8CC1-F31B-E011B88B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4B0BB-D136-71C7-70FC-CA14D488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220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1D616A-ED67-137C-2048-119E4FCE4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0DC23-BDB4-1BE1-7FE2-6FF46FD2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6EC89D-1110-0F2C-85CE-C49976A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65ED8-808B-4274-DDC4-EDA9C919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8142F-5A65-2427-0A1F-EFD2656F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26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7A4C1-7E0D-0DC7-F345-8DB4F5E3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01741-7609-80AB-07D6-18FEFFCF7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F5C7B5-7E2B-B7AF-E839-4B85AD22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5A885-E5EF-3A0B-2E60-F10122F1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9684C1-6FDA-3D20-6541-D329012C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24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011CA-95CE-F12C-9D1E-50B63544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BA346B-E4CB-59D8-5618-8F7F4A846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308FD5-FDFD-C298-3982-58D86E7A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D4C47-E8F6-C9A2-09ED-B8A578F3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361A9-FC19-7C34-F3E9-8FD21B4E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8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E536D-B2FC-F40D-F660-186A5EEE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8AE59-ECC6-E495-B84A-14CF18D1C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CED147-B48D-82ED-51E2-1A5C6F26B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BAF4AE-74CD-6B56-0261-390F64EA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52B6F-15A2-8364-2F55-A6F7AEB6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5A8479-F0E3-6321-C74B-AC9852D0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62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AE286-2C08-AAE8-0BCD-BC3BEF96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3F5F0-178B-65F1-870B-07575083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D6A6DD-192C-C147-03CC-3DED06E44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568C76-1C79-9464-A473-AAB7B783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344F0C-7E07-A878-342B-F5BD0E664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D84463-1368-FDC3-DABA-317F6D1C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C2D88B-20B1-6A73-8AFB-FE0C2675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A6C9DC-D204-9A61-9FEE-968959F3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18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DC996-7098-CF08-57C9-EB369296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0D0A8D-59CC-940D-2FD5-25CFE1EA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EC56E0-9122-8FBE-FD8D-FA544D03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E3B612-96B9-EA54-9658-E25C8F26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7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818056-3DB5-A3A9-8756-1B734700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3E35AD-EDDF-0C17-5C8E-27D20C7D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F29EF3-D87C-5AB3-AE0A-EB802CEF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31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D5CBC-4AA0-1248-C5FE-A4E25748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A6094-2C0B-8BA4-F817-C8082C05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A66ED-56DD-1F29-EF9E-A75886E4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8F7AE-7EE2-8C73-CFDC-97EEF4E9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28B4E-6F1F-4F45-93EB-84FB377A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E4140D-D3F0-4D54-275C-917E16B6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1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B0377-C390-04D1-1E02-9707FEEE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0719FF-D6BA-965D-C280-E7FC92D18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6C86AC-EB6C-48B2-C886-5BD80BC30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43572B-0E0A-E75B-7BCB-FA2A55C3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62D6AA-1563-8B3B-58BD-5542CBDA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CD439-4283-CBD6-0B89-DAB6AC45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D0EF8C-781B-39D2-A295-5ED55A8E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027EA-26B1-B365-EEBA-EC38C912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DF69B-0F8B-E800-0634-E280CF1EE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E66DF-3C09-4F98-80EF-647F842F4C69}" type="datetimeFigureOut">
              <a:rPr lang="es-MX" smtClean="0"/>
              <a:t>13/08/2024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AF7CA8-F076-E8C2-CD54-8A5B2EC3D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C3C045-DAF9-A65D-0469-6D9F69ED2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EAEECC-293B-4DE2-850B-5DB873375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8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E4E52B7-A01B-CAA5-2F71-813F63100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s-ES" sz="4800">
                <a:solidFill>
                  <a:srgbClr val="FFFFFF"/>
                </a:solidFill>
              </a:rPr>
              <a:t>Componentes de Docker</a:t>
            </a:r>
            <a:endParaRPr lang="es-MX" sz="48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2455D2B-5668-0E04-BA53-064A9735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s-ES" sz="2000" dirty="0">
                <a:solidFill>
                  <a:srgbClr val="FFFFFF"/>
                </a:solidFill>
              </a:rPr>
              <a:t>M.C. José David Santana Alaniz</a:t>
            </a:r>
          </a:p>
          <a:p>
            <a:pPr algn="l"/>
            <a:r>
              <a:rPr lang="es-ES" sz="1400" dirty="0">
                <a:solidFill>
                  <a:srgbClr val="FFFFFF"/>
                </a:solidFill>
              </a:rPr>
              <a:t>dsantana@uas.edu.mx</a:t>
            </a:r>
          </a:p>
          <a:p>
            <a:pPr algn="l"/>
            <a:r>
              <a:rPr lang="es-ES" sz="1400" dirty="0">
                <a:solidFill>
                  <a:srgbClr val="FFFFFF"/>
                </a:solidFill>
              </a:rPr>
              <a:t>https://dsantana.uas.edu.mx</a:t>
            </a:r>
            <a:endParaRPr lang="es-MX" sz="1400" dirty="0">
              <a:solidFill>
                <a:srgbClr val="FFFFFF"/>
              </a:solidFill>
            </a:endParaRP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Un dibujo de color azul&#10;&#10;Descripción generada automáticamente con confianza baja">
            <a:extLst>
              <a:ext uri="{FF2B5EF4-FFF2-40B4-BE49-F238E27FC236}">
                <a16:creationId xmlns:a16="http://schemas.microsoft.com/office/drawing/2014/main" id="{5474BEEF-36BC-6CC9-CB87-21B523B2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367446"/>
            <a:ext cx="3737164" cy="21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AB399F-D79F-87BC-0C49-F4989D89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Componentes de Docker</a:t>
            </a:r>
            <a:endParaRPr lang="es-MX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31B59C4-7524-81D3-19DA-F6E4F3934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936744"/>
              </p:ext>
            </p:extLst>
          </p:nvPr>
        </p:nvGraphicFramePr>
        <p:xfrm>
          <a:off x="838200" y="1835234"/>
          <a:ext cx="20695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592">
                  <a:extLst>
                    <a:ext uri="{9D8B030D-6E8A-4147-A177-3AD203B41FA5}">
                      <a16:colId xmlns:a16="http://schemas.microsoft.com/office/drawing/2014/main" val="3095247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Client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1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Docker </a:t>
                      </a:r>
                      <a:r>
                        <a:rPr lang="es-ES" dirty="0" err="1"/>
                        <a:t>Build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2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Docker </a:t>
                      </a:r>
                      <a:r>
                        <a:rPr lang="es-ES" dirty="0" err="1"/>
                        <a:t>Pull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Docker Run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7593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E2443B6-5C64-0A25-A604-17EA10FAE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52819"/>
              </p:ext>
            </p:extLst>
          </p:nvPr>
        </p:nvGraphicFramePr>
        <p:xfrm>
          <a:off x="3865816" y="1832524"/>
          <a:ext cx="3593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408">
                  <a:extLst>
                    <a:ext uri="{9D8B030D-6E8A-4147-A177-3AD203B41FA5}">
                      <a16:colId xmlns:a16="http://schemas.microsoft.com/office/drawing/2014/main" val="322218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Docker Host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6643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8F57333-5EEC-5323-7CA7-8E5555B8D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784607"/>
              </p:ext>
            </p:extLst>
          </p:nvPr>
        </p:nvGraphicFramePr>
        <p:xfrm>
          <a:off x="4674301" y="2345200"/>
          <a:ext cx="20695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592">
                  <a:extLst>
                    <a:ext uri="{9D8B030D-6E8A-4147-A177-3AD203B41FA5}">
                      <a16:colId xmlns:a16="http://schemas.microsoft.com/office/drawing/2014/main" val="322218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Dcoker</a:t>
                      </a:r>
                      <a:r>
                        <a:rPr lang="es-ES" dirty="0"/>
                        <a:t> Daemon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6643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372D8D8-8AF4-24B8-D7A3-85B900A7C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863506"/>
              </p:ext>
            </p:extLst>
          </p:nvPr>
        </p:nvGraphicFramePr>
        <p:xfrm>
          <a:off x="3865816" y="2915199"/>
          <a:ext cx="14904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472">
                  <a:extLst>
                    <a:ext uri="{9D8B030D-6E8A-4147-A177-3AD203B41FA5}">
                      <a16:colId xmlns:a16="http://schemas.microsoft.com/office/drawing/2014/main" val="87721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Container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61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Apache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5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PHP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8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MySQL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8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Debian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2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ProFTPd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0226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797E65F-EEEC-6BE6-493C-1A47C4BA6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322565"/>
              </p:ext>
            </p:extLst>
          </p:nvPr>
        </p:nvGraphicFramePr>
        <p:xfrm>
          <a:off x="5968752" y="2915199"/>
          <a:ext cx="14904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472">
                  <a:extLst>
                    <a:ext uri="{9D8B030D-6E8A-4147-A177-3AD203B41FA5}">
                      <a16:colId xmlns:a16="http://schemas.microsoft.com/office/drawing/2014/main" val="87721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Images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61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Centos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5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NGINX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08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Debian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8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Ubuntu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52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Apache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36259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0FCB08F-58AC-5772-3BE9-B911C0C10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655752"/>
              </p:ext>
            </p:extLst>
          </p:nvPr>
        </p:nvGraphicFramePr>
        <p:xfrm>
          <a:off x="8384292" y="1832524"/>
          <a:ext cx="29695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754">
                  <a:extLst>
                    <a:ext uri="{9D8B030D-6E8A-4147-A177-3AD203B41FA5}">
                      <a16:colId xmlns:a16="http://schemas.microsoft.com/office/drawing/2014/main" val="3487338983"/>
                    </a:ext>
                  </a:extLst>
                </a:gridCol>
                <a:gridCol w="1484754">
                  <a:extLst>
                    <a:ext uri="{9D8B030D-6E8A-4147-A177-3AD203B41FA5}">
                      <a16:colId xmlns:a16="http://schemas.microsoft.com/office/drawing/2014/main" val="24245543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Registry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80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Apache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Debian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96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PHP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Ubuntu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8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NGINX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Fedora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2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MySQL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2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Oracle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34823"/>
                  </a:ext>
                </a:extLst>
              </a:tr>
            </a:tbl>
          </a:graphicData>
        </a:graphic>
      </p:graphicFrame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D7C49B3-7EC2-ECA9-C6AE-EB69774DC12A}"/>
              </a:ext>
            </a:extLst>
          </p:cNvPr>
          <p:cNvCxnSpPr/>
          <p:nvPr/>
        </p:nvCxnSpPr>
        <p:spPr>
          <a:xfrm flipH="1">
            <a:off x="5356288" y="4229100"/>
            <a:ext cx="612464" cy="358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65A19C3-EF86-8E20-7BDC-6D0BABCAFE86}"/>
              </a:ext>
            </a:extLst>
          </p:cNvPr>
          <p:cNvCxnSpPr/>
          <p:nvPr/>
        </p:nvCxnSpPr>
        <p:spPr>
          <a:xfrm flipH="1">
            <a:off x="7459224" y="4229100"/>
            <a:ext cx="183636" cy="0"/>
          </a:xfrm>
          <a:prstGeom prst="straightConnector1">
            <a:avLst/>
          </a:prstGeom>
          <a:ln w="28575">
            <a:solidFill>
              <a:srgbClr val="A5002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B5FCD15-1596-788B-BD3D-7412BC97E7EC}"/>
              </a:ext>
            </a:extLst>
          </p:cNvPr>
          <p:cNvCxnSpPr/>
          <p:nvPr/>
        </p:nvCxnSpPr>
        <p:spPr>
          <a:xfrm>
            <a:off x="6743893" y="2633013"/>
            <a:ext cx="898967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A36CDCA-89A9-BC92-803C-8229F762D289}"/>
              </a:ext>
            </a:extLst>
          </p:cNvPr>
          <p:cNvCxnSpPr>
            <a:cxnSpLocks/>
          </p:cNvCxnSpPr>
          <p:nvPr/>
        </p:nvCxnSpPr>
        <p:spPr>
          <a:xfrm>
            <a:off x="7642860" y="2625870"/>
            <a:ext cx="0" cy="160323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8FB3523-B936-5E03-83B6-AD24D1B58556}"/>
              </a:ext>
            </a:extLst>
          </p:cNvPr>
          <p:cNvCxnSpPr>
            <a:cxnSpLocks/>
          </p:cNvCxnSpPr>
          <p:nvPr/>
        </p:nvCxnSpPr>
        <p:spPr>
          <a:xfrm flipH="1">
            <a:off x="6743893" y="2407920"/>
            <a:ext cx="164039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BEA4C06-500A-A145-282A-211B611806AF}"/>
              </a:ext>
            </a:extLst>
          </p:cNvPr>
          <p:cNvCxnSpPr>
            <a:cxnSpLocks/>
          </p:cNvCxnSpPr>
          <p:nvPr/>
        </p:nvCxnSpPr>
        <p:spPr>
          <a:xfrm>
            <a:off x="7791450" y="2407920"/>
            <a:ext cx="0" cy="255936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5220369-BBA8-D14F-C07F-CB946641EBBC}"/>
              </a:ext>
            </a:extLst>
          </p:cNvPr>
          <p:cNvCxnSpPr>
            <a:cxnSpLocks/>
          </p:cNvCxnSpPr>
          <p:nvPr/>
        </p:nvCxnSpPr>
        <p:spPr>
          <a:xfrm flipH="1">
            <a:off x="7459224" y="4967288"/>
            <a:ext cx="33222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2C08F9F-0B70-5C74-26A1-49E66B345FB1}"/>
              </a:ext>
            </a:extLst>
          </p:cNvPr>
          <p:cNvCxnSpPr>
            <a:cxnSpLocks/>
          </p:cNvCxnSpPr>
          <p:nvPr/>
        </p:nvCxnSpPr>
        <p:spPr>
          <a:xfrm>
            <a:off x="3419474" y="2530620"/>
            <a:ext cx="0" cy="2633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82A048B-5070-CE5F-AD6E-4F6A9A0841E1}"/>
              </a:ext>
            </a:extLst>
          </p:cNvPr>
          <p:cNvCxnSpPr>
            <a:cxnSpLocks/>
          </p:cNvCxnSpPr>
          <p:nvPr/>
        </p:nvCxnSpPr>
        <p:spPr>
          <a:xfrm flipH="1">
            <a:off x="2907792" y="2398395"/>
            <a:ext cx="1766509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412814F-8323-1D95-7E8D-457A8AC645BA}"/>
              </a:ext>
            </a:extLst>
          </p:cNvPr>
          <p:cNvCxnSpPr>
            <a:cxnSpLocks/>
          </p:cNvCxnSpPr>
          <p:nvPr/>
        </p:nvCxnSpPr>
        <p:spPr>
          <a:xfrm flipH="1">
            <a:off x="2907792" y="2793920"/>
            <a:ext cx="52120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DA9E12E-E55A-ED67-BC9D-96A9BCBC1CDA}"/>
              </a:ext>
            </a:extLst>
          </p:cNvPr>
          <p:cNvCxnSpPr>
            <a:cxnSpLocks/>
          </p:cNvCxnSpPr>
          <p:nvPr/>
        </p:nvCxnSpPr>
        <p:spPr>
          <a:xfrm flipH="1">
            <a:off x="2907792" y="3179445"/>
            <a:ext cx="616457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1C7F6F7-15E7-8A53-1F2C-B637DAF44186}"/>
              </a:ext>
            </a:extLst>
          </p:cNvPr>
          <p:cNvCxnSpPr>
            <a:cxnSpLocks/>
          </p:cNvCxnSpPr>
          <p:nvPr/>
        </p:nvCxnSpPr>
        <p:spPr>
          <a:xfrm>
            <a:off x="3524249" y="2662270"/>
            <a:ext cx="0" cy="520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84BE868-2B06-BFA5-1C61-E9D54B843A6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413124" y="2530620"/>
            <a:ext cx="1261177" cy="33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1D05849-0A8A-692F-26DB-8308F15CB6E8}"/>
              </a:ext>
            </a:extLst>
          </p:cNvPr>
          <p:cNvCxnSpPr>
            <a:cxnSpLocks/>
          </p:cNvCxnSpPr>
          <p:nvPr/>
        </p:nvCxnSpPr>
        <p:spPr>
          <a:xfrm flipH="1">
            <a:off x="3517899" y="2665445"/>
            <a:ext cx="11564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606995D-E7E3-200E-6891-33E430B900AF}"/>
              </a:ext>
            </a:extLst>
          </p:cNvPr>
          <p:cNvCxnSpPr>
            <a:cxnSpLocks/>
          </p:cNvCxnSpPr>
          <p:nvPr/>
        </p:nvCxnSpPr>
        <p:spPr>
          <a:xfrm>
            <a:off x="5635625" y="2716040"/>
            <a:ext cx="0" cy="1513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1A3BEB6-6164-5AE4-A8EC-886851CF4156}"/>
              </a:ext>
            </a:extLst>
          </p:cNvPr>
          <p:cNvCxnSpPr>
            <a:cxnSpLocks/>
          </p:cNvCxnSpPr>
          <p:nvPr/>
        </p:nvCxnSpPr>
        <p:spPr>
          <a:xfrm>
            <a:off x="5635625" y="4216399"/>
            <a:ext cx="3331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Un dibujo de color azul&#10;&#10;Descripción generada automáticamente con confianza baja">
            <a:extLst>
              <a:ext uri="{FF2B5EF4-FFF2-40B4-BE49-F238E27FC236}">
                <a16:creationId xmlns:a16="http://schemas.microsoft.com/office/drawing/2014/main" id="{044DB20B-4CE0-146D-2267-A94AA80C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9773" y="383580"/>
            <a:ext cx="1440000" cy="8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6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2EFFDC-B7DD-45CA-CCC5-F87C1647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079" y="562077"/>
            <a:ext cx="4077918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Dudas</a:t>
            </a:r>
            <a:r>
              <a:rPr lang="en-US" sz="4000" dirty="0"/>
              <a:t> y </a:t>
            </a:r>
            <a:r>
              <a:rPr lang="en-US" sz="4000" dirty="0" err="1"/>
              <a:t>preguntas</a:t>
            </a:r>
            <a:endParaRPr lang="en-US" sz="4000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A9236D17-CE56-119D-CC8A-5A7B2124A6E7}"/>
              </a:ext>
            </a:extLst>
          </p:cNvPr>
          <p:cNvSpPr txBox="1">
            <a:spLocks/>
          </p:cNvSpPr>
          <p:nvPr/>
        </p:nvSpPr>
        <p:spPr>
          <a:xfrm>
            <a:off x="8114078" y="2824805"/>
            <a:ext cx="4077921" cy="139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M.C. José David Santana Alaniz</a:t>
            </a:r>
          </a:p>
          <a:p>
            <a:pPr marL="0" indent="0" algn="ctr">
              <a:buNone/>
            </a:pPr>
            <a:r>
              <a:rPr lang="en-US" sz="1400" dirty="0"/>
              <a:t>dsantana@uas.edu.mx</a:t>
            </a:r>
          </a:p>
          <a:p>
            <a:pPr marL="0" indent="0" algn="ctr">
              <a:buNone/>
            </a:pPr>
            <a:r>
              <a:rPr lang="en-US" sz="1400" dirty="0"/>
              <a:t>https://dsantana.uas.edu.mx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283474-32DB-5260-23AE-E600914D1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54"/>
          <a:stretch/>
        </p:blipFill>
        <p:spPr>
          <a:xfrm>
            <a:off x="-1222" y="-99787"/>
            <a:ext cx="8115300" cy="6520181"/>
          </a:xfrm>
          <a:prstGeom prst="rect">
            <a:avLst/>
          </a:prstGeom>
        </p:spPr>
      </p:pic>
      <p:pic>
        <p:nvPicPr>
          <p:cNvPr id="12" name="Picture 2" descr="Un dibujo de color azul&#10;&#10;Descripción generada automáticamente con confianza baja">
            <a:extLst>
              <a:ext uri="{FF2B5EF4-FFF2-40B4-BE49-F238E27FC236}">
                <a16:creationId xmlns:a16="http://schemas.microsoft.com/office/drawing/2014/main" id="{109B91E1-794C-57C3-A471-8BF2144D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038" y="493669"/>
            <a:ext cx="1440000" cy="8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65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89</Words>
  <Application>Microsoft Office PowerPoint</Application>
  <PresentationFormat>Panorámica</PresentationFormat>
  <Paragraphs>36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Componentes de Docker</vt:lpstr>
      <vt:lpstr>Componentes de Docker</vt:lpstr>
      <vt:lpstr>Dudas y 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David Santana Alaniz</dc:creator>
  <cp:lastModifiedBy>José David Santana Alaniz</cp:lastModifiedBy>
  <cp:revision>1</cp:revision>
  <dcterms:created xsi:type="dcterms:W3CDTF">2024-07-20T14:06:16Z</dcterms:created>
  <dcterms:modified xsi:type="dcterms:W3CDTF">2024-08-13T18:04:16Z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45a0c0-1df5-4e06-84e8-ded503904b42_Enabled">
    <vt:lpwstr>true</vt:lpwstr>
  </property>
  <property fmtid="{D5CDD505-2E9C-101B-9397-08002B2CF9AE}" pid="3" name="MSIP_Label_2245a0c0-1df5-4e06-84e8-ded503904b42_SetDate">
    <vt:lpwstr>2024-07-20T14:06:26Z</vt:lpwstr>
  </property>
  <property fmtid="{D5CDD505-2E9C-101B-9397-08002B2CF9AE}" pid="4" name="MSIP_Label_2245a0c0-1df5-4e06-84e8-ded503904b42_Method">
    <vt:lpwstr>Standard</vt:lpwstr>
  </property>
  <property fmtid="{D5CDD505-2E9C-101B-9397-08002B2CF9AE}" pid="5" name="MSIP_Label_2245a0c0-1df5-4e06-84e8-ded503904b42_Name">
    <vt:lpwstr>Etiquetas de confidencialidad</vt:lpwstr>
  </property>
  <property fmtid="{D5CDD505-2E9C-101B-9397-08002B2CF9AE}" pid="6" name="MSIP_Label_2245a0c0-1df5-4e06-84e8-ded503904b42_SiteId">
    <vt:lpwstr>eb31d1f2-bdf1-4744-9066-11a291225de5</vt:lpwstr>
  </property>
  <property fmtid="{D5CDD505-2E9C-101B-9397-08002B2CF9AE}" pid="7" name="MSIP_Label_2245a0c0-1df5-4e06-84e8-ded503904b42_ActionId">
    <vt:lpwstr>7bd77278-8128-4bee-9559-f5efd599f958</vt:lpwstr>
  </property>
  <property fmtid="{D5CDD505-2E9C-101B-9397-08002B2CF9AE}" pid="8" name="MSIP_Label_2245a0c0-1df5-4e06-84e8-ded503904b42_ContentBits">
    <vt:lpwstr>0</vt:lpwstr>
  </property>
</Properties>
</file>