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36278F7-516F-49E7-A34B-DE26C258D865}" v="13" dt="2025-07-30T22:47:36.93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EC20E35-A176-4012-BC5E-935CFFF8708E}" styleName="Estilo me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9" d="100"/>
          <a:sy n="99" d="100"/>
        </p:scale>
        <p:origin x="912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lio olaf gonzalez guzman" userId="fb64a47ee61ae747" providerId="LiveId" clId="{C36278F7-516F-49E7-A34B-DE26C258D865}"/>
    <pc:docChg chg="undo custSel addSld modSld addMainMaster delMainMaster">
      <pc:chgData name="julio olaf gonzalez guzman" userId="fb64a47ee61ae747" providerId="LiveId" clId="{C36278F7-516F-49E7-A34B-DE26C258D865}" dt="2025-07-30T22:58:08.829" v="398" actId="14100"/>
      <pc:docMkLst>
        <pc:docMk/>
      </pc:docMkLst>
      <pc:sldChg chg="addSp delSp modSp new mod modClrScheme chgLayout">
        <pc:chgData name="julio olaf gonzalez guzman" userId="fb64a47ee61ae747" providerId="LiveId" clId="{C36278F7-516F-49E7-A34B-DE26C258D865}" dt="2025-07-30T22:45:55.790" v="157" actId="14100"/>
        <pc:sldMkLst>
          <pc:docMk/>
          <pc:sldMk cId="674831431" sldId="256"/>
        </pc:sldMkLst>
        <pc:spChg chg="del">
          <ac:chgData name="julio olaf gonzalez guzman" userId="fb64a47ee61ae747" providerId="LiveId" clId="{C36278F7-516F-49E7-A34B-DE26C258D865}" dt="2025-07-30T22:35:55.720" v="1" actId="478"/>
          <ac:spMkLst>
            <pc:docMk/>
            <pc:sldMk cId="674831431" sldId="256"/>
            <ac:spMk id="2" creationId="{557A964E-14EE-C6C0-0A11-7A6E1DF328C9}"/>
          </ac:spMkLst>
        </pc:spChg>
        <pc:spChg chg="del">
          <ac:chgData name="julio olaf gonzalez guzman" userId="fb64a47ee61ae747" providerId="LiveId" clId="{C36278F7-516F-49E7-A34B-DE26C258D865}" dt="2025-07-30T22:35:58.262" v="2" actId="478"/>
          <ac:spMkLst>
            <pc:docMk/>
            <pc:sldMk cId="674831431" sldId="256"/>
            <ac:spMk id="3" creationId="{A4324A34-930A-F3C5-5A00-B4C185CA8990}"/>
          </ac:spMkLst>
        </pc:spChg>
        <pc:spChg chg="add mod">
          <ac:chgData name="julio olaf gonzalez guzman" userId="fb64a47ee61ae747" providerId="LiveId" clId="{C36278F7-516F-49E7-A34B-DE26C258D865}" dt="2025-07-30T22:45:52.433" v="156" actId="1076"/>
          <ac:spMkLst>
            <pc:docMk/>
            <pc:sldMk cId="674831431" sldId="256"/>
            <ac:spMk id="9" creationId="{F5B1664D-8504-10D3-78C5-839F47CFEF2C}"/>
          </ac:spMkLst>
        </pc:spChg>
        <pc:graphicFrameChg chg="add mod modGraphic">
          <ac:chgData name="julio olaf gonzalez guzman" userId="fb64a47ee61ae747" providerId="LiveId" clId="{C36278F7-516F-49E7-A34B-DE26C258D865}" dt="2025-07-30T22:45:55.790" v="157" actId="14100"/>
          <ac:graphicFrameMkLst>
            <pc:docMk/>
            <pc:sldMk cId="674831431" sldId="256"/>
            <ac:graphicFrameMk id="4" creationId="{A81FE53E-0007-7076-3A19-96FC7F25428C}"/>
          </ac:graphicFrameMkLst>
        </pc:graphicFrameChg>
      </pc:sldChg>
      <pc:sldChg chg="addSp delSp modSp new mod">
        <pc:chgData name="julio olaf gonzalez guzman" userId="fb64a47ee61ae747" providerId="LiveId" clId="{C36278F7-516F-49E7-A34B-DE26C258D865}" dt="2025-07-30T22:58:08.829" v="398" actId="14100"/>
        <pc:sldMkLst>
          <pc:docMk/>
          <pc:sldMk cId="3976688957" sldId="257"/>
        </pc:sldMkLst>
        <pc:spChg chg="del">
          <ac:chgData name="julio olaf gonzalez guzman" userId="fb64a47ee61ae747" providerId="LiveId" clId="{C36278F7-516F-49E7-A34B-DE26C258D865}" dt="2025-07-30T22:46:20.139" v="159" actId="478"/>
          <ac:spMkLst>
            <pc:docMk/>
            <pc:sldMk cId="3976688957" sldId="257"/>
            <ac:spMk id="2" creationId="{F2FE30A1-00D3-E9C6-3E8E-7AE50A232575}"/>
          </ac:spMkLst>
        </pc:spChg>
        <pc:spChg chg="del">
          <ac:chgData name="julio olaf gonzalez guzman" userId="fb64a47ee61ae747" providerId="LiveId" clId="{C36278F7-516F-49E7-A34B-DE26C258D865}" dt="2025-07-30T22:46:23.060" v="160" actId="478"/>
          <ac:spMkLst>
            <pc:docMk/>
            <pc:sldMk cId="3976688957" sldId="257"/>
            <ac:spMk id="3" creationId="{92773416-0DFB-FEBF-5C8F-FE3B3680B0DD}"/>
          </ac:spMkLst>
        </pc:spChg>
        <pc:spChg chg="add mod">
          <ac:chgData name="julio olaf gonzalez guzman" userId="fb64a47ee61ae747" providerId="LiveId" clId="{C36278F7-516F-49E7-A34B-DE26C258D865}" dt="2025-07-30T22:58:05.560" v="397" actId="113"/>
          <ac:spMkLst>
            <pc:docMk/>
            <pc:sldMk cId="3976688957" sldId="257"/>
            <ac:spMk id="8" creationId="{E4D56FDA-838D-E598-36F0-C84C97769F09}"/>
          </ac:spMkLst>
        </pc:spChg>
        <pc:spChg chg="add del">
          <ac:chgData name="julio olaf gonzalez guzman" userId="fb64a47ee61ae747" providerId="LiveId" clId="{C36278F7-516F-49E7-A34B-DE26C258D865}" dt="2025-07-30T22:56:46.652" v="376" actId="26606"/>
          <ac:spMkLst>
            <pc:docMk/>
            <pc:sldMk cId="3976688957" sldId="257"/>
            <ac:spMk id="11" creationId="{1841EAF2-51FB-0889-B584-38568C5DCF9A}"/>
          </ac:spMkLst>
        </pc:spChg>
        <pc:graphicFrameChg chg="add del mod modGraphic">
          <ac:chgData name="julio olaf gonzalez guzman" userId="fb64a47ee61ae747" providerId="LiveId" clId="{C36278F7-516F-49E7-A34B-DE26C258D865}" dt="2025-07-30T22:46:50.585" v="166" actId="3680"/>
          <ac:graphicFrameMkLst>
            <pc:docMk/>
            <pc:sldMk cId="3976688957" sldId="257"/>
            <ac:graphicFrameMk id="4" creationId="{C0D9B9B8-344C-3E4C-F6A1-BE5C81CD178D}"/>
          </ac:graphicFrameMkLst>
        </pc:graphicFrameChg>
        <pc:graphicFrameChg chg="add del mod modGraphic">
          <ac:chgData name="julio olaf gonzalez guzman" userId="fb64a47ee61ae747" providerId="LiveId" clId="{C36278F7-516F-49E7-A34B-DE26C258D865}" dt="2025-07-30T22:47:26.773" v="173" actId="478"/>
          <ac:graphicFrameMkLst>
            <pc:docMk/>
            <pc:sldMk cId="3976688957" sldId="257"/>
            <ac:graphicFrameMk id="5" creationId="{51E35F43-B03F-8FF3-086C-7E5ED78E0E4C}"/>
          </ac:graphicFrameMkLst>
        </pc:graphicFrameChg>
        <pc:graphicFrameChg chg="add mod modGraphic">
          <ac:chgData name="julio olaf gonzalez guzman" userId="fb64a47ee61ae747" providerId="LiveId" clId="{C36278F7-516F-49E7-A34B-DE26C258D865}" dt="2025-07-30T22:58:08.829" v="398" actId="14100"/>
          <ac:graphicFrameMkLst>
            <pc:docMk/>
            <pc:sldMk cId="3976688957" sldId="257"/>
            <ac:graphicFrameMk id="6" creationId="{B32D326E-043E-C4CD-EB6B-9B2F809517F8}"/>
          </ac:graphicFrameMkLst>
        </pc:graphicFrameChg>
      </pc:sldChg>
      <pc:sldMasterChg chg="del delSldLayout">
        <pc:chgData name="julio olaf gonzalez guzman" userId="fb64a47ee61ae747" providerId="LiveId" clId="{C36278F7-516F-49E7-A34B-DE26C258D865}" dt="2025-07-30T22:44:36.256" v="123" actId="26606"/>
        <pc:sldMasterMkLst>
          <pc:docMk/>
          <pc:sldMasterMk cId="3214564893" sldId="2147483648"/>
        </pc:sldMasterMkLst>
        <pc:sldLayoutChg chg="del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3214564893" sldId="2147483648"/>
            <pc:sldLayoutMk cId="2352289280" sldId="2147483649"/>
          </pc:sldLayoutMkLst>
        </pc:sldLayoutChg>
        <pc:sldLayoutChg chg="del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3214564893" sldId="2147483648"/>
            <pc:sldLayoutMk cId="713863905" sldId="2147483650"/>
          </pc:sldLayoutMkLst>
        </pc:sldLayoutChg>
        <pc:sldLayoutChg chg="del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3214564893" sldId="2147483648"/>
            <pc:sldLayoutMk cId="2253741482" sldId="2147483651"/>
          </pc:sldLayoutMkLst>
        </pc:sldLayoutChg>
        <pc:sldLayoutChg chg="del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3214564893" sldId="2147483648"/>
            <pc:sldLayoutMk cId="1326449804" sldId="2147483652"/>
          </pc:sldLayoutMkLst>
        </pc:sldLayoutChg>
        <pc:sldLayoutChg chg="del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3214564893" sldId="2147483648"/>
            <pc:sldLayoutMk cId="1522343771" sldId="2147483653"/>
          </pc:sldLayoutMkLst>
        </pc:sldLayoutChg>
        <pc:sldLayoutChg chg="del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3214564893" sldId="2147483648"/>
            <pc:sldLayoutMk cId="2285667664" sldId="2147483654"/>
          </pc:sldLayoutMkLst>
        </pc:sldLayoutChg>
        <pc:sldLayoutChg chg="del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3214564893" sldId="2147483648"/>
            <pc:sldLayoutMk cId="4130241808" sldId="2147483655"/>
          </pc:sldLayoutMkLst>
        </pc:sldLayoutChg>
        <pc:sldLayoutChg chg="del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3214564893" sldId="2147483648"/>
            <pc:sldLayoutMk cId="733384635" sldId="2147483656"/>
          </pc:sldLayoutMkLst>
        </pc:sldLayoutChg>
        <pc:sldLayoutChg chg="del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3214564893" sldId="2147483648"/>
            <pc:sldLayoutMk cId="4263868342" sldId="2147483657"/>
          </pc:sldLayoutMkLst>
        </pc:sldLayoutChg>
        <pc:sldLayoutChg chg="del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3214564893" sldId="2147483648"/>
            <pc:sldLayoutMk cId="3694741933" sldId="2147483658"/>
          </pc:sldLayoutMkLst>
        </pc:sldLayoutChg>
        <pc:sldLayoutChg chg="del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3214564893" sldId="2147483648"/>
            <pc:sldLayoutMk cId="120852183" sldId="2147483659"/>
          </pc:sldLayoutMkLst>
        </pc:sldLayoutChg>
      </pc:sldMasterChg>
      <pc:sldMasterChg chg="add replId addSldLayout">
        <pc:chgData name="julio olaf gonzalez guzman" userId="fb64a47ee61ae747" providerId="LiveId" clId="{C36278F7-516F-49E7-A34B-DE26C258D865}" dt="2025-07-30T22:44:36.256" v="123" actId="26606"/>
        <pc:sldMasterMkLst>
          <pc:docMk/>
          <pc:sldMasterMk cId="2064873521" sldId="2147483660"/>
        </pc:sldMasterMkLst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153793801" sldId="2147483661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382869687" sldId="2147483662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16044482" sldId="2147483663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1885828306" sldId="2147483664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4070072802" sldId="2147483665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960711772" sldId="2147483666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2065083077" sldId="2147483667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1105609468" sldId="2147483668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1002494764" sldId="2147483669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89588651" sldId="2147483670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3159393663" sldId="2147483671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499259125" sldId="2147483672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2643800760" sldId="2147483673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1605291060" sldId="2147483674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2772143264" sldId="2147483675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2927439751" sldId="2147483676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328694997" sldId="2147483677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3684074272" sldId="2147483678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2466610503" sldId="2147483679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2111430207" sldId="2147483680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2077632454" sldId="2147483681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2021738198" sldId="2147483682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365593163" sldId="2147483683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2554560839" sldId="2147483684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3041849048" sldId="2147483685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1896565742" sldId="2147483686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4158846937" sldId="2147483687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2532164086" sldId="2147483688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2692784697" sldId="2147483689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2641743672" sldId="2147483690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3123730744" sldId="2147483691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3216692530" sldId="2147483692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62780712" sldId="2147483693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2643487645" sldId="2147483694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715714259" sldId="2147483695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406740278" sldId="2147483696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2788115866" sldId="2147483697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3517397657" sldId="2147483698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4158428220" sldId="2147483699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2115877077" sldId="2147483700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3872855937" sldId="2147483701"/>
          </pc:sldLayoutMkLst>
        </pc:sldLayoutChg>
        <pc:sldLayoutChg chg="add replI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3365166173" sldId="2147483702"/>
          </pc:sldLayoutMkLst>
        </pc:sldLayoutChg>
        <pc:sldLayoutChg chg="add replI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2976236732" sldId="2147483703"/>
          </pc:sldLayoutMkLst>
        </pc:sldLayoutChg>
        <pc:sldLayoutChg chg="add replI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72778486" sldId="2147483704"/>
          </pc:sldLayoutMkLst>
        </pc:sldLayoutChg>
        <pc:sldLayoutChg chg="add replI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821928614" sldId="2147483705"/>
          </pc:sldLayoutMkLst>
        </pc:sldLayoutChg>
        <pc:sldLayoutChg chg="add replI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3858055343" sldId="2147483706"/>
          </pc:sldLayoutMkLst>
        </pc:sldLayoutChg>
        <pc:sldLayoutChg chg="add replI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2091251114" sldId="2147483707"/>
          </pc:sldLayoutMkLst>
        </pc:sldLayoutChg>
        <pc:sldLayoutChg chg="add replI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2715021670" sldId="2147483708"/>
          </pc:sldLayoutMkLst>
        </pc:sldLayoutChg>
        <pc:sldLayoutChg chg="add replI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1562074770" sldId="2147483709"/>
          </pc:sldLayoutMkLst>
        </pc:sldLayoutChg>
        <pc:sldLayoutChg chg="add replI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4070039880" sldId="2147483710"/>
          </pc:sldLayoutMkLst>
        </pc:sldLayoutChg>
        <pc:sldLayoutChg chg="add replI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1506324019" sldId="2147483711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Photo 1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9768" y="5276088"/>
            <a:ext cx="11347704" cy="786384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sz="4400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9768" y="5980176"/>
            <a:ext cx="11347704" cy="530352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F9A648C8-0436-6FAF-8B52-BA15EFB5F90C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2901" y="343038"/>
            <a:ext cx="11506200" cy="4792766"/>
          </a:xfrm>
          <a:custGeom>
            <a:avLst/>
            <a:gdLst>
              <a:gd name="connsiteX0" fmla="*/ 292023 w 11506200"/>
              <a:gd name="connsiteY0" fmla="*/ 0 h 4792766"/>
              <a:gd name="connsiteX1" fmla="*/ 11214177 w 11506200"/>
              <a:gd name="connsiteY1" fmla="*/ 0 h 4792766"/>
              <a:gd name="connsiteX2" fmla="*/ 11506200 w 11506200"/>
              <a:gd name="connsiteY2" fmla="*/ 292023 h 4792766"/>
              <a:gd name="connsiteX3" fmla="*/ 11506200 w 11506200"/>
              <a:gd name="connsiteY3" fmla="*/ 4500743 h 4792766"/>
              <a:gd name="connsiteX4" fmla="*/ 11214177 w 11506200"/>
              <a:gd name="connsiteY4" fmla="*/ 4792766 h 4792766"/>
              <a:gd name="connsiteX5" fmla="*/ 292023 w 11506200"/>
              <a:gd name="connsiteY5" fmla="*/ 4792766 h 4792766"/>
              <a:gd name="connsiteX6" fmla="*/ 0 w 11506200"/>
              <a:gd name="connsiteY6" fmla="*/ 4500743 h 4792766"/>
              <a:gd name="connsiteX7" fmla="*/ 0 w 11506200"/>
              <a:gd name="connsiteY7" fmla="*/ 292023 h 4792766"/>
              <a:gd name="connsiteX8" fmla="*/ 292023 w 11506200"/>
              <a:gd name="connsiteY8" fmla="*/ 0 h 47927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506200" h="4792766">
                <a:moveTo>
                  <a:pt x="292023" y="0"/>
                </a:moveTo>
                <a:lnTo>
                  <a:pt x="11214177" y="0"/>
                </a:lnTo>
                <a:cubicBezTo>
                  <a:pt x="11375457" y="0"/>
                  <a:pt x="11506200" y="130743"/>
                  <a:pt x="11506200" y="292023"/>
                </a:cubicBezTo>
                <a:lnTo>
                  <a:pt x="11506200" y="4500743"/>
                </a:lnTo>
                <a:cubicBezTo>
                  <a:pt x="11506200" y="4662023"/>
                  <a:pt x="11375457" y="4792766"/>
                  <a:pt x="11214177" y="4792766"/>
                </a:cubicBezTo>
                <a:lnTo>
                  <a:pt x="292023" y="4792766"/>
                </a:lnTo>
                <a:cubicBezTo>
                  <a:pt x="130743" y="4792766"/>
                  <a:pt x="0" y="4662023"/>
                  <a:pt x="0" y="4500743"/>
                </a:cubicBezTo>
                <a:lnTo>
                  <a:pt x="0" y="292023"/>
                </a:lnTo>
                <a:cubicBezTo>
                  <a:pt x="0" y="130743"/>
                  <a:pt x="130743" y="0"/>
                  <a:pt x="292023" y="0"/>
                </a:cubicBezTo>
                <a:close/>
              </a:path>
            </a:pathLst>
          </a:custGeom>
          <a:blipFill dpi="0" rotWithShape="1">
            <a:blip r:embed="rId2">
              <a:alphaModFix amt="7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37160" y="6519672"/>
            <a:ext cx="3494314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  <a:effectLst/>
              </a:defRPr>
            </a:lvl1pPr>
          </a:lstStyle>
          <a:p>
            <a:fld id="{6CD91AB5-8D64-469B-81DF-A26B406D2B54}" type="datetime1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76521" y="6519672"/>
            <a:ext cx="2805405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  <a:effectLst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32162" y="6519672"/>
            <a:ext cx="429207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  <a:effectLst/>
              </a:defRPr>
            </a:lvl1pPr>
          </a:lstStyle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3240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4019F8-742E-9EEF-F591-C9666AC32A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411480"/>
            <a:ext cx="11045952" cy="1828800"/>
          </a:xfrm>
        </p:spPr>
        <p:txBody>
          <a:bodyPr anchor="t">
            <a:normAutofit/>
          </a:bodyPr>
          <a:lstStyle>
            <a:lvl1pPr>
              <a:defRPr sz="8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8C8B19A-6FC1-2B71-0BFB-9274CBF396B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998464" y="2423160"/>
            <a:ext cx="5486400" cy="3886200"/>
          </a:xfrm>
        </p:spPr>
        <p:txBody>
          <a:bodyPr vert="horz" lIns="91440" tIns="45720" rIns="91440" bIns="45720" rtlCol="0">
            <a:normAutofit/>
          </a:bodyPr>
          <a:lstStyle>
            <a:lvl1pPr marL="457200" indent="-457200">
              <a:buFont typeface="+mj-lt"/>
              <a:buAutoNum type="arabicPeriod"/>
              <a:defRPr lang="en-US" dirty="0"/>
            </a:lvl1pPr>
            <a:lvl2pPr marL="571500" indent="-342900">
              <a:buFont typeface="+mj-lt"/>
              <a:buAutoNum type="arabicPeriod"/>
              <a:defRPr lang="en-US" dirty="0"/>
            </a:lvl2pPr>
            <a:lvl3pPr marL="800100" indent="-342900">
              <a:buFont typeface="+mj-lt"/>
              <a:buAutoNum type="arabicPeriod"/>
              <a:defRPr lang="en-US" dirty="0"/>
            </a:lvl3pPr>
            <a:lvl4pPr>
              <a:buFont typeface="+mj-lt"/>
              <a:buAutoNum type="arabicPeriod"/>
              <a:defRPr lang="en-US" dirty="0"/>
            </a:lvl4pPr>
            <a:lvl5pPr>
              <a:buFont typeface="+mj-lt"/>
              <a:buAutoNum type="arabicPeriod"/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C77F2D-39D2-22F7-CF0B-39D63EBF00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B0C55-2E11-4E7F-9EF8-868B07C6C42C}" type="datetime1">
              <a:rPr lang="en-US" smtClean="0"/>
              <a:t>12/1/2025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12CFE6-D05E-5478-B3A4-81DC4DCD7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6B86D3-24E1-029E-BA22-9F17F9517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1661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 Pho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4019F8-742E-9EEF-F591-C9666AC32A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44384" y="1012952"/>
            <a:ext cx="4023360" cy="1636776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FE8E4848-C9F6-6844-AB1C-C4F0E8A472A1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42901" y="345109"/>
            <a:ext cx="6714969" cy="6163508"/>
          </a:xfrm>
          <a:custGeom>
            <a:avLst/>
            <a:gdLst>
              <a:gd name="connsiteX0" fmla="*/ 281857 w 6714969"/>
              <a:gd name="connsiteY0" fmla="*/ 0 h 6163508"/>
              <a:gd name="connsiteX1" fmla="*/ 6433112 w 6714969"/>
              <a:gd name="connsiteY1" fmla="*/ 0 h 6163508"/>
              <a:gd name="connsiteX2" fmla="*/ 6714969 w 6714969"/>
              <a:gd name="connsiteY2" fmla="*/ 281857 h 6163508"/>
              <a:gd name="connsiteX3" fmla="*/ 6714969 w 6714969"/>
              <a:gd name="connsiteY3" fmla="*/ 5881651 h 6163508"/>
              <a:gd name="connsiteX4" fmla="*/ 6433112 w 6714969"/>
              <a:gd name="connsiteY4" fmla="*/ 6163508 h 6163508"/>
              <a:gd name="connsiteX5" fmla="*/ 281857 w 6714969"/>
              <a:gd name="connsiteY5" fmla="*/ 6163508 h 6163508"/>
              <a:gd name="connsiteX6" fmla="*/ 0 w 6714969"/>
              <a:gd name="connsiteY6" fmla="*/ 5881651 h 6163508"/>
              <a:gd name="connsiteX7" fmla="*/ 0 w 6714969"/>
              <a:gd name="connsiteY7" fmla="*/ 281857 h 6163508"/>
              <a:gd name="connsiteX8" fmla="*/ 281857 w 6714969"/>
              <a:gd name="connsiteY8" fmla="*/ 0 h 61635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714969" h="6163508">
                <a:moveTo>
                  <a:pt x="281857" y="0"/>
                </a:moveTo>
                <a:lnTo>
                  <a:pt x="6433112" y="0"/>
                </a:lnTo>
                <a:cubicBezTo>
                  <a:pt x="6588777" y="0"/>
                  <a:pt x="6714969" y="126192"/>
                  <a:pt x="6714969" y="281857"/>
                </a:cubicBezTo>
                <a:lnTo>
                  <a:pt x="6714969" y="5881651"/>
                </a:lnTo>
                <a:cubicBezTo>
                  <a:pt x="6714969" y="6037316"/>
                  <a:pt x="6588777" y="6163508"/>
                  <a:pt x="6433112" y="6163508"/>
                </a:cubicBezTo>
                <a:lnTo>
                  <a:pt x="281857" y="6163508"/>
                </a:lnTo>
                <a:cubicBezTo>
                  <a:pt x="126192" y="6163508"/>
                  <a:pt x="0" y="6037316"/>
                  <a:pt x="0" y="5881651"/>
                </a:cubicBezTo>
                <a:lnTo>
                  <a:pt x="0" y="281857"/>
                </a:lnTo>
                <a:cubicBezTo>
                  <a:pt x="0" y="126192"/>
                  <a:pt x="126192" y="0"/>
                  <a:pt x="281857" y="0"/>
                </a:cubicBezTo>
                <a:close/>
              </a:path>
            </a:pathLst>
          </a:custGeom>
          <a:blipFill dpi="0" rotWithShape="1">
            <a:blip r:embed="rId2">
              <a:alphaModFix amt="65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8C8B19A-6FC1-2B71-0BFB-9274CBF396B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644384" y="2896616"/>
            <a:ext cx="4023360" cy="3364992"/>
          </a:xfrm>
        </p:spPr>
        <p:txBody>
          <a:bodyPr vert="horz" lIns="91440" tIns="45720" rIns="91440" bIns="45720" rtlCol="0">
            <a:normAutofit/>
          </a:bodyPr>
          <a:lstStyle>
            <a:lvl1pPr marL="342900" indent="-342900">
              <a:buFont typeface="+mj-lt"/>
              <a:buAutoNum type="arabicPeriod"/>
              <a:defRPr lang="en-US" dirty="0"/>
            </a:lvl1pPr>
            <a:lvl2pPr marL="571500" indent="-342900">
              <a:buFont typeface="+mj-lt"/>
              <a:buAutoNum type="arabicPeriod"/>
              <a:defRPr lang="en-US" dirty="0"/>
            </a:lvl2pPr>
            <a:lvl3pPr marL="800100" indent="-342900">
              <a:buFont typeface="+mj-lt"/>
              <a:buAutoNum type="arabicPeriod"/>
              <a:defRPr lang="en-US" dirty="0"/>
            </a:lvl3pPr>
            <a:lvl4pPr>
              <a:buFont typeface="+mj-lt"/>
              <a:buAutoNum type="arabicPeriod"/>
              <a:defRPr lang="en-US" dirty="0"/>
            </a:lvl4pPr>
            <a:lvl5pPr>
              <a:buFont typeface="+mj-lt"/>
              <a:buAutoNum type="arabicPeriod"/>
              <a:defRPr lang="en-US" dirty="0"/>
            </a:lvl5pPr>
          </a:lstStyle>
          <a:p>
            <a:pPr marL="228600" lvl="0" indent="-228600"/>
            <a:r>
              <a:rPr lang="en-US" dirty="0"/>
              <a:t>Click to edit Master text styles</a:t>
            </a:r>
          </a:p>
          <a:p>
            <a:pPr marL="228600" lvl="1" indent="-228600"/>
            <a:r>
              <a:rPr lang="en-US" dirty="0"/>
              <a:t>Second level</a:t>
            </a:r>
          </a:p>
          <a:p>
            <a:pPr marL="228600" lvl="2" indent="-228600"/>
            <a:r>
              <a:rPr lang="en-US" dirty="0"/>
              <a:t>Third level</a:t>
            </a:r>
          </a:p>
          <a:p>
            <a:pPr marL="228600" lvl="3" indent="-228600"/>
            <a:r>
              <a:rPr lang="en-US" dirty="0"/>
              <a:t>Fourth level</a:t>
            </a:r>
          </a:p>
          <a:p>
            <a:pPr marL="228600" lvl="4" indent="-228600"/>
            <a:r>
              <a:rPr lang="en-US" dirty="0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C77F2D-39D2-22F7-CF0B-39D63EBF00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9FCAD-E19B-4A0F-866E-979EDEC4B525}" type="datetime1">
              <a:rPr lang="en-US" smtClean="0"/>
              <a:t>12/1/2025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12CFE6-D05E-5478-B3A4-81DC4DCD7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6B86D3-24E1-029E-BA22-9F17F9517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9380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4984" y="2478024"/>
            <a:ext cx="4325112" cy="2454796"/>
          </a:xfrm>
        </p:spPr>
        <p:txBody>
          <a:bodyPr anchor="t">
            <a:norm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D633F00-464B-3088-812A-40496FD1021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73800" y="2478024"/>
            <a:ext cx="4325112" cy="2459736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dirty="0"/>
            </a:lvl1pPr>
            <a:lvl2pPr marL="228600" indent="0">
              <a:buNone/>
              <a:defRPr lang="en-US" dirty="0"/>
            </a:lvl2pPr>
            <a:lvl3pPr marL="457200" indent="0">
              <a:buNone/>
              <a:defRPr lang="en-US" dirty="0"/>
            </a:lvl3pPr>
            <a:lvl4pPr marL="685800" indent="0">
              <a:buNone/>
              <a:defRPr lang="en-US" dirty="0"/>
            </a:lvl4pPr>
            <a:lvl5pPr marL="914400" indent="0">
              <a:buNone/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B4A14-E3E2-4038-B0C4-0EC5ECBDA17A}" type="datetime1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696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4984" y="2039112"/>
            <a:ext cx="3813048" cy="3538728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D42D62A0-8127-CE86-0633-0D65E1E136F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22392" y="2039112"/>
            <a:ext cx="5047488" cy="353872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01396-E7F4-44BB-B3C1-CAADE8EE1BCB}" type="datetime1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44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1600200"/>
            <a:ext cx="4142232" cy="4636008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FB4667A-FE47-8556-FD3A-55FDBA801D7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22392" y="1600200"/>
            <a:ext cx="5788152" cy="463600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03B70-0873-4F91-B20E-188F8FCBC95A}" type="datetime1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8283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640080"/>
            <a:ext cx="4032504" cy="3621024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6F072A2-EBC7-B7EA-DA98-BAC0AA46E7A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22392" y="640080"/>
            <a:ext cx="5971032" cy="5724144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11211-1BBF-43C8-98F1-415153382D43}" type="datetime1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0728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640080"/>
            <a:ext cx="3493008" cy="3621024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C71126E-AEFA-B45A-CD39-AC1315E0333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425696" y="640080"/>
            <a:ext cx="7159752" cy="5719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C37F1-4FE0-40C5-A1CC-AC65E60D9E3F}" type="datetime1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7117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50408" y="548640"/>
            <a:ext cx="6035040" cy="1143000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EF226A48-373B-47E6-1E90-9892366CC9F0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2900" y="342900"/>
            <a:ext cx="4501152" cy="6172200"/>
          </a:xfrm>
          <a:custGeom>
            <a:avLst/>
            <a:gdLst>
              <a:gd name="connsiteX0" fmla="*/ 332635 w 4501152"/>
              <a:gd name="connsiteY0" fmla="*/ 0 h 6172200"/>
              <a:gd name="connsiteX1" fmla="*/ 4168517 w 4501152"/>
              <a:gd name="connsiteY1" fmla="*/ 0 h 6172200"/>
              <a:gd name="connsiteX2" fmla="*/ 4501152 w 4501152"/>
              <a:gd name="connsiteY2" fmla="*/ 331423 h 6172200"/>
              <a:gd name="connsiteX3" fmla="*/ 4501152 w 4501152"/>
              <a:gd name="connsiteY3" fmla="*/ 5840778 h 6172200"/>
              <a:gd name="connsiteX4" fmla="*/ 4168517 w 4501152"/>
              <a:gd name="connsiteY4" fmla="*/ 6172200 h 6172200"/>
              <a:gd name="connsiteX5" fmla="*/ 332635 w 4501152"/>
              <a:gd name="connsiteY5" fmla="*/ 6172200 h 6172200"/>
              <a:gd name="connsiteX6" fmla="*/ 0 w 4501152"/>
              <a:gd name="connsiteY6" fmla="*/ 5840778 h 6172200"/>
              <a:gd name="connsiteX7" fmla="*/ 0 w 4501152"/>
              <a:gd name="connsiteY7" fmla="*/ 331423 h 6172200"/>
              <a:gd name="connsiteX8" fmla="*/ 332635 w 4501152"/>
              <a:gd name="connsiteY8" fmla="*/ 0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501152" h="6172200">
                <a:moveTo>
                  <a:pt x="332635" y="0"/>
                </a:moveTo>
                <a:lnTo>
                  <a:pt x="4168517" y="0"/>
                </a:lnTo>
                <a:cubicBezTo>
                  <a:pt x="4352226" y="0"/>
                  <a:pt x="4501152" y="148383"/>
                  <a:pt x="4501152" y="331423"/>
                </a:cubicBezTo>
                <a:lnTo>
                  <a:pt x="4501152" y="5840778"/>
                </a:lnTo>
                <a:cubicBezTo>
                  <a:pt x="4501152" y="6023817"/>
                  <a:pt x="4352226" y="6172200"/>
                  <a:pt x="4168517" y="6172200"/>
                </a:cubicBezTo>
                <a:lnTo>
                  <a:pt x="332635" y="6172200"/>
                </a:lnTo>
                <a:cubicBezTo>
                  <a:pt x="148926" y="6172200"/>
                  <a:pt x="0" y="6023817"/>
                  <a:pt x="0" y="5840778"/>
                </a:cubicBezTo>
                <a:lnTo>
                  <a:pt x="0" y="331423"/>
                </a:lnTo>
                <a:cubicBezTo>
                  <a:pt x="0" y="148383"/>
                  <a:pt x="148926" y="0"/>
                  <a:pt x="332635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18B74D6-CD72-B859-C229-60DB988B25E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550408" y="1828800"/>
            <a:ext cx="6035040" cy="448970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B0F37310-2C84-4F72-97F3-ED5E52F7A674}" type="datetime1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0830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548640"/>
            <a:ext cx="6135624" cy="1143000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7755DB3-9272-8E5E-039F-AC14A2C0789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29768" y="1828800"/>
            <a:ext cx="6135624" cy="448970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7373D-8BEF-4D11-A85D-4ADD8461D8CF}" type="datetime1">
              <a:rPr lang="en-US" smtClean="0"/>
              <a:t>12/1/2025</a:t>
            </a:fld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7F11DC52-D1FD-A255-1A04-7A15A9DE3C8F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353304" y="352327"/>
            <a:ext cx="4495799" cy="6172200"/>
          </a:xfrm>
          <a:custGeom>
            <a:avLst/>
            <a:gdLst>
              <a:gd name="connsiteX0" fmla="*/ 293171 w 4495799"/>
              <a:gd name="connsiteY0" fmla="*/ 0 h 6172200"/>
              <a:gd name="connsiteX1" fmla="*/ 4202628 w 4495799"/>
              <a:gd name="connsiteY1" fmla="*/ 0 h 6172200"/>
              <a:gd name="connsiteX2" fmla="*/ 4495799 w 4495799"/>
              <a:gd name="connsiteY2" fmla="*/ 293171 h 6172200"/>
              <a:gd name="connsiteX3" fmla="*/ 4495799 w 4495799"/>
              <a:gd name="connsiteY3" fmla="*/ 5879029 h 6172200"/>
              <a:gd name="connsiteX4" fmla="*/ 4202628 w 4495799"/>
              <a:gd name="connsiteY4" fmla="*/ 6172200 h 6172200"/>
              <a:gd name="connsiteX5" fmla="*/ 293171 w 4495799"/>
              <a:gd name="connsiteY5" fmla="*/ 6172200 h 6172200"/>
              <a:gd name="connsiteX6" fmla="*/ 0 w 4495799"/>
              <a:gd name="connsiteY6" fmla="*/ 5879029 h 6172200"/>
              <a:gd name="connsiteX7" fmla="*/ 0 w 4495799"/>
              <a:gd name="connsiteY7" fmla="*/ 293171 h 6172200"/>
              <a:gd name="connsiteX8" fmla="*/ 293171 w 4495799"/>
              <a:gd name="connsiteY8" fmla="*/ 0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495799" h="6172200">
                <a:moveTo>
                  <a:pt x="293171" y="0"/>
                </a:moveTo>
                <a:lnTo>
                  <a:pt x="4202628" y="0"/>
                </a:lnTo>
                <a:cubicBezTo>
                  <a:pt x="4364542" y="0"/>
                  <a:pt x="4495799" y="131257"/>
                  <a:pt x="4495799" y="293171"/>
                </a:cubicBezTo>
                <a:lnTo>
                  <a:pt x="4495799" y="5879029"/>
                </a:lnTo>
                <a:cubicBezTo>
                  <a:pt x="4495799" y="6040943"/>
                  <a:pt x="4364542" y="6172200"/>
                  <a:pt x="4202628" y="6172200"/>
                </a:cubicBezTo>
                <a:lnTo>
                  <a:pt x="293171" y="6172200"/>
                </a:lnTo>
                <a:cubicBezTo>
                  <a:pt x="131257" y="6172200"/>
                  <a:pt x="0" y="6040943"/>
                  <a:pt x="0" y="5879029"/>
                </a:cubicBezTo>
                <a:lnTo>
                  <a:pt x="0" y="293171"/>
                </a:lnTo>
                <a:cubicBezTo>
                  <a:pt x="0" y="131257"/>
                  <a:pt x="131257" y="0"/>
                  <a:pt x="293171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6094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0076" y="320040"/>
            <a:ext cx="6766560" cy="932688"/>
          </a:xfrm>
        </p:spPr>
        <p:txBody>
          <a:bodyPr anchor="b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9539F8C7-DD74-7177-C2DA-02533B6576F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39373" y="344424"/>
            <a:ext cx="3808553" cy="6172200"/>
          </a:xfrm>
          <a:custGeom>
            <a:avLst/>
            <a:gdLst>
              <a:gd name="connsiteX0" fmla="*/ 292116 w 3808553"/>
              <a:gd name="connsiteY0" fmla="*/ 0 h 6172200"/>
              <a:gd name="connsiteX1" fmla="*/ 3516437 w 3808553"/>
              <a:gd name="connsiteY1" fmla="*/ 0 h 6172200"/>
              <a:gd name="connsiteX2" fmla="*/ 3808553 w 3808553"/>
              <a:gd name="connsiteY2" fmla="*/ 292116 h 6172200"/>
              <a:gd name="connsiteX3" fmla="*/ 3808553 w 3808553"/>
              <a:gd name="connsiteY3" fmla="*/ 5880084 h 6172200"/>
              <a:gd name="connsiteX4" fmla="*/ 3516437 w 3808553"/>
              <a:gd name="connsiteY4" fmla="*/ 6172200 h 6172200"/>
              <a:gd name="connsiteX5" fmla="*/ 292116 w 3808553"/>
              <a:gd name="connsiteY5" fmla="*/ 6172200 h 6172200"/>
              <a:gd name="connsiteX6" fmla="*/ 0 w 3808553"/>
              <a:gd name="connsiteY6" fmla="*/ 5880084 h 6172200"/>
              <a:gd name="connsiteX7" fmla="*/ 0 w 3808553"/>
              <a:gd name="connsiteY7" fmla="*/ 292116 h 6172200"/>
              <a:gd name="connsiteX8" fmla="*/ 292116 w 3808553"/>
              <a:gd name="connsiteY8" fmla="*/ 0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808553" h="6172200">
                <a:moveTo>
                  <a:pt x="292116" y="0"/>
                </a:moveTo>
                <a:lnTo>
                  <a:pt x="3516437" y="0"/>
                </a:lnTo>
                <a:cubicBezTo>
                  <a:pt x="3677768" y="0"/>
                  <a:pt x="3808553" y="130785"/>
                  <a:pt x="3808553" y="292116"/>
                </a:cubicBezTo>
                <a:lnTo>
                  <a:pt x="3808553" y="5880084"/>
                </a:lnTo>
                <a:cubicBezTo>
                  <a:pt x="3808553" y="6041415"/>
                  <a:pt x="3677768" y="6172200"/>
                  <a:pt x="3516437" y="6172200"/>
                </a:cubicBezTo>
                <a:lnTo>
                  <a:pt x="292116" y="6172200"/>
                </a:lnTo>
                <a:cubicBezTo>
                  <a:pt x="130785" y="6172200"/>
                  <a:pt x="0" y="6041415"/>
                  <a:pt x="0" y="5880084"/>
                </a:cubicBezTo>
                <a:lnTo>
                  <a:pt x="0" y="292116"/>
                </a:lnTo>
                <a:cubicBezTo>
                  <a:pt x="0" y="130785"/>
                  <a:pt x="130785" y="0"/>
                  <a:pt x="292116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18B74D6-CD72-B859-C229-60DB988B25E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820076" y="1380744"/>
            <a:ext cx="6766560" cy="49834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804D0A65-74B1-4258-9347-517577BEF7B0}" type="datetime1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494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96B54-ED46-4036-80F8-E8EFB102CB24}" type="datetime1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03988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320040"/>
            <a:ext cx="6858000" cy="93268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7755DB3-9272-8E5E-039F-AC14A2C0789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29768" y="1380744"/>
            <a:ext cx="6858000" cy="498348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00591-709C-49DC-8FE0-9F32B5969F72}" type="datetime1">
              <a:rPr lang="en-US" smtClean="0"/>
              <a:t>12/1/2025</a:t>
            </a:fld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26FEEE5C-15B3-8386-23D3-B6B236C668F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046768" y="344424"/>
            <a:ext cx="3808553" cy="6172200"/>
          </a:xfrm>
          <a:custGeom>
            <a:avLst/>
            <a:gdLst>
              <a:gd name="connsiteX0" fmla="*/ 292116 w 3808553"/>
              <a:gd name="connsiteY0" fmla="*/ 0 h 6172200"/>
              <a:gd name="connsiteX1" fmla="*/ 3516437 w 3808553"/>
              <a:gd name="connsiteY1" fmla="*/ 0 h 6172200"/>
              <a:gd name="connsiteX2" fmla="*/ 3808553 w 3808553"/>
              <a:gd name="connsiteY2" fmla="*/ 292116 h 6172200"/>
              <a:gd name="connsiteX3" fmla="*/ 3808553 w 3808553"/>
              <a:gd name="connsiteY3" fmla="*/ 5880084 h 6172200"/>
              <a:gd name="connsiteX4" fmla="*/ 3516437 w 3808553"/>
              <a:gd name="connsiteY4" fmla="*/ 6172200 h 6172200"/>
              <a:gd name="connsiteX5" fmla="*/ 292116 w 3808553"/>
              <a:gd name="connsiteY5" fmla="*/ 6172200 h 6172200"/>
              <a:gd name="connsiteX6" fmla="*/ 0 w 3808553"/>
              <a:gd name="connsiteY6" fmla="*/ 5880084 h 6172200"/>
              <a:gd name="connsiteX7" fmla="*/ 0 w 3808553"/>
              <a:gd name="connsiteY7" fmla="*/ 292116 h 6172200"/>
              <a:gd name="connsiteX8" fmla="*/ 292116 w 3808553"/>
              <a:gd name="connsiteY8" fmla="*/ 0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808553" h="6172200">
                <a:moveTo>
                  <a:pt x="292116" y="0"/>
                </a:moveTo>
                <a:lnTo>
                  <a:pt x="3516437" y="0"/>
                </a:lnTo>
                <a:cubicBezTo>
                  <a:pt x="3677768" y="0"/>
                  <a:pt x="3808553" y="130785"/>
                  <a:pt x="3808553" y="292116"/>
                </a:cubicBezTo>
                <a:lnTo>
                  <a:pt x="3808553" y="5880084"/>
                </a:lnTo>
                <a:cubicBezTo>
                  <a:pt x="3808553" y="6041415"/>
                  <a:pt x="3677768" y="6172200"/>
                  <a:pt x="3516437" y="6172200"/>
                </a:cubicBezTo>
                <a:lnTo>
                  <a:pt x="292116" y="6172200"/>
                </a:lnTo>
                <a:cubicBezTo>
                  <a:pt x="130785" y="6172200"/>
                  <a:pt x="0" y="6041415"/>
                  <a:pt x="0" y="5880084"/>
                </a:cubicBezTo>
                <a:lnTo>
                  <a:pt x="0" y="292116"/>
                </a:lnTo>
                <a:cubicBezTo>
                  <a:pt x="0" y="130785"/>
                  <a:pt x="130785" y="0"/>
                  <a:pt x="292116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886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6328" y="601755"/>
            <a:ext cx="4389120" cy="152704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EB281557-D8C5-3666-A17C-BD66A5F9C04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1522" y="342902"/>
            <a:ext cx="6249778" cy="6172343"/>
          </a:xfrm>
          <a:custGeom>
            <a:avLst/>
            <a:gdLst>
              <a:gd name="connsiteX0" fmla="*/ 258473 w 6249778"/>
              <a:gd name="connsiteY0" fmla="*/ 0 h 6172343"/>
              <a:gd name="connsiteX1" fmla="*/ 5991306 w 6249778"/>
              <a:gd name="connsiteY1" fmla="*/ 0 h 6172343"/>
              <a:gd name="connsiteX2" fmla="*/ 6249778 w 6249778"/>
              <a:gd name="connsiteY2" fmla="*/ 257942 h 6172343"/>
              <a:gd name="connsiteX3" fmla="*/ 6249778 w 6249778"/>
              <a:gd name="connsiteY3" fmla="*/ 5914401 h 6172343"/>
              <a:gd name="connsiteX4" fmla="*/ 5991306 w 6249778"/>
              <a:gd name="connsiteY4" fmla="*/ 6172343 h 6172343"/>
              <a:gd name="connsiteX5" fmla="*/ 258473 w 6249778"/>
              <a:gd name="connsiteY5" fmla="*/ 6172343 h 6172343"/>
              <a:gd name="connsiteX6" fmla="*/ 0 w 6249778"/>
              <a:gd name="connsiteY6" fmla="*/ 5914401 h 6172343"/>
              <a:gd name="connsiteX7" fmla="*/ 0 w 6249778"/>
              <a:gd name="connsiteY7" fmla="*/ 257942 h 6172343"/>
              <a:gd name="connsiteX8" fmla="*/ 258473 w 6249778"/>
              <a:gd name="connsiteY8" fmla="*/ 0 h 6172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249778" h="6172343">
                <a:moveTo>
                  <a:pt x="258473" y="0"/>
                </a:moveTo>
                <a:lnTo>
                  <a:pt x="5991306" y="0"/>
                </a:lnTo>
                <a:cubicBezTo>
                  <a:pt x="6134057" y="0"/>
                  <a:pt x="6249778" y="115484"/>
                  <a:pt x="6249778" y="257942"/>
                </a:cubicBezTo>
                <a:lnTo>
                  <a:pt x="6249778" y="5914401"/>
                </a:lnTo>
                <a:cubicBezTo>
                  <a:pt x="6249778" y="6056859"/>
                  <a:pt x="6134057" y="6172343"/>
                  <a:pt x="5991306" y="6172343"/>
                </a:cubicBezTo>
                <a:lnTo>
                  <a:pt x="258473" y="6172343"/>
                </a:lnTo>
                <a:cubicBezTo>
                  <a:pt x="115722" y="6172343"/>
                  <a:pt x="0" y="6056859"/>
                  <a:pt x="0" y="5914401"/>
                </a:cubicBezTo>
                <a:lnTo>
                  <a:pt x="0" y="257942"/>
                </a:lnTo>
                <a:cubicBezTo>
                  <a:pt x="0" y="115484"/>
                  <a:pt x="115722" y="0"/>
                  <a:pt x="258473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FF0220E-48F8-B4D9-19DE-7B457C3C221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196328" y="2276856"/>
            <a:ext cx="4389120" cy="404164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53D0D37D-152B-44E6-AB8F-60E41FE679D7}" type="datetime1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3936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603504"/>
            <a:ext cx="4480560" cy="152704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47AED59-1A26-9C13-8482-7857E7DEFE52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29767" y="2276856"/>
            <a:ext cx="4480560" cy="404164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FD62D-5EED-4798-9EBA-B6E1A9B98072}" type="datetime1">
              <a:rPr lang="en-US" smtClean="0"/>
              <a:t>12/1/2025</a:t>
            </a:fld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00846273-A5CB-BDCB-C625-903F863EC30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737594" y="342900"/>
            <a:ext cx="6111507" cy="6172338"/>
          </a:xfrm>
          <a:custGeom>
            <a:avLst/>
            <a:gdLst>
              <a:gd name="connsiteX0" fmla="*/ 269395 w 6111507"/>
              <a:gd name="connsiteY0" fmla="*/ 0 h 6172338"/>
              <a:gd name="connsiteX1" fmla="*/ 5842112 w 6111507"/>
              <a:gd name="connsiteY1" fmla="*/ 0 h 6172338"/>
              <a:gd name="connsiteX2" fmla="*/ 6111507 w 6111507"/>
              <a:gd name="connsiteY2" fmla="*/ 268145 h 6172338"/>
              <a:gd name="connsiteX3" fmla="*/ 6111507 w 6111507"/>
              <a:gd name="connsiteY3" fmla="*/ 5904194 h 6172338"/>
              <a:gd name="connsiteX4" fmla="*/ 5842112 w 6111507"/>
              <a:gd name="connsiteY4" fmla="*/ 6172338 h 6172338"/>
              <a:gd name="connsiteX5" fmla="*/ 269395 w 6111507"/>
              <a:gd name="connsiteY5" fmla="*/ 6172338 h 6172338"/>
              <a:gd name="connsiteX6" fmla="*/ 0 w 6111507"/>
              <a:gd name="connsiteY6" fmla="*/ 5904194 h 6172338"/>
              <a:gd name="connsiteX7" fmla="*/ 0 w 6111507"/>
              <a:gd name="connsiteY7" fmla="*/ 268145 h 6172338"/>
              <a:gd name="connsiteX8" fmla="*/ 269395 w 6111507"/>
              <a:gd name="connsiteY8" fmla="*/ 0 h 6172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111507" h="6172338">
                <a:moveTo>
                  <a:pt x="269395" y="0"/>
                </a:moveTo>
                <a:lnTo>
                  <a:pt x="5842112" y="0"/>
                </a:lnTo>
                <a:cubicBezTo>
                  <a:pt x="5990895" y="0"/>
                  <a:pt x="6111507" y="120052"/>
                  <a:pt x="6111507" y="268145"/>
                </a:cubicBezTo>
                <a:lnTo>
                  <a:pt x="6111507" y="5904194"/>
                </a:lnTo>
                <a:cubicBezTo>
                  <a:pt x="6111507" y="6052286"/>
                  <a:pt x="5990895" y="6172338"/>
                  <a:pt x="5842112" y="6172338"/>
                </a:cubicBezTo>
                <a:lnTo>
                  <a:pt x="269395" y="6172338"/>
                </a:lnTo>
                <a:cubicBezTo>
                  <a:pt x="120612" y="6172338"/>
                  <a:pt x="0" y="6052286"/>
                  <a:pt x="0" y="5904194"/>
                </a:cubicBezTo>
                <a:lnTo>
                  <a:pt x="0" y="268145"/>
                </a:lnTo>
                <a:cubicBezTo>
                  <a:pt x="0" y="120052"/>
                  <a:pt x="120612" y="0"/>
                  <a:pt x="269395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25912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6328" y="320040"/>
            <a:ext cx="4389120" cy="93268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EB281557-D8C5-3666-A17C-BD66A5F9C04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1522" y="342902"/>
            <a:ext cx="6249778" cy="6172343"/>
          </a:xfrm>
          <a:custGeom>
            <a:avLst/>
            <a:gdLst>
              <a:gd name="connsiteX0" fmla="*/ 258473 w 6249778"/>
              <a:gd name="connsiteY0" fmla="*/ 0 h 6172343"/>
              <a:gd name="connsiteX1" fmla="*/ 5991306 w 6249778"/>
              <a:gd name="connsiteY1" fmla="*/ 0 h 6172343"/>
              <a:gd name="connsiteX2" fmla="*/ 6249778 w 6249778"/>
              <a:gd name="connsiteY2" fmla="*/ 257942 h 6172343"/>
              <a:gd name="connsiteX3" fmla="*/ 6249778 w 6249778"/>
              <a:gd name="connsiteY3" fmla="*/ 5914401 h 6172343"/>
              <a:gd name="connsiteX4" fmla="*/ 5991306 w 6249778"/>
              <a:gd name="connsiteY4" fmla="*/ 6172343 h 6172343"/>
              <a:gd name="connsiteX5" fmla="*/ 258473 w 6249778"/>
              <a:gd name="connsiteY5" fmla="*/ 6172343 h 6172343"/>
              <a:gd name="connsiteX6" fmla="*/ 0 w 6249778"/>
              <a:gd name="connsiteY6" fmla="*/ 5914401 h 6172343"/>
              <a:gd name="connsiteX7" fmla="*/ 0 w 6249778"/>
              <a:gd name="connsiteY7" fmla="*/ 257942 h 6172343"/>
              <a:gd name="connsiteX8" fmla="*/ 258473 w 6249778"/>
              <a:gd name="connsiteY8" fmla="*/ 0 h 6172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249778" h="6172343">
                <a:moveTo>
                  <a:pt x="258473" y="0"/>
                </a:moveTo>
                <a:lnTo>
                  <a:pt x="5991306" y="0"/>
                </a:lnTo>
                <a:cubicBezTo>
                  <a:pt x="6134057" y="0"/>
                  <a:pt x="6249778" y="115484"/>
                  <a:pt x="6249778" y="257942"/>
                </a:cubicBezTo>
                <a:lnTo>
                  <a:pt x="6249778" y="5914401"/>
                </a:lnTo>
                <a:cubicBezTo>
                  <a:pt x="6249778" y="6056859"/>
                  <a:pt x="6134057" y="6172343"/>
                  <a:pt x="5991306" y="6172343"/>
                </a:cubicBezTo>
                <a:lnTo>
                  <a:pt x="258473" y="6172343"/>
                </a:lnTo>
                <a:cubicBezTo>
                  <a:pt x="115722" y="6172343"/>
                  <a:pt x="0" y="6056859"/>
                  <a:pt x="0" y="5914401"/>
                </a:cubicBezTo>
                <a:lnTo>
                  <a:pt x="0" y="257942"/>
                </a:lnTo>
                <a:cubicBezTo>
                  <a:pt x="0" y="115484"/>
                  <a:pt x="115722" y="0"/>
                  <a:pt x="258473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FF0220E-48F8-B4D9-19DE-7B457C3C221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196328" y="1380744"/>
            <a:ext cx="4389120" cy="498348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6FCFE97D-4F8B-4270-9223-9617008B9FA3}" type="datetime1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80076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7" y="320040"/>
            <a:ext cx="4573413" cy="93268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47AED59-1A26-9C13-8482-7857E7DEFE52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29766" y="1380744"/>
            <a:ext cx="4573413" cy="498348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B1D5C-1F84-4585-9043-549E87BD77AE}" type="datetime1">
              <a:rPr lang="en-US" smtClean="0"/>
              <a:t>12/1/2025</a:t>
            </a:fld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00846273-A5CB-BDCB-C625-903F863EC30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737594" y="342900"/>
            <a:ext cx="6111507" cy="6172338"/>
          </a:xfrm>
          <a:custGeom>
            <a:avLst/>
            <a:gdLst>
              <a:gd name="connsiteX0" fmla="*/ 269395 w 6111507"/>
              <a:gd name="connsiteY0" fmla="*/ 0 h 6172338"/>
              <a:gd name="connsiteX1" fmla="*/ 5842112 w 6111507"/>
              <a:gd name="connsiteY1" fmla="*/ 0 h 6172338"/>
              <a:gd name="connsiteX2" fmla="*/ 6111507 w 6111507"/>
              <a:gd name="connsiteY2" fmla="*/ 268145 h 6172338"/>
              <a:gd name="connsiteX3" fmla="*/ 6111507 w 6111507"/>
              <a:gd name="connsiteY3" fmla="*/ 5904194 h 6172338"/>
              <a:gd name="connsiteX4" fmla="*/ 5842112 w 6111507"/>
              <a:gd name="connsiteY4" fmla="*/ 6172338 h 6172338"/>
              <a:gd name="connsiteX5" fmla="*/ 269395 w 6111507"/>
              <a:gd name="connsiteY5" fmla="*/ 6172338 h 6172338"/>
              <a:gd name="connsiteX6" fmla="*/ 0 w 6111507"/>
              <a:gd name="connsiteY6" fmla="*/ 5904194 h 6172338"/>
              <a:gd name="connsiteX7" fmla="*/ 0 w 6111507"/>
              <a:gd name="connsiteY7" fmla="*/ 268145 h 6172338"/>
              <a:gd name="connsiteX8" fmla="*/ 269395 w 6111507"/>
              <a:gd name="connsiteY8" fmla="*/ 0 h 6172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111507" h="6172338">
                <a:moveTo>
                  <a:pt x="269395" y="0"/>
                </a:moveTo>
                <a:lnTo>
                  <a:pt x="5842112" y="0"/>
                </a:lnTo>
                <a:cubicBezTo>
                  <a:pt x="5990895" y="0"/>
                  <a:pt x="6111507" y="120052"/>
                  <a:pt x="6111507" y="268145"/>
                </a:cubicBezTo>
                <a:lnTo>
                  <a:pt x="6111507" y="5904194"/>
                </a:lnTo>
                <a:cubicBezTo>
                  <a:pt x="6111507" y="6052286"/>
                  <a:pt x="5990895" y="6172338"/>
                  <a:pt x="5842112" y="6172338"/>
                </a:cubicBezTo>
                <a:lnTo>
                  <a:pt x="269395" y="6172338"/>
                </a:lnTo>
                <a:cubicBezTo>
                  <a:pt x="120612" y="6172338"/>
                  <a:pt x="0" y="6052286"/>
                  <a:pt x="0" y="5904194"/>
                </a:cubicBezTo>
                <a:lnTo>
                  <a:pt x="0" y="268145"/>
                </a:lnTo>
                <a:cubicBezTo>
                  <a:pt x="0" y="120052"/>
                  <a:pt x="120612" y="0"/>
                  <a:pt x="269395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29106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21040" y="603504"/>
            <a:ext cx="3401568" cy="152704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65B0EC94-28E6-D665-7491-10A308B0B42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2900" y="342901"/>
            <a:ext cx="7391400" cy="6172200"/>
          </a:xfrm>
          <a:custGeom>
            <a:avLst/>
            <a:gdLst>
              <a:gd name="connsiteX0" fmla="*/ 267246 w 7391400"/>
              <a:gd name="connsiteY0" fmla="*/ 0 h 6172200"/>
              <a:gd name="connsiteX1" fmla="*/ 7124155 w 7391400"/>
              <a:gd name="connsiteY1" fmla="*/ 0 h 6172200"/>
              <a:gd name="connsiteX2" fmla="*/ 7391400 w 7391400"/>
              <a:gd name="connsiteY2" fmla="*/ 266886 h 6172200"/>
              <a:gd name="connsiteX3" fmla="*/ 7391400 w 7391400"/>
              <a:gd name="connsiteY3" fmla="*/ 5905314 h 6172200"/>
              <a:gd name="connsiteX4" fmla="*/ 7124155 w 7391400"/>
              <a:gd name="connsiteY4" fmla="*/ 6172200 h 6172200"/>
              <a:gd name="connsiteX5" fmla="*/ 267246 w 7391400"/>
              <a:gd name="connsiteY5" fmla="*/ 6172200 h 6172200"/>
              <a:gd name="connsiteX6" fmla="*/ 0 w 7391400"/>
              <a:gd name="connsiteY6" fmla="*/ 5905314 h 6172200"/>
              <a:gd name="connsiteX7" fmla="*/ 0 w 7391400"/>
              <a:gd name="connsiteY7" fmla="*/ 266886 h 6172200"/>
              <a:gd name="connsiteX8" fmla="*/ 267246 w 7391400"/>
              <a:gd name="connsiteY8" fmla="*/ 0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391400" h="6172200">
                <a:moveTo>
                  <a:pt x="267246" y="0"/>
                </a:moveTo>
                <a:lnTo>
                  <a:pt x="7124155" y="0"/>
                </a:lnTo>
                <a:cubicBezTo>
                  <a:pt x="7271750" y="0"/>
                  <a:pt x="7391400" y="119489"/>
                  <a:pt x="7391400" y="266886"/>
                </a:cubicBezTo>
                <a:lnTo>
                  <a:pt x="7391400" y="5905314"/>
                </a:lnTo>
                <a:cubicBezTo>
                  <a:pt x="7391400" y="6052711"/>
                  <a:pt x="7271750" y="6172200"/>
                  <a:pt x="7124155" y="6172200"/>
                </a:cubicBezTo>
                <a:lnTo>
                  <a:pt x="267246" y="6172200"/>
                </a:lnTo>
                <a:cubicBezTo>
                  <a:pt x="119650" y="6172200"/>
                  <a:pt x="0" y="6052711"/>
                  <a:pt x="0" y="5905314"/>
                </a:cubicBezTo>
                <a:lnTo>
                  <a:pt x="0" y="266886"/>
                </a:lnTo>
                <a:cubicBezTo>
                  <a:pt x="0" y="119489"/>
                  <a:pt x="119650" y="0"/>
                  <a:pt x="267246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E0D00CE-C191-6DE5-9D82-7EFB59BC37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21040" y="2276856"/>
            <a:ext cx="3401568" cy="404164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71EB90F8-5A2D-4795-872B-662FE96339B2}" type="datetime1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14326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603504"/>
            <a:ext cx="3401568" cy="152704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65B0EC94-28E6-D665-7491-10A308B0B42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502843" y="342901"/>
            <a:ext cx="7346257" cy="6172200"/>
          </a:xfrm>
          <a:custGeom>
            <a:avLst/>
            <a:gdLst>
              <a:gd name="connsiteX0" fmla="*/ 267246 w 7391400"/>
              <a:gd name="connsiteY0" fmla="*/ 0 h 6172200"/>
              <a:gd name="connsiteX1" fmla="*/ 7124155 w 7391400"/>
              <a:gd name="connsiteY1" fmla="*/ 0 h 6172200"/>
              <a:gd name="connsiteX2" fmla="*/ 7391400 w 7391400"/>
              <a:gd name="connsiteY2" fmla="*/ 266886 h 6172200"/>
              <a:gd name="connsiteX3" fmla="*/ 7391400 w 7391400"/>
              <a:gd name="connsiteY3" fmla="*/ 5905314 h 6172200"/>
              <a:gd name="connsiteX4" fmla="*/ 7124155 w 7391400"/>
              <a:gd name="connsiteY4" fmla="*/ 6172200 h 6172200"/>
              <a:gd name="connsiteX5" fmla="*/ 267246 w 7391400"/>
              <a:gd name="connsiteY5" fmla="*/ 6172200 h 6172200"/>
              <a:gd name="connsiteX6" fmla="*/ 0 w 7391400"/>
              <a:gd name="connsiteY6" fmla="*/ 5905314 h 6172200"/>
              <a:gd name="connsiteX7" fmla="*/ 0 w 7391400"/>
              <a:gd name="connsiteY7" fmla="*/ 266886 h 6172200"/>
              <a:gd name="connsiteX8" fmla="*/ 267246 w 7391400"/>
              <a:gd name="connsiteY8" fmla="*/ 0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391400" h="6172200">
                <a:moveTo>
                  <a:pt x="267246" y="0"/>
                </a:moveTo>
                <a:lnTo>
                  <a:pt x="7124155" y="0"/>
                </a:lnTo>
                <a:cubicBezTo>
                  <a:pt x="7271750" y="0"/>
                  <a:pt x="7391400" y="119489"/>
                  <a:pt x="7391400" y="266886"/>
                </a:cubicBezTo>
                <a:lnTo>
                  <a:pt x="7391400" y="5905314"/>
                </a:lnTo>
                <a:cubicBezTo>
                  <a:pt x="7391400" y="6052711"/>
                  <a:pt x="7271750" y="6172200"/>
                  <a:pt x="7124155" y="6172200"/>
                </a:cubicBezTo>
                <a:lnTo>
                  <a:pt x="267246" y="6172200"/>
                </a:lnTo>
                <a:cubicBezTo>
                  <a:pt x="119650" y="6172200"/>
                  <a:pt x="0" y="6052711"/>
                  <a:pt x="0" y="5905314"/>
                </a:cubicBezTo>
                <a:lnTo>
                  <a:pt x="0" y="266886"/>
                </a:lnTo>
                <a:cubicBezTo>
                  <a:pt x="0" y="119489"/>
                  <a:pt x="119650" y="0"/>
                  <a:pt x="267246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E0D00CE-C191-6DE5-9D82-7EFB59BC37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29768" y="2276856"/>
            <a:ext cx="3401568" cy="404164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9A22F9C2-5647-4E58-BE9B-A16834D13FE3}" type="datetime1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43975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1896" y="1078992"/>
            <a:ext cx="3273552" cy="1947672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65B0EC94-28E6-D665-7491-10A308B0B42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2900" y="342901"/>
            <a:ext cx="7391400" cy="6172200"/>
          </a:xfrm>
          <a:custGeom>
            <a:avLst/>
            <a:gdLst>
              <a:gd name="connsiteX0" fmla="*/ 267246 w 7391400"/>
              <a:gd name="connsiteY0" fmla="*/ 0 h 6172200"/>
              <a:gd name="connsiteX1" fmla="*/ 7124155 w 7391400"/>
              <a:gd name="connsiteY1" fmla="*/ 0 h 6172200"/>
              <a:gd name="connsiteX2" fmla="*/ 7391400 w 7391400"/>
              <a:gd name="connsiteY2" fmla="*/ 266886 h 6172200"/>
              <a:gd name="connsiteX3" fmla="*/ 7391400 w 7391400"/>
              <a:gd name="connsiteY3" fmla="*/ 5905314 h 6172200"/>
              <a:gd name="connsiteX4" fmla="*/ 7124155 w 7391400"/>
              <a:gd name="connsiteY4" fmla="*/ 6172200 h 6172200"/>
              <a:gd name="connsiteX5" fmla="*/ 267246 w 7391400"/>
              <a:gd name="connsiteY5" fmla="*/ 6172200 h 6172200"/>
              <a:gd name="connsiteX6" fmla="*/ 0 w 7391400"/>
              <a:gd name="connsiteY6" fmla="*/ 5905314 h 6172200"/>
              <a:gd name="connsiteX7" fmla="*/ 0 w 7391400"/>
              <a:gd name="connsiteY7" fmla="*/ 266886 h 6172200"/>
              <a:gd name="connsiteX8" fmla="*/ 267246 w 7391400"/>
              <a:gd name="connsiteY8" fmla="*/ 0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391400" h="6172200">
                <a:moveTo>
                  <a:pt x="267246" y="0"/>
                </a:moveTo>
                <a:lnTo>
                  <a:pt x="7124155" y="0"/>
                </a:lnTo>
                <a:cubicBezTo>
                  <a:pt x="7271750" y="0"/>
                  <a:pt x="7391400" y="119489"/>
                  <a:pt x="7391400" y="266886"/>
                </a:cubicBezTo>
                <a:lnTo>
                  <a:pt x="7391400" y="5905314"/>
                </a:lnTo>
                <a:cubicBezTo>
                  <a:pt x="7391400" y="6052711"/>
                  <a:pt x="7271750" y="6172200"/>
                  <a:pt x="7124155" y="6172200"/>
                </a:cubicBezTo>
                <a:lnTo>
                  <a:pt x="267246" y="6172200"/>
                </a:lnTo>
                <a:cubicBezTo>
                  <a:pt x="119650" y="6172200"/>
                  <a:pt x="0" y="6052711"/>
                  <a:pt x="0" y="5905314"/>
                </a:cubicBezTo>
                <a:lnTo>
                  <a:pt x="0" y="266886"/>
                </a:lnTo>
                <a:cubicBezTo>
                  <a:pt x="0" y="119489"/>
                  <a:pt x="119650" y="0"/>
                  <a:pt x="267246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E0D00CE-C191-6DE5-9D82-7EFB59BC37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11896" y="3099816"/>
            <a:ext cx="3273552" cy="295351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228600" indent="0">
              <a:buNone/>
              <a:defRPr sz="1400"/>
            </a:lvl2pPr>
            <a:lvl3pPr marL="457200" indent="0">
              <a:buNone/>
              <a:defRPr sz="1400"/>
            </a:lvl3pPr>
            <a:lvl4pPr marL="685800" indent="0">
              <a:buNone/>
              <a:defRPr sz="1400"/>
            </a:lvl4pPr>
            <a:lvl5pPr marL="914400" indent="0">
              <a:buNone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9B124E6D-88B1-474F-9E7C-C29F02FACC38}" type="datetime1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949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732" y="5111854"/>
            <a:ext cx="3739279" cy="1389888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9" name="Picture Placeholder 17">
            <a:extLst>
              <a:ext uri="{FF2B5EF4-FFF2-40B4-BE49-F238E27FC236}">
                <a16:creationId xmlns:a16="http://schemas.microsoft.com/office/drawing/2014/main" id="{D5837EDE-723C-6CF6-EB95-3AEDA1F07E9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9373" y="320043"/>
            <a:ext cx="11509730" cy="4404825"/>
          </a:xfrm>
          <a:custGeom>
            <a:avLst/>
            <a:gdLst>
              <a:gd name="connsiteX0" fmla="*/ 299132 w 11509730"/>
              <a:gd name="connsiteY0" fmla="*/ 0 h 4404825"/>
              <a:gd name="connsiteX1" fmla="*/ 11210598 w 11509730"/>
              <a:gd name="connsiteY1" fmla="*/ 0 h 4404825"/>
              <a:gd name="connsiteX2" fmla="*/ 11509730 w 11509730"/>
              <a:gd name="connsiteY2" fmla="*/ 299132 h 4404825"/>
              <a:gd name="connsiteX3" fmla="*/ 11509730 w 11509730"/>
              <a:gd name="connsiteY3" fmla="*/ 4105693 h 4404825"/>
              <a:gd name="connsiteX4" fmla="*/ 11210598 w 11509730"/>
              <a:gd name="connsiteY4" fmla="*/ 4404825 h 4404825"/>
              <a:gd name="connsiteX5" fmla="*/ 299132 w 11509730"/>
              <a:gd name="connsiteY5" fmla="*/ 4404825 h 4404825"/>
              <a:gd name="connsiteX6" fmla="*/ 0 w 11509730"/>
              <a:gd name="connsiteY6" fmla="*/ 4105693 h 4404825"/>
              <a:gd name="connsiteX7" fmla="*/ 0 w 11509730"/>
              <a:gd name="connsiteY7" fmla="*/ 299132 h 4404825"/>
              <a:gd name="connsiteX8" fmla="*/ 299132 w 11509730"/>
              <a:gd name="connsiteY8" fmla="*/ 0 h 4404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509730" h="4404825">
                <a:moveTo>
                  <a:pt x="299132" y="0"/>
                </a:moveTo>
                <a:lnTo>
                  <a:pt x="11210598" y="0"/>
                </a:lnTo>
                <a:cubicBezTo>
                  <a:pt x="11375804" y="0"/>
                  <a:pt x="11509730" y="133926"/>
                  <a:pt x="11509730" y="299132"/>
                </a:cubicBezTo>
                <a:lnTo>
                  <a:pt x="11509730" y="4105693"/>
                </a:lnTo>
                <a:cubicBezTo>
                  <a:pt x="11509730" y="4270899"/>
                  <a:pt x="11375804" y="4404825"/>
                  <a:pt x="11210598" y="4404825"/>
                </a:cubicBezTo>
                <a:lnTo>
                  <a:pt x="299132" y="4404825"/>
                </a:lnTo>
                <a:cubicBezTo>
                  <a:pt x="133926" y="4404825"/>
                  <a:pt x="0" y="4270899"/>
                  <a:pt x="0" y="4105693"/>
                </a:cubicBezTo>
                <a:lnTo>
                  <a:pt x="0" y="299132"/>
                </a:lnTo>
                <a:cubicBezTo>
                  <a:pt x="0" y="133926"/>
                  <a:pt x="133926" y="0"/>
                  <a:pt x="299132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21C7E-4348-443E-B7C8-EE213DFF1CB1}" type="datetime1">
              <a:rPr lang="en-US" smtClean="0"/>
              <a:t>12/1/2025</a:t>
            </a:fld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3D15418-1E32-0501-0E66-54FC2DD08E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351928" y="5111854"/>
            <a:ext cx="6400800" cy="1389888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600"/>
            </a:lvl1pPr>
            <a:lvl2pPr marL="228600" indent="0">
              <a:buFont typeface="Arial" panose="020B0604020202020204" pitchFamily="34" charset="0"/>
              <a:buNone/>
              <a:defRPr sz="1400"/>
            </a:lvl2pPr>
            <a:lvl3pPr marL="457200" indent="0">
              <a:buFont typeface="Arial" panose="020B0604020202020204" pitchFamily="34" charset="0"/>
              <a:buNone/>
              <a:defRPr sz="1400"/>
            </a:lvl3pPr>
            <a:lvl4pPr marL="685800" indent="0">
              <a:buFont typeface="Arial" panose="020B0604020202020204" pitchFamily="34" charset="0"/>
              <a:buNone/>
              <a:defRPr sz="1400"/>
            </a:lvl4pPr>
            <a:lvl5pPr marL="914400" indent="0">
              <a:buFont typeface="Arial" panose="020B0604020202020204" pitchFamily="34" charset="0"/>
              <a:buNone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07427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733" y="4162318"/>
            <a:ext cx="2953618" cy="1892808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BCE7E7D-ED4A-B625-6CB8-4D71682F63D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39373" y="320042"/>
            <a:ext cx="11509730" cy="3458229"/>
          </a:xfrm>
          <a:custGeom>
            <a:avLst/>
            <a:gdLst>
              <a:gd name="connsiteX0" fmla="*/ 351529 w 11509730"/>
              <a:gd name="connsiteY0" fmla="*/ 0 h 3458229"/>
              <a:gd name="connsiteX1" fmla="*/ 11158201 w 11509730"/>
              <a:gd name="connsiteY1" fmla="*/ 0 h 3458229"/>
              <a:gd name="connsiteX2" fmla="*/ 11509730 w 11509730"/>
              <a:gd name="connsiteY2" fmla="*/ 351529 h 3458229"/>
              <a:gd name="connsiteX3" fmla="*/ 11509730 w 11509730"/>
              <a:gd name="connsiteY3" fmla="*/ 3106700 h 3458229"/>
              <a:gd name="connsiteX4" fmla="*/ 11158201 w 11509730"/>
              <a:gd name="connsiteY4" fmla="*/ 3458229 h 3458229"/>
              <a:gd name="connsiteX5" fmla="*/ 351529 w 11509730"/>
              <a:gd name="connsiteY5" fmla="*/ 3458229 h 3458229"/>
              <a:gd name="connsiteX6" fmla="*/ 0 w 11509730"/>
              <a:gd name="connsiteY6" fmla="*/ 3106700 h 3458229"/>
              <a:gd name="connsiteX7" fmla="*/ 0 w 11509730"/>
              <a:gd name="connsiteY7" fmla="*/ 351529 h 3458229"/>
              <a:gd name="connsiteX8" fmla="*/ 351529 w 11509730"/>
              <a:gd name="connsiteY8" fmla="*/ 0 h 34582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509730" h="3458229">
                <a:moveTo>
                  <a:pt x="351529" y="0"/>
                </a:moveTo>
                <a:lnTo>
                  <a:pt x="11158201" y="0"/>
                </a:lnTo>
                <a:cubicBezTo>
                  <a:pt x="11352345" y="0"/>
                  <a:pt x="11509730" y="157385"/>
                  <a:pt x="11509730" y="351529"/>
                </a:cubicBezTo>
                <a:lnTo>
                  <a:pt x="11509730" y="3106700"/>
                </a:lnTo>
                <a:cubicBezTo>
                  <a:pt x="11509730" y="3300844"/>
                  <a:pt x="11352345" y="3458229"/>
                  <a:pt x="11158201" y="3458229"/>
                </a:cubicBezTo>
                <a:lnTo>
                  <a:pt x="351529" y="3458229"/>
                </a:lnTo>
                <a:cubicBezTo>
                  <a:pt x="157385" y="3458229"/>
                  <a:pt x="0" y="3300844"/>
                  <a:pt x="0" y="3106700"/>
                </a:cubicBezTo>
                <a:lnTo>
                  <a:pt x="0" y="351529"/>
                </a:lnTo>
                <a:cubicBezTo>
                  <a:pt x="0" y="157385"/>
                  <a:pt x="157385" y="0"/>
                  <a:pt x="351529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2BB8D-1BA0-4790-987D-651470CA8928}" type="datetime1">
              <a:rPr lang="en-US" smtClean="0"/>
              <a:t>12/1/2025</a:t>
            </a:fld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3D15418-1E32-0501-0E66-54FC2DD08E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977640" y="4162318"/>
            <a:ext cx="7772400" cy="2240280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800"/>
            </a:lvl1pPr>
            <a:lvl2pPr marL="514350" indent="-285750">
              <a:buFont typeface="Arial" panose="020B0604020202020204" pitchFamily="34" charset="0"/>
              <a:buChar char="•"/>
              <a:defRPr sz="1600"/>
            </a:lvl2pPr>
            <a:lvl3pPr marL="742950" indent="-285750">
              <a:buFont typeface="Arial" panose="020B0604020202020204" pitchFamily="34" charset="0"/>
              <a:buChar char="•"/>
              <a:defRPr sz="1400"/>
            </a:lvl3pPr>
            <a:lvl4pPr marL="857250" indent="-171450">
              <a:buFont typeface="Arial" panose="020B0604020202020204" pitchFamily="34" charset="0"/>
              <a:buChar char="•"/>
              <a:defRPr sz="1400"/>
            </a:lvl4pPr>
            <a:lvl5pPr marL="1085850" indent="-171450">
              <a:buFont typeface="Arial" panose="020B0604020202020204" pitchFamily="34" charset="0"/>
              <a:buChar char="•"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610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Photo 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9768" y="411480"/>
            <a:ext cx="4590288" cy="373989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5200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9768" y="4873752"/>
            <a:ext cx="4206240" cy="1380744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buNone/>
              <a:defRPr lang="en-US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55FC269D-AA10-2D35-8DD6-33E0E2CC406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591348" y="343038"/>
            <a:ext cx="6257031" cy="6172200"/>
          </a:xfrm>
          <a:custGeom>
            <a:avLst/>
            <a:gdLst>
              <a:gd name="connsiteX0" fmla="*/ 318609 w 6257031"/>
              <a:gd name="connsiteY0" fmla="*/ 0 h 6172200"/>
              <a:gd name="connsiteX1" fmla="*/ 5938422 w 6257031"/>
              <a:gd name="connsiteY1" fmla="*/ 0 h 6172200"/>
              <a:gd name="connsiteX2" fmla="*/ 6257031 w 6257031"/>
              <a:gd name="connsiteY2" fmla="*/ 318609 h 6172200"/>
              <a:gd name="connsiteX3" fmla="*/ 6257031 w 6257031"/>
              <a:gd name="connsiteY3" fmla="*/ 5853591 h 6172200"/>
              <a:gd name="connsiteX4" fmla="*/ 5938422 w 6257031"/>
              <a:gd name="connsiteY4" fmla="*/ 6172200 h 6172200"/>
              <a:gd name="connsiteX5" fmla="*/ 318609 w 6257031"/>
              <a:gd name="connsiteY5" fmla="*/ 6172200 h 6172200"/>
              <a:gd name="connsiteX6" fmla="*/ 0 w 6257031"/>
              <a:gd name="connsiteY6" fmla="*/ 5853591 h 6172200"/>
              <a:gd name="connsiteX7" fmla="*/ 0 w 6257031"/>
              <a:gd name="connsiteY7" fmla="*/ 318609 h 6172200"/>
              <a:gd name="connsiteX8" fmla="*/ 318609 w 6257031"/>
              <a:gd name="connsiteY8" fmla="*/ 0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257031" h="6172200">
                <a:moveTo>
                  <a:pt x="318609" y="0"/>
                </a:moveTo>
                <a:lnTo>
                  <a:pt x="5938422" y="0"/>
                </a:lnTo>
                <a:cubicBezTo>
                  <a:pt x="6114385" y="0"/>
                  <a:pt x="6257031" y="142646"/>
                  <a:pt x="6257031" y="318609"/>
                </a:cubicBezTo>
                <a:lnTo>
                  <a:pt x="6257031" y="5853591"/>
                </a:lnTo>
                <a:cubicBezTo>
                  <a:pt x="6257031" y="6029554"/>
                  <a:pt x="6114385" y="6172200"/>
                  <a:pt x="5938422" y="6172200"/>
                </a:cubicBezTo>
                <a:lnTo>
                  <a:pt x="318609" y="6172200"/>
                </a:lnTo>
                <a:cubicBezTo>
                  <a:pt x="142646" y="6172200"/>
                  <a:pt x="0" y="6029554"/>
                  <a:pt x="0" y="5853591"/>
                </a:cubicBezTo>
                <a:lnTo>
                  <a:pt x="0" y="318609"/>
                </a:lnTo>
                <a:cubicBezTo>
                  <a:pt x="0" y="142646"/>
                  <a:pt x="142646" y="0"/>
                  <a:pt x="318609" y="0"/>
                </a:cubicBezTo>
                <a:close/>
              </a:path>
            </a:pathLst>
          </a:custGeom>
          <a:blipFill dpi="0" rotWithShape="1">
            <a:blip r:embed="rId2">
              <a:alphaModFix amt="7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  <a:effectLst/>
              </a:defRPr>
            </a:lvl1pPr>
          </a:lstStyle>
          <a:p>
            <a:fld id="{164B5AC7-D387-41BC-BBB6-F6DD0E8CACDB}" type="datetime1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07477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733" y="561425"/>
            <a:ext cx="2953618" cy="1892808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86A25225-80A2-7139-2A81-39CA926639FF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39373" y="3067414"/>
            <a:ext cx="11509730" cy="3458229"/>
          </a:xfrm>
          <a:custGeom>
            <a:avLst/>
            <a:gdLst>
              <a:gd name="connsiteX0" fmla="*/ 351529 w 11509730"/>
              <a:gd name="connsiteY0" fmla="*/ 0 h 3458229"/>
              <a:gd name="connsiteX1" fmla="*/ 11158201 w 11509730"/>
              <a:gd name="connsiteY1" fmla="*/ 0 h 3458229"/>
              <a:gd name="connsiteX2" fmla="*/ 11509730 w 11509730"/>
              <a:gd name="connsiteY2" fmla="*/ 351529 h 3458229"/>
              <a:gd name="connsiteX3" fmla="*/ 11509730 w 11509730"/>
              <a:gd name="connsiteY3" fmla="*/ 3106700 h 3458229"/>
              <a:gd name="connsiteX4" fmla="*/ 11158201 w 11509730"/>
              <a:gd name="connsiteY4" fmla="*/ 3458229 h 3458229"/>
              <a:gd name="connsiteX5" fmla="*/ 351529 w 11509730"/>
              <a:gd name="connsiteY5" fmla="*/ 3458229 h 3458229"/>
              <a:gd name="connsiteX6" fmla="*/ 0 w 11509730"/>
              <a:gd name="connsiteY6" fmla="*/ 3106700 h 3458229"/>
              <a:gd name="connsiteX7" fmla="*/ 0 w 11509730"/>
              <a:gd name="connsiteY7" fmla="*/ 351529 h 3458229"/>
              <a:gd name="connsiteX8" fmla="*/ 351529 w 11509730"/>
              <a:gd name="connsiteY8" fmla="*/ 0 h 34582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509730" h="3458229">
                <a:moveTo>
                  <a:pt x="351529" y="0"/>
                </a:moveTo>
                <a:lnTo>
                  <a:pt x="11158201" y="0"/>
                </a:lnTo>
                <a:cubicBezTo>
                  <a:pt x="11352345" y="0"/>
                  <a:pt x="11509730" y="157385"/>
                  <a:pt x="11509730" y="351529"/>
                </a:cubicBezTo>
                <a:lnTo>
                  <a:pt x="11509730" y="3106700"/>
                </a:lnTo>
                <a:cubicBezTo>
                  <a:pt x="11509730" y="3300844"/>
                  <a:pt x="11352345" y="3458229"/>
                  <a:pt x="11158201" y="3458229"/>
                </a:cubicBezTo>
                <a:lnTo>
                  <a:pt x="351529" y="3458229"/>
                </a:lnTo>
                <a:cubicBezTo>
                  <a:pt x="157385" y="3458229"/>
                  <a:pt x="0" y="3300844"/>
                  <a:pt x="0" y="3106700"/>
                </a:cubicBezTo>
                <a:lnTo>
                  <a:pt x="0" y="351529"/>
                </a:lnTo>
                <a:cubicBezTo>
                  <a:pt x="0" y="157385"/>
                  <a:pt x="157385" y="0"/>
                  <a:pt x="351529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37160" y="6519672"/>
            <a:ext cx="3494314" cy="338328"/>
          </a:xfrm>
        </p:spPr>
        <p:txBody>
          <a:bodyPr/>
          <a:lstStyle/>
          <a:p>
            <a:fld id="{48CD4B21-9C97-4358-8E22-9F49A31BDF6B}" type="datetime1">
              <a:rPr lang="en-US" smtClean="0"/>
              <a:t>12/1/2025</a:t>
            </a:fld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3D15418-1E32-0501-0E66-54FC2DD08E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977640" y="561425"/>
            <a:ext cx="7772400" cy="2240280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800"/>
            </a:lvl1pPr>
            <a:lvl2pPr marL="514350" indent="-285750">
              <a:buFont typeface="Arial" panose="020B0604020202020204" pitchFamily="34" charset="0"/>
              <a:buChar char="•"/>
              <a:defRPr sz="1600"/>
            </a:lvl2pPr>
            <a:lvl3pPr marL="742950" indent="-285750">
              <a:buFont typeface="Arial" panose="020B0604020202020204" pitchFamily="34" charset="0"/>
              <a:buChar char="•"/>
              <a:defRPr sz="1400"/>
            </a:lvl3pPr>
            <a:lvl4pPr marL="857250" indent="-171450">
              <a:buFont typeface="Arial" panose="020B0604020202020204" pitchFamily="34" charset="0"/>
              <a:buChar char="•"/>
              <a:defRPr sz="1400"/>
            </a:lvl4pPr>
            <a:lvl5pPr marL="1085850" indent="-171450">
              <a:buFont typeface="Arial" panose="020B0604020202020204" pitchFamily="34" charset="0"/>
              <a:buChar char="•"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76521" y="6519672"/>
            <a:ext cx="2805405" cy="338328"/>
          </a:xfr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32162" y="6519672"/>
            <a:ext cx="429207" cy="338328"/>
          </a:xfrm>
        </p:spPr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43020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603504"/>
            <a:ext cx="11155680" cy="970463"/>
          </a:xfrm>
        </p:spPr>
        <p:txBody>
          <a:bodyPr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45F6FDB5-F783-3538-287C-754C11C3097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29768" y="1828800"/>
            <a:ext cx="6176399" cy="4425696"/>
          </a:xfrm>
          <a:custGeom>
            <a:avLst/>
            <a:gdLst>
              <a:gd name="connsiteX0" fmla="*/ 325421 w 6450717"/>
              <a:gd name="connsiteY0" fmla="*/ 0 h 4425696"/>
              <a:gd name="connsiteX1" fmla="*/ 6125296 w 6450717"/>
              <a:gd name="connsiteY1" fmla="*/ 0 h 4425696"/>
              <a:gd name="connsiteX2" fmla="*/ 6450717 w 6450717"/>
              <a:gd name="connsiteY2" fmla="*/ 325421 h 4425696"/>
              <a:gd name="connsiteX3" fmla="*/ 6450717 w 6450717"/>
              <a:gd name="connsiteY3" fmla="*/ 4100275 h 4425696"/>
              <a:gd name="connsiteX4" fmla="*/ 6125296 w 6450717"/>
              <a:gd name="connsiteY4" fmla="*/ 4425696 h 4425696"/>
              <a:gd name="connsiteX5" fmla="*/ 325421 w 6450717"/>
              <a:gd name="connsiteY5" fmla="*/ 4425696 h 4425696"/>
              <a:gd name="connsiteX6" fmla="*/ 0 w 6450717"/>
              <a:gd name="connsiteY6" fmla="*/ 4100275 h 4425696"/>
              <a:gd name="connsiteX7" fmla="*/ 0 w 6450717"/>
              <a:gd name="connsiteY7" fmla="*/ 325421 h 4425696"/>
              <a:gd name="connsiteX8" fmla="*/ 325421 w 6450717"/>
              <a:gd name="connsiteY8" fmla="*/ 0 h 44256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450717" h="4425696">
                <a:moveTo>
                  <a:pt x="325421" y="0"/>
                </a:moveTo>
                <a:lnTo>
                  <a:pt x="6125296" y="0"/>
                </a:lnTo>
                <a:cubicBezTo>
                  <a:pt x="6305021" y="0"/>
                  <a:pt x="6450717" y="145696"/>
                  <a:pt x="6450717" y="325421"/>
                </a:cubicBezTo>
                <a:lnTo>
                  <a:pt x="6450717" y="4100275"/>
                </a:lnTo>
                <a:cubicBezTo>
                  <a:pt x="6450717" y="4280000"/>
                  <a:pt x="6305021" y="4425696"/>
                  <a:pt x="6125296" y="4425696"/>
                </a:cubicBezTo>
                <a:lnTo>
                  <a:pt x="325421" y="4425696"/>
                </a:lnTo>
                <a:cubicBezTo>
                  <a:pt x="145696" y="4425696"/>
                  <a:pt x="0" y="4280000"/>
                  <a:pt x="0" y="4100275"/>
                </a:cubicBezTo>
                <a:lnTo>
                  <a:pt x="0" y="325421"/>
                </a:lnTo>
                <a:cubicBezTo>
                  <a:pt x="0" y="145696"/>
                  <a:pt x="145696" y="0"/>
                  <a:pt x="325421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1897688-419F-6EB2-5CC1-DC14924E5FC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287768" y="1828800"/>
            <a:ext cx="4297680" cy="442887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8FABC-5F70-4DE9-8A42-1DE3D93319BF}" type="datetime1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63245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548639"/>
            <a:ext cx="4855464" cy="1453896"/>
          </a:xfrm>
        </p:spPr>
        <p:txBody>
          <a:bodyPr anchor="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5F2F272-6D18-7E06-3E9A-D10C5C50219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10075" y="2293496"/>
            <a:ext cx="4775158" cy="4039043"/>
          </a:xfrm>
          <a:custGeom>
            <a:avLst/>
            <a:gdLst>
              <a:gd name="connsiteX0" fmla="*/ 305917 w 4855463"/>
              <a:gd name="connsiteY0" fmla="*/ 0 h 4039043"/>
              <a:gd name="connsiteX1" fmla="*/ 4549547 w 4855463"/>
              <a:gd name="connsiteY1" fmla="*/ 0 h 4039043"/>
              <a:gd name="connsiteX2" fmla="*/ 4849249 w 4855463"/>
              <a:gd name="connsiteY2" fmla="*/ 244264 h 4039043"/>
              <a:gd name="connsiteX3" fmla="*/ 4855463 w 4855463"/>
              <a:gd name="connsiteY3" fmla="*/ 305907 h 4039043"/>
              <a:gd name="connsiteX4" fmla="*/ 4855463 w 4855463"/>
              <a:gd name="connsiteY4" fmla="*/ 3733136 h 4039043"/>
              <a:gd name="connsiteX5" fmla="*/ 4849249 w 4855463"/>
              <a:gd name="connsiteY5" fmla="*/ 3794779 h 4039043"/>
              <a:gd name="connsiteX6" fmla="*/ 4549547 w 4855463"/>
              <a:gd name="connsiteY6" fmla="*/ 4039043 h 4039043"/>
              <a:gd name="connsiteX7" fmla="*/ 305917 w 4855463"/>
              <a:gd name="connsiteY7" fmla="*/ 4039043 h 4039043"/>
              <a:gd name="connsiteX8" fmla="*/ 0 w 4855463"/>
              <a:gd name="connsiteY8" fmla="*/ 3733126 h 4039043"/>
              <a:gd name="connsiteX9" fmla="*/ 0 w 4855463"/>
              <a:gd name="connsiteY9" fmla="*/ 305917 h 4039043"/>
              <a:gd name="connsiteX10" fmla="*/ 305917 w 4855463"/>
              <a:gd name="connsiteY10" fmla="*/ 0 h 40390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855463" h="4039043">
                <a:moveTo>
                  <a:pt x="305917" y="0"/>
                </a:moveTo>
                <a:lnTo>
                  <a:pt x="4549547" y="0"/>
                </a:lnTo>
                <a:cubicBezTo>
                  <a:pt x="4697381" y="0"/>
                  <a:pt x="4820723" y="104863"/>
                  <a:pt x="4849249" y="244264"/>
                </a:cubicBezTo>
                <a:lnTo>
                  <a:pt x="4855463" y="305907"/>
                </a:lnTo>
                <a:lnTo>
                  <a:pt x="4855463" y="3733136"/>
                </a:lnTo>
                <a:lnTo>
                  <a:pt x="4849249" y="3794779"/>
                </a:lnTo>
                <a:cubicBezTo>
                  <a:pt x="4820723" y="3934180"/>
                  <a:pt x="4697381" y="4039043"/>
                  <a:pt x="4549547" y="4039043"/>
                </a:cubicBezTo>
                <a:lnTo>
                  <a:pt x="305917" y="4039043"/>
                </a:lnTo>
                <a:cubicBezTo>
                  <a:pt x="136964" y="4039043"/>
                  <a:pt x="0" y="3902079"/>
                  <a:pt x="0" y="3733126"/>
                </a:cubicBezTo>
                <a:lnTo>
                  <a:pt x="0" y="305917"/>
                </a:lnTo>
                <a:cubicBezTo>
                  <a:pt x="0" y="136964"/>
                  <a:pt x="136964" y="0"/>
                  <a:pt x="305917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BAC3300-BF12-B200-9F06-8D5AC45CB7EF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096000" y="549275"/>
            <a:ext cx="5585925" cy="57832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32AAB-0859-49C5-9F81-D3744B520913}" type="datetime1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73819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550218"/>
            <a:ext cx="3827439" cy="1453896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14639E5C-EF58-65A1-C364-F58DE761581C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10075" y="2293494"/>
            <a:ext cx="3666744" cy="4039044"/>
          </a:xfrm>
          <a:custGeom>
            <a:avLst/>
            <a:gdLst>
              <a:gd name="connsiteX0" fmla="*/ 292716 w 3666744"/>
              <a:gd name="connsiteY0" fmla="*/ 0 h 4039044"/>
              <a:gd name="connsiteX1" fmla="*/ 3374028 w 3666744"/>
              <a:gd name="connsiteY1" fmla="*/ 0 h 4039044"/>
              <a:gd name="connsiteX2" fmla="*/ 3666744 w 3666744"/>
              <a:gd name="connsiteY2" fmla="*/ 292716 h 4039044"/>
              <a:gd name="connsiteX3" fmla="*/ 3666744 w 3666744"/>
              <a:gd name="connsiteY3" fmla="*/ 3746328 h 4039044"/>
              <a:gd name="connsiteX4" fmla="*/ 3374028 w 3666744"/>
              <a:gd name="connsiteY4" fmla="*/ 4039044 h 4039044"/>
              <a:gd name="connsiteX5" fmla="*/ 292716 w 3666744"/>
              <a:gd name="connsiteY5" fmla="*/ 4039044 h 4039044"/>
              <a:gd name="connsiteX6" fmla="*/ 0 w 3666744"/>
              <a:gd name="connsiteY6" fmla="*/ 3746328 h 4039044"/>
              <a:gd name="connsiteX7" fmla="*/ 0 w 3666744"/>
              <a:gd name="connsiteY7" fmla="*/ 292716 h 4039044"/>
              <a:gd name="connsiteX8" fmla="*/ 292716 w 3666744"/>
              <a:gd name="connsiteY8" fmla="*/ 0 h 40390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666744" h="4039044">
                <a:moveTo>
                  <a:pt x="292716" y="0"/>
                </a:moveTo>
                <a:lnTo>
                  <a:pt x="3374028" y="0"/>
                </a:lnTo>
                <a:cubicBezTo>
                  <a:pt x="3535691" y="0"/>
                  <a:pt x="3666744" y="131053"/>
                  <a:pt x="3666744" y="292716"/>
                </a:cubicBezTo>
                <a:lnTo>
                  <a:pt x="3666744" y="3746328"/>
                </a:lnTo>
                <a:cubicBezTo>
                  <a:pt x="3666744" y="3907991"/>
                  <a:pt x="3535691" y="4039044"/>
                  <a:pt x="3374028" y="4039044"/>
                </a:cubicBezTo>
                <a:lnTo>
                  <a:pt x="292716" y="4039044"/>
                </a:lnTo>
                <a:cubicBezTo>
                  <a:pt x="131053" y="4039044"/>
                  <a:pt x="0" y="3907991"/>
                  <a:pt x="0" y="3746328"/>
                </a:cubicBezTo>
                <a:lnTo>
                  <a:pt x="0" y="292716"/>
                </a:lnTo>
                <a:cubicBezTo>
                  <a:pt x="0" y="131053"/>
                  <a:pt x="131053" y="0"/>
                  <a:pt x="292716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3F7B03F-5EDA-605B-1A2E-F48896E489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120787" y="549275"/>
            <a:ext cx="6561138" cy="578815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C0E27-EFA9-4706-B7B3-384BAC09CA5C}" type="datetime1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9316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2242A1-A384-8CB1-904B-45EEDF23C3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776" y="4992624"/>
            <a:ext cx="11201400" cy="1225296"/>
          </a:xfrm>
        </p:spPr>
        <p:txBody>
          <a:bodyPr anchor="t">
            <a:normAutofit/>
          </a:bodyPr>
          <a:lstStyle>
            <a:lvl1pPr algn="ctr">
              <a:lnSpc>
                <a:spcPct val="120000"/>
              </a:lnSpc>
              <a:defRPr sz="2400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C6FDB9-A3B3-A4DB-D081-D27ECC704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38527-6BF7-45BD-8E9C-2BDCA53716A3}" type="datetime1">
              <a:rPr lang="en-US" smtClean="0"/>
              <a:t>12/1/2025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6D72DC-8ED1-FAB8-CD4C-7BDCAEA2C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BFCFB0-1D5D-C25F-A74C-5CFB9C195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6F59BDE-94E7-56D6-3D7F-6145311BA2D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93776" y="786384"/>
            <a:ext cx="11201400" cy="4206240"/>
          </a:xfrm>
        </p:spPr>
        <p:txBody>
          <a:bodyPr anchor="b">
            <a:normAutofit/>
          </a:bodyPr>
          <a:lstStyle>
            <a:lvl1pPr marL="0" indent="0" algn="ctr">
              <a:buNone/>
              <a:defRPr sz="27800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pPr lvl="0"/>
            <a:r>
              <a:rPr lang="en-US" dirty="0"/>
              <a:t>##%</a:t>
            </a:r>
          </a:p>
        </p:txBody>
      </p:sp>
    </p:spTree>
    <p:extLst>
      <p:ext uri="{BB962C8B-B14F-4D97-AF65-F5344CB8AC3E}">
        <p14:creationId xmlns:p14="http://schemas.microsoft.com/office/powerpoint/2010/main" val="255456083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Number 2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2242A1-A384-8CB1-904B-45EEDF23C3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776" y="4992624"/>
            <a:ext cx="11201400" cy="1225296"/>
          </a:xfrm>
        </p:spPr>
        <p:txBody>
          <a:bodyPr anchor="t">
            <a:normAutofit/>
          </a:bodyPr>
          <a:lstStyle>
            <a:lvl1pPr algn="ctr">
              <a:lnSpc>
                <a:spcPct val="120000"/>
              </a:lnSpc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C6FDB9-A3B3-A4DB-D081-D27ECC704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2D2C4-0829-4B37-AFA9-97EED5EA275A}" type="datetime1">
              <a:rPr lang="en-US" smtClean="0"/>
              <a:t>12/1/2025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6D72DC-8ED1-FAB8-CD4C-7BDCAEA2C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BFCFB0-1D5D-C25F-A74C-5CFB9C195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6F59BDE-94E7-56D6-3D7F-6145311BA2D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93776" y="786384"/>
            <a:ext cx="11201400" cy="4206240"/>
          </a:xfrm>
        </p:spPr>
        <p:txBody>
          <a:bodyPr anchor="b">
            <a:normAutofit/>
          </a:bodyPr>
          <a:lstStyle>
            <a:lvl1pPr marL="0" indent="0" algn="ctr">
              <a:buNone/>
              <a:defRPr sz="278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##%</a:t>
            </a:r>
          </a:p>
        </p:txBody>
      </p:sp>
    </p:spTree>
    <p:extLst>
      <p:ext uri="{BB962C8B-B14F-4D97-AF65-F5344CB8AC3E}">
        <p14:creationId xmlns:p14="http://schemas.microsoft.com/office/powerpoint/2010/main" val="30418490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Number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2242A1-A384-8CB1-904B-45EEDF23C3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4809744"/>
            <a:ext cx="5897880" cy="135331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lnSpc>
                <a:spcPct val="120000"/>
              </a:lnSpc>
              <a:defRPr lang="en-US" sz="2800" dirty="0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C6FDB9-A3B3-A4DB-D081-D27ECC704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3353C-D70D-4D92-85A4-BE6E7FCC2830}" type="datetime1">
              <a:rPr lang="en-US" smtClean="0"/>
              <a:t>12/1/2025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6D72DC-8ED1-FAB8-CD4C-7BDCAEA2C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BFCFB0-1D5D-C25F-A74C-5CFB9C195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6F59BDE-94E7-56D6-3D7F-6145311BA2D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29768" y="603504"/>
            <a:ext cx="11201400" cy="4206240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lang="en-US" sz="27800" dirty="0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pPr lvl="0"/>
            <a:r>
              <a:rPr lang="en-US" dirty="0"/>
              <a:t>##%</a:t>
            </a:r>
          </a:p>
        </p:txBody>
      </p:sp>
    </p:spTree>
    <p:extLst>
      <p:ext uri="{BB962C8B-B14F-4D97-AF65-F5344CB8AC3E}">
        <p14:creationId xmlns:p14="http://schemas.microsoft.com/office/powerpoint/2010/main" val="189656574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21EB5-8556-FBD7-00D5-D69AC8E7E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-1133856"/>
            <a:ext cx="10652760" cy="9144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F688C7-1128-9027-65E4-A17BBE7DD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622C3-A8C0-4CE4-AFAA-25D23CB3242F}" type="datetime1">
              <a:rPr lang="en-US" smtClean="0"/>
              <a:t>12/1/2025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56E87B-2252-4382-E6E7-15A81BCC8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1C6A68-1AC4-7B10-CD66-D67327434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E4E45FF-53F3-89B1-B969-C440DC819EF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12648" y="630936"/>
            <a:ext cx="8266176" cy="5605272"/>
          </a:xfrm>
        </p:spPr>
        <p:txBody>
          <a:bodyPr anchor="ctr">
            <a:normAutofit/>
          </a:bodyPr>
          <a:lstStyle>
            <a:lvl1pPr marL="0" indent="0">
              <a:lnSpc>
                <a:spcPct val="100000"/>
              </a:lnSpc>
              <a:buNone/>
              <a:defRPr sz="5400" b="1"/>
            </a:lvl1pPr>
            <a:lvl2pPr marL="228600" indent="0">
              <a:lnSpc>
                <a:spcPct val="100000"/>
              </a:lnSpc>
              <a:buNone/>
              <a:defRPr sz="4800" b="1"/>
            </a:lvl2pPr>
            <a:lvl3pPr marL="457200" indent="0">
              <a:lnSpc>
                <a:spcPct val="100000"/>
              </a:lnSpc>
              <a:buNone/>
              <a:defRPr sz="4400" b="1"/>
            </a:lvl3pPr>
            <a:lvl4pPr marL="685800" indent="0">
              <a:lnSpc>
                <a:spcPct val="100000"/>
              </a:lnSpc>
              <a:buNone/>
              <a:defRPr sz="4000" b="1"/>
            </a:lvl4pPr>
            <a:lvl5pPr marL="914400" indent="0">
              <a:lnSpc>
                <a:spcPct val="100000"/>
              </a:lnSpc>
              <a:buNone/>
              <a:defRPr sz="3600" b="1"/>
            </a:lvl5pPr>
          </a:lstStyle>
          <a:p>
            <a:pPr lvl="0"/>
            <a:r>
              <a:rPr lang="en-US" dirty="0"/>
              <a:t>Click to edit Statement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5884693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tatem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21EB5-8556-FBD7-00D5-D69AC8E7E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-1133856"/>
            <a:ext cx="10652760" cy="9144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F688C7-1128-9027-65E4-A17BBE7DD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B6EAC-4E38-4BC4-964B-55A6571A4EBF}" type="datetime1">
              <a:rPr lang="en-US" smtClean="0"/>
              <a:t>12/1/2025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56E87B-2252-4382-E6E7-15A81BCC8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1C6A68-1AC4-7B10-CD66-D67327434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E4E45FF-53F3-89B1-B969-C440DC819EF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12648" y="1929384"/>
            <a:ext cx="8266176" cy="414223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5000" b="1"/>
            </a:lvl1pPr>
            <a:lvl2pPr marL="228600" indent="0">
              <a:lnSpc>
                <a:spcPct val="100000"/>
              </a:lnSpc>
              <a:buNone/>
              <a:defRPr sz="4400" b="1"/>
            </a:lvl2pPr>
            <a:lvl3pPr marL="457200" indent="0">
              <a:lnSpc>
                <a:spcPct val="100000"/>
              </a:lnSpc>
              <a:buNone/>
              <a:defRPr sz="4000" b="1"/>
            </a:lvl3pPr>
            <a:lvl4pPr marL="685800" indent="0">
              <a:lnSpc>
                <a:spcPct val="100000"/>
              </a:lnSpc>
              <a:buNone/>
              <a:defRPr sz="3600" b="1"/>
            </a:lvl4pPr>
            <a:lvl5pPr marL="914400" indent="0">
              <a:lnSpc>
                <a:spcPct val="100000"/>
              </a:lnSpc>
              <a:buNone/>
              <a:defRPr sz="3200" b="1"/>
            </a:lvl5pPr>
          </a:lstStyle>
          <a:p>
            <a:pPr lvl="0"/>
            <a:r>
              <a:rPr lang="en-US"/>
              <a:t>Click to edit Statement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3216408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tatem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21EB5-8556-FBD7-00D5-D69AC8E7E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-1133856"/>
            <a:ext cx="10652760" cy="9144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F688C7-1128-9027-65E4-A17BBE7DD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2DDD8-66B1-484C-ABC1-3F6C2E131531}" type="datetime1">
              <a:rPr lang="en-US" smtClean="0"/>
              <a:t>12/1/2025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56E87B-2252-4382-E6E7-15A81BCC8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1C6A68-1AC4-7B10-CD66-D67327434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E4E45FF-53F3-89B1-B969-C440DC819EF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12648" y="548640"/>
            <a:ext cx="8266176" cy="5605272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5000" b="1"/>
            </a:lvl1pPr>
            <a:lvl2pPr marL="228600" indent="0">
              <a:lnSpc>
                <a:spcPct val="100000"/>
              </a:lnSpc>
              <a:buNone/>
              <a:defRPr sz="4400" b="1"/>
            </a:lvl2pPr>
            <a:lvl3pPr marL="457200" indent="0">
              <a:lnSpc>
                <a:spcPct val="100000"/>
              </a:lnSpc>
              <a:buNone/>
              <a:defRPr sz="4000" b="1"/>
            </a:lvl3pPr>
            <a:lvl4pPr marL="685800" indent="0">
              <a:lnSpc>
                <a:spcPct val="100000"/>
              </a:lnSpc>
              <a:buNone/>
              <a:defRPr sz="3600" b="1"/>
            </a:lvl4pPr>
            <a:lvl5pPr marL="914400" indent="0">
              <a:lnSpc>
                <a:spcPct val="100000"/>
              </a:lnSpc>
              <a:buNone/>
              <a:defRPr sz="3200" b="1"/>
            </a:lvl5pPr>
          </a:lstStyle>
          <a:p>
            <a:pPr lvl="0"/>
            <a:r>
              <a:rPr lang="en-US" dirty="0"/>
              <a:t>Click to edit Statement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92784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Photo 3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9768" y="411480"/>
            <a:ext cx="5397718" cy="373989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6600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9768" y="4873752"/>
            <a:ext cx="4517136" cy="1380744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buNone/>
              <a:defRPr lang="en-US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  <a:effectLst/>
              </a:defRPr>
            </a:lvl1pPr>
          </a:lstStyle>
          <a:p>
            <a:fld id="{A0D73698-4765-4C7F-8C74-6EF048F95E94}" type="datetime1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  <p:sp>
        <p:nvSpPr>
          <p:cNvPr id="11" name="Picture Placeholder 6">
            <a:extLst>
              <a:ext uri="{FF2B5EF4-FFF2-40B4-BE49-F238E27FC236}">
                <a16:creationId xmlns:a16="http://schemas.microsoft.com/office/drawing/2014/main" id="{8F28510C-0939-D915-FCC8-7D8AD447578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720113" y="342900"/>
            <a:ext cx="5131133" cy="6172200"/>
          </a:xfrm>
          <a:custGeom>
            <a:avLst/>
            <a:gdLst>
              <a:gd name="connsiteX0" fmla="*/ 305905 w 5334000"/>
              <a:gd name="connsiteY0" fmla="*/ 0 h 6172200"/>
              <a:gd name="connsiteX1" fmla="*/ 5028095 w 5334000"/>
              <a:gd name="connsiteY1" fmla="*/ 0 h 6172200"/>
              <a:gd name="connsiteX2" fmla="*/ 5334000 w 5334000"/>
              <a:gd name="connsiteY2" fmla="*/ 305905 h 6172200"/>
              <a:gd name="connsiteX3" fmla="*/ 5334000 w 5334000"/>
              <a:gd name="connsiteY3" fmla="*/ 5866295 h 6172200"/>
              <a:gd name="connsiteX4" fmla="*/ 5028095 w 5334000"/>
              <a:gd name="connsiteY4" fmla="*/ 6172200 h 6172200"/>
              <a:gd name="connsiteX5" fmla="*/ 305905 w 5334000"/>
              <a:gd name="connsiteY5" fmla="*/ 6172200 h 6172200"/>
              <a:gd name="connsiteX6" fmla="*/ 0 w 5334000"/>
              <a:gd name="connsiteY6" fmla="*/ 5866295 h 6172200"/>
              <a:gd name="connsiteX7" fmla="*/ 0 w 5334000"/>
              <a:gd name="connsiteY7" fmla="*/ 305905 h 6172200"/>
              <a:gd name="connsiteX8" fmla="*/ 305905 w 5334000"/>
              <a:gd name="connsiteY8" fmla="*/ 0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4000" h="6172200">
                <a:moveTo>
                  <a:pt x="305905" y="0"/>
                </a:moveTo>
                <a:lnTo>
                  <a:pt x="5028095" y="0"/>
                </a:lnTo>
                <a:cubicBezTo>
                  <a:pt x="5197042" y="0"/>
                  <a:pt x="5334000" y="136958"/>
                  <a:pt x="5334000" y="305905"/>
                </a:cubicBezTo>
                <a:lnTo>
                  <a:pt x="5334000" y="5866295"/>
                </a:lnTo>
                <a:cubicBezTo>
                  <a:pt x="5334000" y="6035242"/>
                  <a:pt x="5197042" y="6172200"/>
                  <a:pt x="5028095" y="6172200"/>
                </a:cubicBezTo>
                <a:lnTo>
                  <a:pt x="305905" y="6172200"/>
                </a:lnTo>
                <a:cubicBezTo>
                  <a:pt x="136958" y="6172200"/>
                  <a:pt x="0" y="6035242"/>
                  <a:pt x="0" y="5866295"/>
                </a:cubicBezTo>
                <a:lnTo>
                  <a:pt x="0" y="305905"/>
                </a:lnTo>
                <a:cubicBezTo>
                  <a:pt x="0" y="136958"/>
                  <a:pt x="136958" y="0"/>
                  <a:pt x="305905" y="0"/>
                </a:cubicBezTo>
                <a:close/>
              </a:path>
            </a:pathLst>
          </a:custGeom>
          <a:blipFill dpi="0" rotWithShape="1">
            <a:blip r:embed="rId2">
              <a:alphaModFix amt="7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1502167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1542D-3EA5-35E3-406E-8496EA7D404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36776" y="5276088"/>
            <a:ext cx="9061704" cy="466344"/>
          </a:xfrm>
        </p:spPr>
        <p:txBody>
          <a:bodyPr anchor="t">
            <a:normAutofit/>
          </a:bodyPr>
          <a:lstStyle>
            <a:lvl1pPr>
              <a:lnSpc>
                <a:spcPct val="120000"/>
              </a:lnSpc>
              <a:defRPr sz="2200" b="1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Quote Author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BBD3F2A-2B85-D7B7-24A2-D01A281CD792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99616" y="1828800"/>
            <a:ext cx="9198864" cy="2871216"/>
          </a:xfrm>
        </p:spPr>
        <p:txBody>
          <a:bodyPr anchor="ctr">
            <a:normAutofit/>
          </a:bodyPr>
          <a:lstStyle>
            <a:lvl1pPr marL="137160" indent="-13716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4000"/>
            </a:lvl1pPr>
          </a:lstStyle>
          <a:p>
            <a:pPr lvl="0"/>
            <a:r>
              <a:rPr lang="en-US" dirty="0"/>
              <a:t>Click to edit Quote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E4CA6F2-8C52-8488-999E-FEF7877BA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CBEC5-37D0-4E5C-8671-D7D2A06BE21B}" type="datetime1">
              <a:rPr lang="en-US" smtClean="0"/>
              <a:t>12/1/2025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AFB98B-06E5-997A-53DA-CC0E6A618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59DD64-9865-92B3-BED2-F770E9763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74367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3351F96B-ED98-BF55-D2B0-047000EF48E1}"/>
              </a:ext>
            </a:extLst>
          </p:cNvPr>
          <p:cNvSpPr/>
          <p:nvPr/>
        </p:nvSpPr>
        <p:spPr>
          <a:xfrm>
            <a:off x="806386" y="760151"/>
            <a:ext cx="10579222" cy="5337698"/>
          </a:xfrm>
          <a:prstGeom prst="roundRect">
            <a:avLst>
              <a:gd name="adj" fmla="val 6093"/>
            </a:avLst>
          </a:prstGeom>
          <a:solidFill>
            <a:schemeClr val="bg2"/>
          </a:solidFill>
          <a:ln w="254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0EDE6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131542D-3EA5-35E3-406E-8496EA7D404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01368" y="5120640"/>
            <a:ext cx="8549640" cy="621792"/>
          </a:xfrm>
        </p:spPr>
        <p:txBody>
          <a:bodyPr anchor="ctr">
            <a:normAutofit/>
          </a:bodyPr>
          <a:lstStyle>
            <a:lvl1pPr>
              <a:lnSpc>
                <a:spcPct val="120000"/>
              </a:lnSpc>
              <a:defRPr sz="18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Quote Author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BBD3F2A-2B85-D7B7-24A2-D01A281CD792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655064" y="2093976"/>
            <a:ext cx="8695944" cy="2130552"/>
          </a:xfrm>
        </p:spPr>
        <p:txBody>
          <a:bodyPr anchor="ctr">
            <a:normAutofit/>
          </a:bodyPr>
          <a:lstStyle>
            <a:lvl1pPr marL="137160" indent="-13716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3600"/>
            </a:lvl1pPr>
          </a:lstStyle>
          <a:p>
            <a:pPr lvl="0"/>
            <a:r>
              <a:rPr lang="en-US" dirty="0"/>
              <a:t>Click to edit Quote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E4CA6F2-8C52-8488-999E-FEF7877BA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6FC37-12B5-4EB9-BB05-B5E210E93FF0}" type="datetime1">
              <a:rPr lang="en-US" smtClean="0"/>
              <a:t>12/1/2025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AFB98B-06E5-997A-53DA-CC0E6A618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59DD64-9865-92B3-BED2-F770E9763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73074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3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1542D-3EA5-35E3-406E-8496EA7D404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8556" y="4965192"/>
            <a:ext cx="9450699" cy="1289304"/>
          </a:xfrm>
        </p:spPr>
        <p:txBody>
          <a:bodyPr anchor="b">
            <a:normAutofit/>
          </a:bodyPr>
          <a:lstStyle>
            <a:lvl1pPr>
              <a:lnSpc>
                <a:spcPct val="120000"/>
              </a:lnSpc>
              <a:defRPr sz="18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Quote Author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BBD3F2A-2B85-D7B7-24A2-D01A281CD792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29768" y="438912"/>
            <a:ext cx="9619488" cy="4526280"/>
          </a:xfrm>
        </p:spPr>
        <p:txBody>
          <a:bodyPr anchor="ctr">
            <a:normAutofit/>
          </a:bodyPr>
          <a:lstStyle>
            <a:lvl1pPr marL="164592" indent="-164592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4800"/>
            </a:lvl1pPr>
          </a:lstStyle>
          <a:p>
            <a:pPr lvl="0"/>
            <a:r>
              <a:rPr lang="en-US" dirty="0"/>
              <a:t>Click to edit Quote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E4CA6F2-8C52-8488-999E-FEF7877BA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0F6F3-6829-4CDD-B3A1-8F321E27194A}" type="datetime1">
              <a:rPr lang="en-US" smtClean="0"/>
              <a:t>12/1/2025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AFB98B-06E5-997A-53DA-CC0E6A618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59DD64-9865-92B3-BED2-F770E9763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6925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4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1542D-3EA5-35E3-406E-8496EA7D404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8556" y="4965192"/>
            <a:ext cx="9148947" cy="1289304"/>
          </a:xfrm>
        </p:spPr>
        <p:txBody>
          <a:bodyPr anchor="b">
            <a:normAutofit/>
          </a:bodyPr>
          <a:lstStyle>
            <a:lvl1pPr>
              <a:lnSpc>
                <a:spcPct val="120000"/>
              </a:lnSpc>
              <a:defRPr sz="18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Quote Author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BBD3F2A-2B85-D7B7-24A2-D01A281CD792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29768" y="1179576"/>
            <a:ext cx="9317736" cy="3785616"/>
          </a:xfrm>
        </p:spPr>
        <p:txBody>
          <a:bodyPr anchor="b">
            <a:normAutofit/>
          </a:bodyPr>
          <a:lstStyle>
            <a:lvl1pPr marL="164592" indent="-164592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4800"/>
            </a:lvl1pPr>
          </a:lstStyle>
          <a:p>
            <a:pPr lvl="0"/>
            <a:r>
              <a:rPr lang="en-US" dirty="0"/>
              <a:t>Click to edit Quote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E4CA6F2-8C52-8488-999E-FEF7877BA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6652C-AA1E-4738-883B-0336FAAA5DB1}" type="datetime1">
              <a:rPr lang="en-US" smtClean="0"/>
              <a:t>12/1/2025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AFB98B-06E5-997A-53DA-CC0E6A618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59DD64-9865-92B3-BED2-F770E9763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807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7" y="294248"/>
            <a:ext cx="11164825" cy="95848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A7BFCD9-16A4-5745-7BB3-7836095FF16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0213" y="2020825"/>
            <a:ext cx="5211762" cy="4343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30EDC57-7D17-D4C8-5C60-A44A480EA99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81750" y="2020824"/>
            <a:ext cx="5213350" cy="4343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F56A5-925A-45AB-8491-C696F304662B}" type="datetime1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48764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276166"/>
            <a:ext cx="11164824" cy="97656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9767" y="1380744"/>
            <a:ext cx="5212080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7B5BB1DC-4DAA-D220-25A9-5752C158FDD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0213" y="2020888"/>
            <a:ext cx="5211762" cy="4343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82512" y="1380744"/>
            <a:ext cx="5212080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BAB67A04-5E8D-18C5-D47A-A5B5CFE568A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81750" y="2020888"/>
            <a:ext cx="5213350" cy="4343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82B41-9B9A-4653-8E8E-9D57A4983847}" type="datetime1">
              <a:rPr lang="en-US" smtClean="0"/>
              <a:t>12/1/2025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71425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80A14-C874-4C11-943E-4B7AAF73B997}" type="datetime1">
              <a:rPr lang="en-US" smtClean="0"/>
              <a:t>12/1/2025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4027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60914-BFFA-4E5B-B382-06A92C8508A8}" type="datetime1">
              <a:rPr lang="en-US" smtClean="0"/>
              <a:t>12/1/2025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11586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553615"/>
            <a:ext cx="3595634" cy="2212848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29769" y="2823029"/>
            <a:ext cx="3309608" cy="3481355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6995" y="553616"/>
            <a:ext cx="6466741" cy="5752566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EE75D-2E4A-469A-9092-8B43711F5315}" type="datetime1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39765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557784"/>
            <a:ext cx="3593592" cy="2212313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29767" y="2826137"/>
            <a:ext cx="3310128" cy="3434638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Picture Placeholder 2">
            <a:extLst>
              <a:ext uri="{FF2B5EF4-FFF2-40B4-BE49-F238E27FC236}">
                <a16:creationId xmlns:a16="http://schemas.microsoft.com/office/drawing/2014/main" id="{ADACA751-BBB2-3E33-EA6C-54B4A7F6842B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4502843" y="342901"/>
            <a:ext cx="7346258" cy="6172198"/>
          </a:xfrm>
          <a:custGeom>
            <a:avLst/>
            <a:gdLst>
              <a:gd name="connsiteX0" fmla="*/ 264355 w 6785782"/>
              <a:gd name="connsiteY0" fmla="*/ 0 h 6172198"/>
              <a:gd name="connsiteX1" fmla="*/ 6521427 w 6785782"/>
              <a:gd name="connsiteY1" fmla="*/ 0 h 6172198"/>
              <a:gd name="connsiteX2" fmla="*/ 6785782 w 6785782"/>
              <a:gd name="connsiteY2" fmla="*/ 264355 h 6172198"/>
              <a:gd name="connsiteX3" fmla="*/ 6785782 w 6785782"/>
              <a:gd name="connsiteY3" fmla="*/ 5907843 h 6172198"/>
              <a:gd name="connsiteX4" fmla="*/ 6521427 w 6785782"/>
              <a:gd name="connsiteY4" fmla="*/ 6172198 h 6172198"/>
              <a:gd name="connsiteX5" fmla="*/ 264355 w 6785782"/>
              <a:gd name="connsiteY5" fmla="*/ 6172198 h 6172198"/>
              <a:gd name="connsiteX6" fmla="*/ 0 w 6785782"/>
              <a:gd name="connsiteY6" fmla="*/ 5907843 h 6172198"/>
              <a:gd name="connsiteX7" fmla="*/ 0 w 6785782"/>
              <a:gd name="connsiteY7" fmla="*/ 264355 h 6172198"/>
              <a:gd name="connsiteX8" fmla="*/ 264355 w 6785782"/>
              <a:gd name="connsiteY8" fmla="*/ 0 h 61721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785782" h="6172198">
                <a:moveTo>
                  <a:pt x="264355" y="0"/>
                </a:moveTo>
                <a:lnTo>
                  <a:pt x="6521427" y="0"/>
                </a:lnTo>
                <a:cubicBezTo>
                  <a:pt x="6667426" y="0"/>
                  <a:pt x="6785782" y="118356"/>
                  <a:pt x="6785782" y="264355"/>
                </a:cubicBezTo>
                <a:lnTo>
                  <a:pt x="6785782" y="5907843"/>
                </a:lnTo>
                <a:cubicBezTo>
                  <a:pt x="6785782" y="6053842"/>
                  <a:pt x="6667426" y="6172198"/>
                  <a:pt x="6521427" y="6172198"/>
                </a:cubicBezTo>
                <a:lnTo>
                  <a:pt x="264355" y="6172198"/>
                </a:lnTo>
                <a:cubicBezTo>
                  <a:pt x="118356" y="6172198"/>
                  <a:pt x="0" y="6053842"/>
                  <a:pt x="0" y="5907843"/>
                </a:cubicBezTo>
                <a:lnTo>
                  <a:pt x="0" y="264355"/>
                </a:lnTo>
                <a:cubicBezTo>
                  <a:pt x="0" y="118356"/>
                  <a:pt x="118356" y="0"/>
                  <a:pt x="264355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6FD38-01FF-4539-8A35-AB19E4D5C3A7}" type="datetime1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428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Photo 4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69480" y="411480"/>
            <a:ext cx="4361688" cy="396849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5200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69480" y="4873752"/>
            <a:ext cx="4206240" cy="1380744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buNone/>
              <a:defRPr lang="en-US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55FC269D-AA10-2D35-8DD6-33E0E2CC406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7472" y="343038"/>
            <a:ext cx="6257031" cy="6172200"/>
          </a:xfrm>
          <a:custGeom>
            <a:avLst/>
            <a:gdLst>
              <a:gd name="connsiteX0" fmla="*/ 318609 w 6257031"/>
              <a:gd name="connsiteY0" fmla="*/ 0 h 6172200"/>
              <a:gd name="connsiteX1" fmla="*/ 5938422 w 6257031"/>
              <a:gd name="connsiteY1" fmla="*/ 0 h 6172200"/>
              <a:gd name="connsiteX2" fmla="*/ 6257031 w 6257031"/>
              <a:gd name="connsiteY2" fmla="*/ 318609 h 6172200"/>
              <a:gd name="connsiteX3" fmla="*/ 6257031 w 6257031"/>
              <a:gd name="connsiteY3" fmla="*/ 5853591 h 6172200"/>
              <a:gd name="connsiteX4" fmla="*/ 5938422 w 6257031"/>
              <a:gd name="connsiteY4" fmla="*/ 6172200 h 6172200"/>
              <a:gd name="connsiteX5" fmla="*/ 318609 w 6257031"/>
              <a:gd name="connsiteY5" fmla="*/ 6172200 h 6172200"/>
              <a:gd name="connsiteX6" fmla="*/ 0 w 6257031"/>
              <a:gd name="connsiteY6" fmla="*/ 5853591 h 6172200"/>
              <a:gd name="connsiteX7" fmla="*/ 0 w 6257031"/>
              <a:gd name="connsiteY7" fmla="*/ 318609 h 6172200"/>
              <a:gd name="connsiteX8" fmla="*/ 318609 w 6257031"/>
              <a:gd name="connsiteY8" fmla="*/ 0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257031" h="6172200">
                <a:moveTo>
                  <a:pt x="318609" y="0"/>
                </a:moveTo>
                <a:lnTo>
                  <a:pt x="5938422" y="0"/>
                </a:lnTo>
                <a:cubicBezTo>
                  <a:pt x="6114385" y="0"/>
                  <a:pt x="6257031" y="142646"/>
                  <a:pt x="6257031" y="318609"/>
                </a:cubicBezTo>
                <a:lnTo>
                  <a:pt x="6257031" y="5853591"/>
                </a:lnTo>
                <a:cubicBezTo>
                  <a:pt x="6257031" y="6029554"/>
                  <a:pt x="6114385" y="6172200"/>
                  <a:pt x="5938422" y="6172200"/>
                </a:cubicBezTo>
                <a:lnTo>
                  <a:pt x="318609" y="6172200"/>
                </a:lnTo>
                <a:cubicBezTo>
                  <a:pt x="142646" y="6172200"/>
                  <a:pt x="0" y="6029554"/>
                  <a:pt x="0" y="5853591"/>
                </a:cubicBezTo>
                <a:lnTo>
                  <a:pt x="0" y="318609"/>
                </a:lnTo>
                <a:cubicBezTo>
                  <a:pt x="0" y="142646"/>
                  <a:pt x="142646" y="0"/>
                  <a:pt x="318609" y="0"/>
                </a:cubicBezTo>
                <a:close/>
              </a:path>
            </a:pathLst>
          </a:custGeom>
          <a:blipFill dpi="0" rotWithShape="1">
            <a:blip r:embed="rId2">
              <a:alphaModFix amt="7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  <a:effectLst/>
              </a:defRPr>
            </a:lvl1pPr>
          </a:lstStyle>
          <a:p>
            <a:fld id="{19A3EA51-69C4-4090-B98A-31CA47A2E35E}" type="datetime1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25111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clus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429768"/>
            <a:ext cx="10890374" cy="1627632"/>
          </a:xfrm>
        </p:spPr>
        <p:txBody>
          <a:bodyPr anchor="t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7E1FCC9-2D1D-9C6B-8C9A-E3D0A77DBEF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29768" y="3264408"/>
            <a:ext cx="10890374" cy="28346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C5BFC-EF85-4C2B-8809-2F9E7D76A143}" type="datetime1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8770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clusion 2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1627318"/>
            <a:ext cx="7370064" cy="184202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53FFEDA-E57B-DF13-2394-A1514E15F85A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29768" y="3622673"/>
            <a:ext cx="7370064" cy="2231136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dirty="0"/>
            </a:lvl1pPr>
            <a:lvl2pPr marL="228600" indent="0">
              <a:buNone/>
              <a:defRPr lang="en-US" dirty="0"/>
            </a:lvl2pPr>
            <a:lvl3pPr marL="457200" indent="0">
              <a:buNone/>
              <a:defRPr lang="en-US" dirty="0"/>
            </a:lvl3pPr>
            <a:lvl4pPr marL="685800" indent="0">
              <a:buNone/>
              <a:defRPr lang="en-US" dirty="0"/>
            </a:lvl4pPr>
            <a:lvl5pPr marL="914400" indent="0">
              <a:buNone/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805FF-0F6F-4DB7-B5D6-9BF14E40F716}" type="datetime1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8559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1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9768" y="438912"/>
            <a:ext cx="9317736" cy="4453128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9600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9768" y="4965192"/>
            <a:ext cx="5431536" cy="1289304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buNone/>
              <a:defRPr lang="en-US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6633933-AD95-42CF-A390-A7073FD506A1}" type="datetime1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0553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08176" y="1536192"/>
            <a:ext cx="9171432" cy="2615184"/>
          </a:xfrm>
        </p:spPr>
        <p:txBody>
          <a:bodyPr anchor="ctr">
            <a:normAutofit/>
          </a:bodyPr>
          <a:lstStyle>
            <a:lvl1pPr algn="ctr">
              <a:defRPr sz="54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08176" y="4427554"/>
            <a:ext cx="9171432" cy="1143000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D50E307-C64C-483A-9485-A61D01D72197}" type="datetime1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92861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3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9768" y="438912"/>
            <a:ext cx="11494008" cy="465429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2500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9768" y="5093208"/>
            <a:ext cx="5669280" cy="1161288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buNone/>
              <a:defRPr lang="en-US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BC36CA3-7064-4E52-B24E-E3CC37B36CB8}" type="datetime1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7848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27A12A6-507C-2714-2F24-09ADE11584C5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892EA34-13CC-54C1-DE3D-4F1D5D55C9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1810512"/>
            <a:ext cx="7772400" cy="4562856"/>
          </a:xfrm>
        </p:spPr>
        <p:txBody>
          <a:bodyPr anchor="b">
            <a:normAutofit/>
          </a:bodyPr>
          <a:lstStyle>
            <a:lvl1pPr>
              <a:defRPr sz="8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845713-EE4C-7615-B812-531C14CF0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3F469A-9BA4-41D9-A358-7174319CB857}" type="datetime1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1849E7-8E94-3B02-239C-AAB481596B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644BD7-C050-D052-8408-65ADAAF67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23673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283464"/>
            <a:ext cx="10652760" cy="96926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9768" y="1380744"/>
            <a:ext cx="10652760" cy="49011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29768" y="6519672"/>
            <a:ext cx="2843784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fld id="{E9D380B3-E270-4064-8D13-292A875F6C31}" type="datetime1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60536" y="6519672"/>
            <a:ext cx="2642616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75720" y="6519672"/>
            <a:ext cx="457200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873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0" r:id="rId2"/>
    <p:sldLayoutId id="2147483709" r:id="rId3"/>
    <p:sldLayoutId id="2147483708" r:id="rId4"/>
    <p:sldLayoutId id="2147483707" r:id="rId5"/>
    <p:sldLayoutId id="2147483706" r:id="rId6"/>
    <p:sldLayoutId id="2147483705" r:id="rId7"/>
    <p:sldLayoutId id="2147483704" r:id="rId8"/>
    <p:sldLayoutId id="2147483703" r:id="rId9"/>
    <p:sldLayoutId id="2147483702" r:id="rId10"/>
    <p:sldLayoutId id="2147483661" r:id="rId11"/>
    <p:sldLayoutId id="2147483662" r:id="rId12"/>
    <p:sldLayoutId id="2147483663" r:id="rId13"/>
    <p:sldLayoutId id="2147483664" r:id="rId14"/>
    <p:sldLayoutId id="2147483665" r:id="rId15"/>
    <p:sldLayoutId id="2147483666" r:id="rId16"/>
    <p:sldLayoutId id="2147483667" r:id="rId17"/>
    <p:sldLayoutId id="2147483668" r:id="rId18"/>
    <p:sldLayoutId id="2147483669" r:id="rId19"/>
    <p:sldLayoutId id="2147483670" r:id="rId20"/>
    <p:sldLayoutId id="2147483671" r:id="rId21"/>
    <p:sldLayoutId id="2147483672" r:id="rId22"/>
    <p:sldLayoutId id="2147483673" r:id="rId23"/>
    <p:sldLayoutId id="2147483674" r:id="rId24"/>
    <p:sldLayoutId id="2147483675" r:id="rId25"/>
    <p:sldLayoutId id="2147483676" r:id="rId26"/>
    <p:sldLayoutId id="2147483677" r:id="rId27"/>
    <p:sldLayoutId id="2147483678" r:id="rId28"/>
    <p:sldLayoutId id="2147483679" r:id="rId29"/>
    <p:sldLayoutId id="2147483680" r:id="rId30"/>
    <p:sldLayoutId id="2147483681" r:id="rId31"/>
    <p:sldLayoutId id="2147483682" r:id="rId32"/>
    <p:sldLayoutId id="2147483683" r:id="rId33"/>
    <p:sldLayoutId id="2147483684" r:id="rId34"/>
    <p:sldLayoutId id="2147483685" r:id="rId35"/>
    <p:sldLayoutId id="2147483686" r:id="rId36"/>
    <p:sldLayoutId id="2147483687" r:id="rId37"/>
    <p:sldLayoutId id="2147483688" r:id="rId38"/>
    <p:sldLayoutId id="2147483689" r:id="rId39"/>
    <p:sldLayoutId id="2147483690" r:id="rId40"/>
    <p:sldLayoutId id="2147483691" r:id="rId41"/>
    <p:sldLayoutId id="2147483692" r:id="rId42"/>
    <p:sldLayoutId id="2147483693" r:id="rId43"/>
    <p:sldLayoutId id="2147483694" r:id="rId44"/>
    <p:sldLayoutId id="2147483695" r:id="rId45"/>
    <p:sldLayoutId id="2147483696" r:id="rId46"/>
    <p:sldLayoutId id="2147483697" r:id="rId47"/>
    <p:sldLayoutId id="2147483698" r:id="rId48"/>
    <p:sldLayoutId id="2147483699" r:id="rId49"/>
    <p:sldLayoutId id="2147483700" r:id="rId50"/>
    <p:sldLayoutId id="2147483701" r:id="rId5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F5B1664D-8504-10D3-78C5-839F47CFEF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7" y="283463"/>
            <a:ext cx="11468583" cy="702526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Lato" panose="020F0502020204030203" pitchFamily="34" charset="0"/>
              </a:rPr>
              <a:t>7 pasos Framework </a:t>
            </a: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A81FE53E-0007-7076-3A19-96FC7F2542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5807120"/>
              </p:ext>
            </p:extLst>
          </p:nvPr>
        </p:nvGraphicFramePr>
        <p:xfrm>
          <a:off x="429768" y="1070517"/>
          <a:ext cx="11468583" cy="56730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3739">
                  <a:extLst>
                    <a:ext uri="{9D8B030D-6E8A-4147-A177-3AD203B41FA5}">
                      <a16:colId xmlns:a16="http://schemas.microsoft.com/office/drawing/2014/main" val="1567279791"/>
                    </a:ext>
                  </a:extLst>
                </a:gridCol>
                <a:gridCol w="3057454">
                  <a:extLst>
                    <a:ext uri="{9D8B030D-6E8A-4147-A177-3AD203B41FA5}">
                      <a16:colId xmlns:a16="http://schemas.microsoft.com/office/drawing/2014/main" val="2712798104"/>
                    </a:ext>
                  </a:extLst>
                </a:gridCol>
                <a:gridCol w="2728695">
                  <a:extLst>
                    <a:ext uri="{9D8B030D-6E8A-4147-A177-3AD203B41FA5}">
                      <a16:colId xmlns:a16="http://schemas.microsoft.com/office/drawing/2014/main" val="3974216500"/>
                    </a:ext>
                  </a:extLst>
                </a:gridCol>
                <a:gridCol w="2728695">
                  <a:extLst>
                    <a:ext uri="{9D8B030D-6E8A-4147-A177-3AD203B41FA5}">
                      <a16:colId xmlns:a16="http://schemas.microsoft.com/office/drawing/2014/main" val="2679261063"/>
                    </a:ext>
                  </a:extLst>
                </a:gridCol>
              </a:tblGrid>
              <a:tr h="1642561">
                <a:tc gridSpan="2">
                  <a:txBody>
                    <a:bodyPr/>
                    <a:lstStyle/>
                    <a:p>
                      <a:r>
                        <a:rPr lang="es-ES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1.- Problema de negocio</a:t>
                      </a:r>
                    </a:p>
                    <a:p>
                      <a:endParaRPr lang="es-ES" sz="1400" dirty="0">
                        <a:solidFill>
                          <a:schemeClr val="tx1"/>
                        </a:solidFill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s-ES" sz="1400" b="0" dirty="0">
                          <a:solidFill>
                            <a:schemeClr val="tx1"/>
                          </a:solidFill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Tres Islas opera dos unidades de negocio independientes —la fábrica y el bar— que generan información valiosa pero fragmentada.  Sin esta visibilidad unificada, se dificulta la toma de decisiones estratégicas sobre producción, precios, compras, abastecimiento y rentabilidad.</a:t>
                      </a:r>
                      <a:endParaRPr lang="es-MX" sz="1400" b="0" dirty="0">
                        <a:solidFill>
                          <a:schemeClr val="tx1"/>
                        </a:solidFill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</a:txBody>
                  <a:tcPr marL="104699" marR="104699" marT="52349" marB="52349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s-ES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2.- Valor para el negocio:</a:t>
                      </a:r>
                    </a:p>
                    <a:p>
                      <a:endParaRPr lang="es-ES" sz="1400" dirty="0">
                        <a:solidFill>
                          <a:schemeClr val="tx1"/>
                        </a:solidFill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ES" sz="1400" b="0" dirty="0">
                          <a:solidFill>
                            <a:schemeClr val="tx1"/>
                          </a:solidFill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Decisiones más rápidas y basadas en datos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ES" sz="1400" b="0" dirty="0">
                          <a:solidFill>
                            <a:schemeClr val="tx1"/>
                          </a:solidFill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Optimización de costos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ES" sz="1400" b="0" dirty="0">
                          <a:solidFill>
                            <a:schemeClr val="tx1"/>
                          </a:solidFill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Incremento de la rentabilidad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ES" sz="1400" b="0" dirty="0">
                          <a:solidFill>
                            <a:schemeClr val="tx1"/>
                          </a:solidFill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Mejor planificación operativa y financiera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ES" sz="1400" b="0" dirty="0">
                          <a:solidFill>
                            <a:schemeClr val="tx1"/>
                          </a:solidFill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Reducción de tiempo de análisis manual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s-MX" sz="1400" b="0" dirty="0">
                        <a:solidFill>
                          <a:schemeClr val="tx1"/>
                        </a:solidFill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</a:txBody>
                  <a:tcPr marL="104699" marR="104699" marT="52349" marB="52349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3924984"/>
                  </a:ext>
                </a:extLst>
              </a:tr>
              <a:tr h="2507066">
                <a:tc>
                  <a:txBody>
                    <a:bodyPr/>
                    <a:lstStyle/>
                    <a:p>
                      <a:r>
                        <a:rPr lang="es-ES" sz="1400" b="1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3.- La función objetivo</a:t>
                      </a:r>
                    </a:p>
                    <a:p>
                      <a:endParaRPr lang="es-ES" sz="1400" b="1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r>
                        <a:rPr lang="es-ES" sz="1400" b="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Aún falta definir las </a:t>
                      </a:r>
                      <a:r>
                        <a:rPr lang="es-ES" sz="1400" b="0" dirty="0" err="1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features</a:t>
                      </a:r>
                      <a:r>
                        <a:rPr lang="es-ES" sz="1400" b="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 específicas (características predictoras) y las variables exactas disponibles en los archivos de producción, ventas e inventario de la fábrica.</a:t>
                      </a:r>
                      <a:endParaRPr lang="es-MX" sz="1400" b="0" dirty="0">
                        <a:solidFill>
                          <a:schemeClr val="tx1"/>
                        </a:solidFill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</a:txBody>
                  <a:tcPr marL="104699" marR="104699" marT="52349" marB="52349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400" b="1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4.- Enfoque de modelado </a:t>
                      </a:r>
                    </a:p>
                    <a:p>
                      <a:endParaRPr lang="es-ES" sz="1400" dirty="0">
                        <a:solidFill>
                          <a:schemeClr val="tx1"/>
                        </a:solidFill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</a:txBody>
                  <a:tcPr marL="104699" marR="104699" marT="52349" marB="52349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400" b="1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5.- Entrenamiento del modelo</a:t>
                      </a:r>
                    </a:p>
                    <a:p>
                      <a:endParaRPr lang="es-ES" sz="1400" dirty="0">
                        <a:solidFill>
                          <a:schemeClr val="tx1"/>
                        </a:solidFill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</a:txBody>
                  <a:tcPr marL="104699" marR="104699" marT="52349" marB="52349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400" b="1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6.- Valor para el cliente</a:t>
                      </a:r>
                    </a:p>
                    <a:p>
                      <a:endParaRPr lang="es-ES" sz="1400" dirty="0">
                        <a:solidFill>
                          <a:schemeClr val="tx1"/>
                        </a:solidFill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  <a:p>
                      <a:r>
                        <a:rPr lang="es-ES" sz="140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Visión consolidada del negocio en una sola herramienta.</a:t>
                      </a:r>
                    </a:p>
                    <a:p>
                      <a:r>
                        <a:rPr lang="es-ES" sz="140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Transparencia total entre fábrica y bar.</a:t>
                      </a:r>
                    </a:p>
                    <a:p>
                      <a:r>
                        <a:rPr lang="es-ES" sz="140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Métricas que no existían antes (rentabilidad real por tipo de cerveza).</a:t>
                      </a:r>
                    </a:p>
                    <a:p>
                      <a:endParaRPr lang="es-ES" sz="1400" dirty="0"/>
                    </a:p>
                  </a:txBody>
                  <a:tcPr marL="104699" marR="104699" marT="52349" marB="52349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2975584"/>
                  </a:ext>
                </a:extLst>
              </a:tr>
              <a:tr h="1354393">
                <a:tc gridSpan="4">
                  <a:txBody>
                    <a:bodyPr/>
                    <a:lstStyle/>
                    <a:p>
                      <a:r>
                        <a:rPr lang="es-ES" sz="1400" b="1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7.- Estrategia de datos: </a:t>
                      </a:r>
                    </a:p>
                    <a:p>
                      <a:endParaRPr lang="es-ES" sz="1400" dirty="0">
                        <a:solidFill>
                          <a:schemeClr val="tx1"/>
                        </a:solidFill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</a:txBody>
                  <a:tcPr marL="104699" marR="104699" marT="52349" marB="52349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72840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4831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E4D56FDA-838D-E598-36F0-C84C97769F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7" y="283463"/>
            <a:ext cx="10652760" cy="672865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Lato" panose="020F0502020204030203" pitchFamily="34" charset="0"/>
              </a:rPr>
              <a:t>Canvas IA</a:t>
            </a:r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B32D326E-043E-C4CD-EB6B-9B2F809517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4681415"/>
              </p:ext>
            </p:extLst>
          </p:nvPr>
        </p:nvGraphicFramePr>
        <p:xfrm>
          <a:off x="429767" y="956328"/>
          <a:ext cx="10652760" cy="5618209"/>
        </p:xfrm>
        <a:graphic>
          <a:graphicData uri="http://schemas.openxmlformats.org/drawingml/2006/table">
            <a:tbl>
              <a:tblPr/>
              <a:tblGrid>
                <a:gridCol w="1914816">
                  <a:extLst>
                    <a:ext uri="{9D8B030D-6E8A-4147-A177-3AD203B41FA5}">
                      <a16:colId xmlns:a16="http://schemas.microsoft.com/office/drawing/2014/main" val="804896817"/>
                    </a:ext>
                  </a:extLst>
                </a:gridCol>
                <a:gridCol w="2932577">
                  <a:extLst>
                    <a:ext uri="{9D8B030D-6E8A-4147-A177-3AD203B41FA5}">
                      <a16:colId xmlns:a16="http://schemas.microsoft.com/office/drawing/2014/main" val="473261809"/>
                    </a:ext>
                  </a:extLst>
                </a:gridCol>
                <a:gridCol w="2894252">
                  <a:extLst>
                    <a:ext uri="{9D8B030D-6E8A-4147-A177-3AD203B41FA5}">
                      <a16:colId xmlns:a16="http://schemas.microsoft.com/office/drawing/2014/main" val="2374061577"/>
                    </a:ext>
                  </a:extLst>
                </a:gridCol>
                <a:gridCol w="2911115">
                  <a:extLst>
                    <a:ext uri="{9D8B030D-6E8A-4147-A177-3AD203B41FA5}">
                      <a16:colId xmlns:a16="http://schemas.microsoft.com/office/drawing/2014/main" val="109156180"/>
                    </a:ext>
                  </a:extLst>
                </a:gridCol>
              </a:tblGrid>
              <a:tr h="1559352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Definir: "Encontrarlo"</a:t>
                      </a:r>
                    </a:p>
                  </a:txBody>
                  <a:tcPr marL="5337" marR="5337" marT="5337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Problema de negocio y del cliente</a:t>
                      </a:r>
                    </a:p>
                    <a:p>
                      <a:pPr algn="l" fontAlgn="t"/>
                      <a:endParaRPr lang="es-ES" sz="1000" b="0" i="0" u="none" strike="noStrike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¿Cuál es el problema de la empresa que estamos resolviendo?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¿Cuál es el problema del cliente que estamos resolviendo? 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¿Por qué es un buen problema para la la IA generativa?</a:t>
                      </a:r>
                    </a:p>
                  </a:txBody>
                  <a:tcPr marL="5337" marR="5337" marT="5337" marB="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Job to be donde</a:t>
                      </a:r>
                    </a:p>
                    <a:p>
                      <a:pPr algn="l" fontAlgn="t"/>
                      <a:endParaRPr lang="es-ES" sz="1000" b="0" i="0" u="none" strike="noStrike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¿Cuáles son los objetivos o los resultados que los usurarios finales tratan de lograr?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Trabajos que los usuarios finales quieren hacer, junto con los atributos funcionales emocionales y auxiliares de esos trabajos.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Listados de tareas pendientes se centran en los resultados que la iniciativa persigue.</a:t>
                      </a:r>
                    </a:p>
                  </a:txBody>
                  <a:tcPr marL="5337" marR="5337" marT="5337" marB="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Business and customer value</a:t>
                      </a:r>
                    </a:p>
                    <a:p>
                      <a:pPr algn="l" fontAlgn="t"/>
                      <a:endParaRPr lang="es-ES" sz="1000" b="0" i="0" u="none" strike="noStrike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Valor empresarial y para el cliente.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Es el valor de la solución de ese problema de negocio.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El impacto o valor previsto para el negocio o para el cliente, si resolvemos ese problema. </a:t>
                      </a:r>
                    </a:p>
                  </a:txBody>
                  <a:tcPr marL="5337" marR="5337" marT="5337" marB="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0464307"/>
                  </a:ext>
                </a:extLst>
              </a:tr>
              <a:tr h="2672095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Diseñar: "Embotéllalo!</a:t>
                      </a:r>
                    </a:p>
                  </a:txBody>
                  <a:tcPr marL="5337" marR="5337" marT="5337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Desarrollo del MVP development</a:t>
                      </a:r>
                    </a:p>
                    <a:p>
                      <a:pPr algn="l" fontAlgn="t"/>
                      <a:endParaRPr lang="es-ES" sz="1000" b="0" i="0" u="none" strike="noStrike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¿Cuáles son los datos que vamos a necesitar?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¿Cuál es el flujo de trabajo?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¿Cuál es el proceso? 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¿Cómo incorporaremos los datos?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¿Cómo accederemos a los datos?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¿Cómo limpiaremos los datos?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¿Cómo nos aseguraremos de que nuestros datos no están sesgados?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¿Los datos están completos?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¿Vamos a proporcionar datos de propiedad exclusiva al modelo? 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¿Vamos a utilizar datos disponibles y a consultar los datos través de modelos tradicionales?</a:t>
                      </a:r>
                    </a:p>
                  </a:txBody>
                  <a:tcPr marL="5337" marR="5337" marT="5337" marB="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Prompt desing and engineering</a:t>
                      </a:r>
                    </a:p>
                    <a:p>
                      <a:pPr algn="l" fontAlgn="t"/>
                      <a:endParaRPr lang="es-ES" sz="1000" b="0" i="0" u="none" strike="noStrike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Diseño e ingeniería de indicaciones.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Los modelos generativos de IA son consultados usando indicadores, usando contexto.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La indicación proporciona el contexto.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¿Cómo diseñaremos las indicaciones?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¿Cómo podríamos perfeccionarlas?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¿Cómo nos aseguramos de que estamos haciendo la pregunta correcta?</a:t>
                      </a:r>
                    </a:p>
                  </a:txBody>
                  <a:tcPr marL="5337" marR="5337" marT="5337" marB="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Rápida solución y </a:t>
                      </a:r>
                      <a:r>
                        <a:rPr lang="es-E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creacición</a:t>
                      </a: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de prototipos. </a:t>
                      </a:r>
                    </a:p>
                    <a:p>
                      <a:pPr algn="l" fontAlgn="t"/>
                      <a:endParaRPr lang="es-ES" sz="10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¿Cuál es nuestro enfoque para construir un prototipo rápido? 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¿Cómo vamos a empezar? 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¿Cómo construiremos en 90 días algo que podamos poner en práctica?</a:t>
                      </a:r>
                    </a:p>
                  </a:txBody>
                  <a:tcPr marL="5337" marR="5337" marT="5337" marB="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8179886"/>
                  </a:ext>
                </a:extLst>
              </a:tr>
              <a:tr h="1386762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Desplegar: "Escalarlo"</a:t>
                      </a:r>
                    </a:p>
                  </a:txBody>
                  <a:tcPr marL="5337" marR="5337" marT="5337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Producción y escalamiento de la iniciativa</a:t>
                      </a:r>
                    </a:p>
                    <a:p>
                      <a:pPr algn="l" fontAlgn="t"/>
                      <a:endParaRPr lang="es-ES" sz="1000" b="0" i="0" u="none" strike="noStrike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¿Cuáles son los criterios para para la aceptación del MVP? 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¿Cómo desplegaremos la solución a escala?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¿Qué datos necesitaremos?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¿Qué modelos y qué capacidades necesitaremos?</a:t>
                      </a:r>
                    </a:p>
                  </a:txBody>
                  <a:tcPr marL="5337" marR="5337" marT="5337" marB="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Gestión del cambio</a:t>
                      </a:r>
                    </a:p>
                    <a:p>
                      <a:pPr algn="l" fontAlgn="t"/>
                      <a:endParaRPr lang="es-ES" sz="1000" b="0" i="0" u="none" strike="noStrike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¿Cómo cambiamos el comportamiento de la gente? 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¿Cómo conseguimos aceptación de las partes interesadas?</a:t>
                      </a:r>
                    </a:p>
                  </a:txBody>
                  <a:tcPr marL="5337" marR="5337" marT="5337" marB="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Mitigar el riesgo</a:t>
                      </a:r>
                    </a:p>
                    <a:p>
                      <a:pPr algn="l" fontAlgn="t"/>
                      <a:endParaRPr lang="es-ES" sz="1000" b="0" i="0" u="none" strike="noStrike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Privacidad de los datos y otros riesgos 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¿Cómo los mitigamos?</a:t>
                      </a:r>
                    </a:p>
                  </a:txBody>
                  <a:tcPr marL="5337" marR="5337" marT="5337" marB="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38352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6688957"/>
      </p:ext>
    </p:extLst>
  </p:cSld>
  <p:clrMapOvr>
    <a:masterClrMapping/>
  </p:clrMapOvr>
</p:sld>
</file>

<file path=ppt/theme/theme1.xml><?xml version="1.0" encoding="utf-8"?>
<a:theme xmlns:a="http://schemas.openxmlformats.org/drawingml/2006/main" name="Dune">
  <a:themeElements>
    <a:clrScheme name="Dune">
      <a:dk1>
        <a:srgbClr val="131313"/>
      </a:dk1>
      <a:lt1>
        <a:sysClr val="window" lastClr="FFFFFF"/>
      </a:lt1>
      <a:dk2>
        <a:srgbClr val="203430"/>
      </a:dk2>
      <a:lt2>
        <a:srgbClr val="F0EDE6"/>
      </a:lt2>
      <a:accent1>
        <a:srgbClr val="A57361"/>
      </a:accent1>
      <a:accent2>
        <a:srgbClr val="CD9979"/>
      </a:accent2>
      <a:accent3>
        <a:srgbClr val="4E6C67"/>
      </a:accent3>
      <a:accent4>
        <a:srgbClr val="BA958C"/>
      </a:accent4>
      <a:accent5>
        <a:srgbClr val="A08C60"/>
      </a:accent5>
      <a:accent6>
        <a:srgbClr val="956969"/>
      </a:accent6>
      <a:hlink>
        <a:srgbClr val="B0685E"/>
      </a:hlink>
      <a:folHlink>
        <a:srgbClr val="5E827E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une" id="{826328CA-5F67-4711-B85D-145ABD90F0C2}" vid="{19057A55-7D5A-4630-9E53-CA5ED644777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579</Words>
  <Application>Microsoft Office PowerPoint</Application>
  <PresentationFormat>Panorámica</PresentationFormat>
  <Paragraphs>80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8" baseType="lpstr">
      <vt:lpstr>Arial</vt:lpstr>
      <vt:lpstr>Lato</vt:lpstr>
      <vt:lpstr>Neue Haas Grotesk Text Pro</vt:lpstr>
      <vt:lpstr>Roboto</vt:lpstr>
      <vt:lpstr>Roboto Light</vt:lpstr>
      <vt:lpstr>Dune</vt:lpstr>
      <vt:lpstr>7 pasos Framework </vt:lpstr>
      <vt:lpstr>Canvas IA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julio olaf gonzalez guzman</dc:creator>
  <cp:lastModifiedBy>Julio Gonzalez</cp:lastModifiedBy>
  <cp:revision>2</cp:revision>
  <dcterms:created xsi:type="dcterms:W3CDTF">2025-07-30T22:35:51Z</dcterms:created>
  <dcterms:modified xsi:type="dcterms:W3CDTF">2025-12-01T23:14:27Z</dcterms:modified>
</cp:coreProperties>
</file>