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586" r:id="rId2"/>
    <p:sldId id="257" r:id="rId3"/>
    <p:sldId id="6728" r:id="rId4"/>
    <p:sldId id="6730" r:id="rId5"/>
    <p:sldId id="7852" r:id="rId6"/>
    <p:sldId id="3580" r:id="rId7"/>
    <p:sldId id="7853" r:id="rId8"/>
    <p:sldId id="3581" r:id="rId9"/>
    <p:sldId id="3584" r:id="rId10"/>
    <p:sldId id="3582" r:id="rId11"/>
    <p:sldId id="3585" r:id="rId12"/>
    <p:sldId id="7851" r:id="rId13"/>
    <p:sldId id="7854" r:id="rId14"/>
    <p:sldId id="7453" r:id="rId15"/>
    <p:sldId id="7454" r:id="rId16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A9"/>
    <a:srgbClr val="FFA900"/>
    <a:srgbClr val="4BACC6"/>
    <a:srgbClr val="C6D9F1"/>
    <a:srgbClr val="FFD579"/>
    <a:srgbClr val="C3D69B"/>
    <a:srgbClr val="DCEAF7"/>
    <a:srgbClr val="C00000"/>
    <a:srgbClr val="FFCC66"/>
    <a:srgbClr val="FF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51F8C-4AB9-48D1-B51C-6ADE1C932E8F}" v="34" dt="2025-03-11T19:14:47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/>
    <p:restoredTop sz="94577"/>
  </p:normalViewPr>
  <p:slideViewPr>
    <p:cSldViewPr snapToGrid="0" showGuides="1">
      <p:cViewPr varScale="1">
        <p:scale>
          <a:sx n="18" d="100"/>
          <a:sy n="18" d="100"/>
        </p:scale>
        <p:origin x="72" y="102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74420F8D-0FF1-47B1-85E0-0AD5805B71E0}"/>
    <pc:docChg chg="modSld">
      <pc:chgData name="julio olaf gonzalez guzman" userId="fb64a47ee61ae747" providerId="LiveId" clId="{74420F8D-0FF1-47B1-85E0-0AD5805B71E0}" dt="2025-03-05T16:25:42.593" v="4" actId="20577"/>
      <pc:docMkLst>
        <pc:docMk/>
      </pc:docMkLst>
      <pc:sldChg chg="modSp mod">
        <pc:chgData name="julio olaf gonzalez guzman" userId="fb64a47ee61ae747" providerId="LiveId" clId="{74420F8D-0FF1-47B1-85E0-0AD5805B71E0}" dt="2025-03-05T16:25:42.593" v="4" actId="20577"/>
        <pc:sldMkLst>
          <pc:docMk/>
          <pc:sldMk cId="408437876" sldId="3582"/>
        </pc:sldMkLst>
        <pc:spChg chg="mod">
          <ac:chgData name="julio olaf gonzalez guzman" userId="fb64a47ee61ae747" providerId="LiveId" clId="{74420F8D-0FF1-47B1-85E0-0AD5805B71E0}" dt="2025-03-05T16:25:26.862" v="3" actId="20577"/>
          <ac:spMkLst>
            <pc:docMk/>
            <pc:sldMk cId="408437876" sldId="3582"/>
            <ac:spMk id="6" creationId="{25F0EFEE-6C66-FCF7-0CB4-FCAFC5E984FD}"/>
          </ac:spMkLst>
        </pc:spChg>
        <pc:spChg chg="mod">
          <ac:chgData name="julio olaf gonzalez guzman" userId="fb64a47ee61ae747" providerId="LiveId" clId="{74420F8D-0FF1-47B1-85E0-0AD5805B71E0}" dt="2025-03-05T16:25:42.593" v="4" actId="20577"/>
          <ac:spMkLst>
            <pc:docMk/>
            <pc:sldMk cId="408437876" sldId="3582"/>
            <ac:spMk id="7" creationId="{C83B4B0D-0AF9-D5E1-BC74-61FEAF2C4EAC}"/>
          </ac:spMkLst>
        </pc:spChg>
      </pc:sldChg>
    </pc:docChg>
  </pc:docChgLst>
  <pc:docChgLst>
    <pc:chgData name="julio olaf gonzalez guzman" userId="fb64a47ee61ae747" providerId="LiveId" clId="{8D151F8C-4AB9-48D1-B51C-6ADE1C932E8F}"/>
    <pc:docChg chg="undo custSel addSld modSld">
      <pc:chgData name="julio olaf gonzalez guzman" userId="fb64a47ee61ae747" providerId="LiveId" clId="{8D151F8C-4AB9-48D1-B51C-6ADE1C932E8F}" dt="2025-03-05T17:01:01.055" v="422" actId="20577"/>
      <pc:docMkLst>
        <pc:docMk/>
      </pc:docMkLst>
      <pc:sldChg chg="modSp add mod">
        <pc:chgData name="julio olaf gonzalez guzman" userId="fb64a47ee61ae747" providerId="LiveId" clId="{8D151F8C-4AB9-48D1-B51C-6ADE1C932E8F}" dt="2025-03-05T17:01:01.055" v="422" actId="20577"/>
        <pc:sldMkLst>
          <pc:docMk/>
          <pc:sldMk cId="0" sldId="257"/>
        </pc:sldMkLst>
        <pc:spChg chg="mod">
          <ac:chgData name="julio olaf gonzalez guzman" userId="fb64a47ee61ae747" providerId="LiveId" clId="{8D151F8C-4AB9-48D1-B51C-6ADE1C932E8F}" dt="2025-03-05T17:01:01.055" v="422" actId="20577"/>
          <ac:spMkLst>
            <pc:docMk/>
            <pc:sldMk cId="0" sldId="257"/>
            <ac:spMk id="3" creationId="{C8D112F2-5496-CB07-7EC1-B1DEBC42A53B}"/>
          </ac:spMkLst>
        </pc:spChg>
        <pc:spChg chg="mod">
          <ac:chgData name="julio olaf gonzalez guzman" userId="fb64a47ee61ae747" providerId="LiveId" clId="{8D151F8C-4AB9-48D1-B51C-6ADE1C932E8F}" dt="2025-03-05T17:00:49.982" v="411" actId="20577"/>
          <ac:spMkLst>
            <pc:docMk/>
            <pc:sldMk cId="0" sldId="257"/>
            <ac:spMk id="125" creationId="{00000000-0000-0000-0000-000000000000}"/>
          </ac:spMkLst>
        </pc:spChg>
        <pc:picChg chg="mod">
          <ac:chgData name="julio olaf gonzalez guzman" userId="fb64a47ee61ae747" providerId="LiveId" clId="{8D151F8C-4AB9-48D1-B51C-6ADE1C932E8F}" dt="2025-03-05T16:59:56.100" v="365" actId="1076"/>
          <ac:picMkLst>
            <pc:docMk/>
            <pc:sldMk cId="0" sldId="257"/>
            <ac:picMk id="123" creationId="{00000000-0000-0000-0000-000000000000}"/>
          </ac:picMkLst>
        </pc:picChg>
      </pc:sldChg>
      <pc:sldChg chg="modSp mod">
        <pc:chgData name="julio olaf gonzalez guzman" userId="fb64a47ee61ae747" providerId="LiveId" clId="{8D151F8C-4AB9-48D1-B51C-6ADE1C932E8F}" dt="2025-03-05T16:52:05.951" v="327" actId="20577"/>
        <pc:sldMkLst>
          <pc:docMk/>
          <pc:sldMk cId="4038117884" sldId="3580"/>
        </pc:sldMkLst>
        <pc:spChg chg="mod">
          <ac:chgData name="julio olaf gonzalez guzman" userId="fb64a47ee61ae747" providerId="LiveId" clId="{8D151F8C-4AB9-48D1-B51C-6ADE1C932E8F}" dt="2025-03-05T16:52:05.951" v="327" actId="20577"/>
          <ac:spMkLst>
            <pc:docMk/>
            <pc:sldMk cId="4038117884" sldId="3580"/>
            <ac:spMk id="6" creationId="{4C01375B-B49B-EAF0-D26C-708462D22C9C}"/>
          </ac:spMkLst>
        </pc:spChg>
      </pc:sldChg>
      <pc:sldChg chg="modSp mod">
        <pc:chgData name="julio olaf gonzalez guzman" userId="fb64a47ee61ae747" providerId="LiveId" clId="{8D151F8C-4AB9-48D1-B51C-6ADE1C932E8F}" dt="2025-03-05T16:29:39" v="3" actId="14100"/>
        <pc:sldMkLst>
          <pc:docMk/>
          <pc:sldMk cId="408437876" sldId="3582"/>
        </pc:sldMkLst>
        <pc:spChg chg="mod">
          <ac:chgData name="julio olaf gonzalez guzman" userId="fb64a47ee61ae747" providerId="LiveId" clId="{8D151F8C-4AB9-48D1-B51C-6ADE1C932E8F}" dt="2025-03-05T16:29:39" v="3" actId="14100"/>
          <ac:spMkLst>
            <pc:docMk/>
            <pc:sldMk cId="408437876" sldId="3582"/>
            <ac:spMk id="6" creationId="{25F0EFEE-6C66-FCF7-0CB4-FCAFC5E984FD}"/>
          </ac:spMkLst>
        </pc:spChg>
        <pc:spChg chg="mod">
          <ac:chgData name="julio olaf gonzalez guzman" userId="fb64a47ee61ae747" providerId="LiveId" clId="{8D151F8C-4AB9-48D1-B51C-6ADE1C932E8F}" dt="2025-03-05T16:29:21.536" v="2" actId="20577"/>
          <ac:spMkLst>
            <pc:docMk/>
            <pc:sldMk cId="408437876" sldId="3582"/>
            <ac:spMk id="7" creationId="{C83B4B0D-0AF9-D5E1-BC74-61FEAF2C4EAC}"/>
          </ac:spMkLst>
        </pc:spChg>
      </pc:sldChg>
      <pc:sldChg chg="modSp mod">
        <pc:chgData name="julio olaf gonzalez guzman" userId="fb64a47ee61ae747" providerId="LiveId" clId="{8D151F8C-4AB9-48D1-B51C-6ADE1C932E8F}" dt="2025-03-05T16:41:03.098" v="82"/>
        <pc:sldMkLst>
          <pc:docMk/>
          <pc:sldMk cId="2190209889" sldId="3584"/>
        </pc:sldMkLst>
        <pc:graphicFrameChg chg="mod">
          <ac:chgData name="julio olaf gonzalez guzman" userId="fb64a47ee61ae747" providerId="LiveId" clId="{8D151F8C-4AB9-48D1-B51C-6ADE1C932E8F}" dt="2025-03-05T16:41:03.098" v="82"/>
          <ac:graphicFrameMkLst>
            <pc:docMk/>
            <pc:sldMk cId="2190209889" sldId="3584"/>
            <ac:graphicFrameMk id="2" creationId="{80543570-9C32-1335-0A6F-0AB87FC3156B}"/>
          </ac:graphicFrameMkLst>
        </pc:graphicFrameChg>
      </pc:sldChg>
      <pc:sldChg chg="modSp mod">
        <pc:chgData name="julio olaf gonzalez guzman" userId="fb64a47ee61ae747" providerId="LiveId" clId="{8D151F8C-4AB9-48D1-B51C-6ADE1C932E8F}" dt="2025-03-05T16:33:13.429" v="71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1F8C-4AB9-48D1-B51C-6ADE1C932E8F}" dt="2025-03-05T16:33:13.429" v="71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modSp mod">
        <pc:chgData name="julio olaf gonzalez guzman" userId="fb64a47ee61ae747" providerId="LiveId" clId="{8D151F8C-4AB9-48D1-B51C-6ADE1C932E8F}" dt="2025-03-05T16:52:12.070" v="328" actId="20577"/>
        <pc:sldMkLst>
          <pc:docMk/>
          <pc:sldMk cId="529288233" sldId="7853"/>
        </pc:sldMkLst>
        <pc:spChg chg="mod">
          <ac:chgData name="julio olaf gonzalez guzman" userId="fb64a47ee61ae747" providerId="LiveId" clId="{8D151F8C-4AB9-48D1-B51C-6ADE1C932E8F}" dt="2025-03-05T16:52:12.070" v="328" actId="20577"/>
          <ac:spMkLst>
            <pc:docMk/>
            <pc:sldMk cId="529288233" sldId="7853"/>
            <ac:spMk id="6" creationId="{D3D0C3D6-A6ED-46FD-4B27-F13CE8817F9C}"/>
          </ac:spMkLst>
        </pc:spChg>
      </pc:sldChg>
      <pc:sldChg chg="addSp delSp modSp add mod">
        <pc:chgData name="julio olaf gonzalez guzman" userId="fb64a47ee61ae747" providerId="LiveId" clId="{8D151F8C-4AB9-48D1-B51C-6ADE1C932E8F}" dt="2025-03-05T16:31:02.820" v="8"/>
        <pc:sldMkLst>
          <pc:docMk/>
          <pc:sldMk cId="484045912" sldId="7854"/>
        </pc:sldMkLst>
        <pc:spChg chg="add mod">
          <ac:chgData name="julio olaf gonzalez guzman" userId="fb64a47ee61ae747" providerId="LiveId" clId="{8D151F8C-4AB9-48D1-B51C-6ADE1C932E8F}" dt="2025-03-05T16:30:56.217" v="7"/>
          <ac:spMkLst>
            <pc:docMk/>
            <pc:sldMk cId="484045912" sldId="7854"/>
            <ac:spMk id="3" creationId="{57005A28-D889-983B-AA2D-AC062190FB63}"/>
          </ac:spMkLst>
        </pc:spChg>
        <pc:picChg chg="add mod">
          <ac:chgData name="julio olaf gonzalez guzman" userId="fb64a47ee61ae747" providerId="LiveId" clId="{8D151F8C-4AB9-48D1-B51C-6ADE1C932E8F}" dt="2025-03-05T16:31:02.820" v="8"/>
          <ac:picMkLst>
            <pc:docMk/>
            <pc:sldMk cId="484045912" sldId="7854"/>
            <ac:picMk id="5" creationId="{35F6ED09-59DE-A837-70F5-C574A7D188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ulio_2h7cnt5\OneDrive\Documentos\Ideas%20Frescas\Sthelare\CSV%20graficas\Pronostico%20Precio%20trimestal%20Torre%20Stelarhe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Tor'!$C$16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Tor'!$C$17:$C$28</c:f>
              <c:numCache>
                <c:formatCode>_-"$"* #,##0_-;\-"$"* #,##0_-;_-"$"* "-"??_-;_-@_-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6-4B79-B6D7-0D64909F57DD}"/>
            </c:ext>
          </c:extLst>
        </c:ser>
        <c:ser>
          <c:idx val="3"/>
          <c:order val="1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_-"$"* #,##0_-;\-"$"* #,##0_-;_-"$"* "-"??_-;_-@_-</c:formatCode>
                <c:ptCount val="12"/>
                <c:pt idx="0">
                  <c:v>92826.499968999997</c:v>
                </c:pt>
                <c:pt idx="1">
                  <c:v>93638.867819000006</c:v>
                </c:pt>
                <c:pt idx="2">
                  <c:v>94455.110186000005</c:v>
                </c:pt>
                <c:pt idx="3">
                  <c:v>95276.869628999993</c:v>
                </c:pt>
                <c:pt idx="4">
                  <c:v>96111.530553999997</c:v>
                </c:pt>
                <c:pt idx="5">
                  <c:v>96952.767353000003</c:v>
                </c:pt>
                <c:pt idx="6">
                  <c:v>97800.863182999994</c:v>
                </c:pt>
                <c:pt idx="7">
                  <c:v>98653.694044000003</c:v>
                </c:pt>
                <c:pt idx="8">
                  <c:v>99511.705833999993</c:v>
                </c:pt>
                <c:pt idx="9">
                  <c:v>100382.19009</c:v>
                </c:pt>
                <c:pt idx="10">
                  <c:v>101257.60666200001</c:v>
                </c:pt>
                <c:pt idx="11">
                  <c:v>102142.82457500001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6-4B79-B6D7-0D64909F57DD}"/>
            </c:ext>
          </c:extLst>
        </c:ser>
        <c:ser>
          <c:idx val="4"/>
          <c:order val="2"/>
          <c:tx>
            <c:strRef>
              <c:f>'Pronostico Precio trimestal Tor'!$E$16</c:f>
              <c:strCache>
                <c:ptCount val="1"/>
                <c:pt idx="0">
                  <c:v>Precio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Tor'!$E$17:$E$28</c:f>
              <c:numCache>
                <c:formatCode>_-"$"* #,##0_-;\-"$"* #,##0_-;_-"$"* "-"??_-;_-@_-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6-4B79-B6D7-0D64909F57DD}"/>
            </c:ext>
          </c:extLst>
        </c:ser>
        <c:ser>
          <c:idx val="0"/>
          <c:order val="3"/>
          <c:tx>
            <c:strRef>
              <c:f>'Pronostico Precio trimestal Tor'!$F$16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_-"$"* #,##0_-;\-"$"* #,##0_-;_-"$"* "-"??_-;_-@_-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46-4B79-B6D7-0D64909F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dLbl>
              <c:idx val="0"/>
              <c:layout>
                <c:manualLayout>
                  <c:x val="-1.8972183875739231E-17"/>
                  <c:y val="-0.218986567030746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A-437B-A5CB-06796E02E71D}"/>
                </c:ext>
              </c:extLst>
            </c:dLbl>
            <c:dLbl>
              <c:idx val="1"/>
              <c:layout>
                <c:manualLayout>
                  <c:x val="0"/>
                  <c:y val="-0.347106570257866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A-437B-A5CB-06796E02E71D}"/>
                </c:ext>
              </c:extLst>
            </c:dLbl>
            <c:dLbl>
              <c:idx val="2"/>
              <c:layout>
                <c:manualLayout>
                  <c:x val="1.0348583478558295E-3"/>
                  <c:y val="-0.205101733939419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A-437B-A5CB-06796E02E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" panose="02000000000000000000" pitchFamily="2" charset="0"/>
          <a:ea typeface="Roboto Th" panose="02000000000000000000" pitchFamily="2" charset="0"/>
          <a:cs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24327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25F0EFEE-6C66-FCF7-0CB4-FCAFC5E984FD}"/>
              </a:ext>
            </a:extLst>
          </p:cNvPr>
          <p:cNvSpPr txBox="1"/>
          <p:nvPr/>
        </p:nvSpPr>
        <p:spPr bwMode="auto">
          <a:xfrm>
            <a:off x="8841020" y="1798591"/>
            <a:ext cx="2796028" cy="793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AR" sz="1800" dirty="0">
                <a:latin typeface="Roboto Th" pitchFamily="2" charset="0"/>
                <a:ea typeface="Roboto Th" pitchFamily="2" charset="0"/>
                <a:cs typeface="Roboto Th" panose="02000000000000000000" pitchFamily="2" charset="0"/>
              </a:rPr>
              <a:t>Vivienda V. vs </a:t>
            </a:r>
            <a:r>
              <a:rPr lang="es-AR" sz="1800" dirty="0" err="1">
                <a:latin typeface="Roboto Th" pitchFamily="2" charset="0"/>
                <a:ea typeface="Roboto Th" pitchFamily="2" charset="0"/>
                <a:cs typeface="Roboto Th" panose="02000000000000000000" pitchFamily="2" charset="0"/>
              </a:rPr>
              <a:t>Stelarhe</a:t>
            </a:r>
            <a:endParaRPr lang="es-AR" sz="4400" dirty="0">
              <a:latin typeface="Roboto Th" pitchFamily="2" charset="0"/>
              <a:ea typeface="Roboto Th" pitchFamily="2" charset="0"/>
              <a:cs typeface="Roboto Th" panose="02000000000000000000" pitchFamily="2" charset="0"/>
            </a:endParaRPr>
          </a:p>
          <a:p>
            <a:pPr marL="17463" indent="-4763">
              <a:lnSpc>
                <a:spcPct val="80000"/>
              </a:lnSpc>
              <a:spcAft>
                <a:spcPts val="400"/>
              </a:spcAft>
            </a:pPr>
            <a:r>
              <a:rPr lang="es-AR" sz="3200" dirty="0">
                <a:latin typeface="Playfair Display" pitchFamily="2" charset="77"/>
                <a:ea typeface="Roboto Th" pitchFamily="2" charset="0"/>
                <a:cs typeface="Roboto Th" panose="02000000000000000000" pitchFamily="2" charset="0"/>
              </a:rPr>
              <a:t>0.67%</a:t>
            </a:r>
            <a:endParaRPr lang="es-MX" sz="3200" dirty="0">
              <a:latin typeface="Playfair Display" pitchFamily="2" charset="77"/>
              <a:ea typeface="Roboto Th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C83B4B0D-0AF9-D5E1-BC74-61FEAF2C4EAC}"/>
              </a:ext>
            </a:extLst>
          </p:cNvPr>
          <p:cNvSpPr txBox="1"/>
          <p:nvPr/>
        </p:nvSpPr>
        <p:spPr bwMode="auto">
          <a:xfrm>
            <a:off x="8828214" y="2793437"/>
            <a:ext cx="2796028" cy="7930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AR" sz="1800" dirty="0" err="1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Malecon</a:t>
            </a:r>
            <a:r>
              <a:rPr lang="es-AR" sz="18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OV. vs </a:t>
            </a:r>
            <a:r>
              <a:rPr lang="es-AR" sz="1800" dirty="0" err="1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Stelarhe</a:t>
            </a:r>
            <a:endParaRPr lang="es-AR" sz="44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endParaRPr>
          </a:p>
          <a:p>
            <a:pPr marL="17463" indent="-4763">
              <a:lnSpc>
                <a:spcPct val="80000"/>
              </a:lnSpc>
              <a:spcAft>
                <a:spcPts val="400"/>
              </a:spcAft>
            </a:pPr>
            <a:r>
              <a:rPr lang="es-AR" sz="3200" dirty="0">
                <a:latin typeface="Playfair Display" pitchFamily="2" charset="77"/>
                <a:ea typeface="Roboto Th" panose="02000000000000000000" pitchFamily="2" charset="0"/>
                <a:cs typeface="Roboto Th" panose="02000000000000000000" pitchFamily="2" charset="0"/>
              </a:rPr>
              <a:t>3.5%</a:t>
            </a:r>
            <a:endParaRPr lang="es-MX" sz="3200" dirty="0">
              <a:latin typeface="Playfair Display" pitchFamily="2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 vs mercado, venta trimestral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2351846"/>
            <a:ext cx="15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538948"/>
            <a:ext cx="155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Vertical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732551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40527"/>
              </p:ext>
            </p:extLst>
          </p:nvPr>
        </p:nvGraphicFramePr>
        <p:xfrm>
          <a:off x="532849" y="1629314"/>
          <a:ext cx="11525088" cy="529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12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15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1081653"/>
            <a:ext cx="9066123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 Black" panose="020F0502020204030203" pitchFamily="34" charset="77"/>
              </a:rPr>
              <a:t>TENDENCIA DE PX M</a:t>
            </a:r>
            <a:r>
              <a:rPr lang="es-ES" sz="6000" b="1" baseline="30000" dirty="0">
                <a:latin typeface="Lato Black" panose="020F0502020204030203" pitchFamily="34" charset="77"/>
              </a:rPr>
              <a:t>2</a:t>
            </a:r>
            <a:endParaRPr sz="5600" b="1" dirty="0">
              <a:latin typeface="Lato Black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57737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>
                <a:latin typeface="Playfair Display" pitchFamily="2" charset="77"/>
              </a:rPr>
              <a:t> </a:t>
            </a:r>
            <a:endParaRPr lang="es-ES_tradnl" sz="3200" dirty="0"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3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8791"/>
              </p:ext>
            </p:extLst>
          </p:nvPr>
        </p:nvGraphicFramePr>
        <p:xfrm>
          <a:off x="592018" y="916682"/>
          <a:ext cx="11617565" cy="5481838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87430"/>
              </p:ext>
            </p:extLst>
          </p:nvPr>
        </p:nvGraphicFramePr>
        <p:xfrm>
          <a:off x="569843" y="739590"/>
          <a:ext cx="11962817" cy="5799889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POR </a:t>
                      </a:r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</a:t>
            </a:r>
            <a:r>
              <a:rPr kumimoji="0" lang="es-ES_tradnl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NORMAL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normal implica un mercado normal con incremento del 1% en los precios por trimestre.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34450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Vertical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730D43-7EAC-1F5E-E617-DDD5371A2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093677"/>
              </p:ext>
            </p:extLst>
          </p:nvPr>
        </p:nvGraphicFramePr>
        <p:xfrm>
          <a:off x="58885" y="1406891"/>
          <a:ext cx="12254199" cy="55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</a:t>
            </a:r>
            <a:r>
              <a:rPr kumimoji="0" lang="es-ES_tradnl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optimista implica un mercado normal con incremento del 7%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0904327" y="32213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FFD579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CONSERVADOR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0904327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0904327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Vertical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0904327" y="17075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C3D69B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757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b="1" u="none" strike="noStrike" kern="1200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</a:t>
            </a:r>
            <a:r>
              <a:rPr lang="es-ES_tradnl" b="1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Vertical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</a:t>
            </a:r>
            <a:r>
              <a:rPr lang="es-ES_tradnl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62048"/>
              </p:ext>
            </p:extLst>
          </p:nvPr>
        </p:nvGraphicFramePr>
        <p:xfrm>
          <a:off x="1735149" y="2487865"/>
          <a:ext cx="9409814" cy="265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66001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1419</Words>
  <Application>Microsoft Office PowerPoint</Application>
  <PresentationFormat>Personalizado</PresentationFormat>
  <Paragraphs>477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Aptos</vt:lpstr>
      <vt:lpstr>Arial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31</cp:revision>
  <dcterms:created xsi:type="dcterms:W3CDTF">2024-08-19T18:58:59Z</dcterms:created>
  <dcterms:modified xsi:type="dcterms:W3CDTF">2025-03-11T19:14:59Z</dcterms:modified>
</cp:coreProperties>
</file>