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586" r:id="rId2"/>
    <p:sldId id="257" r:id="rId3"/>
    <p:sldId id="7857" r:id="rId4"/>
    <p:sldId id="6728" r:id="rId5"/>
    <p:sldId id="6730" r:id="rId6"/>
    <p:sldId id="7852" r:id="rId7"/>
    <p:sldId id="7855" r:id="rId8"/>
    <p:sldId id="7858" r:id="rId9"/>
    <p:sldId id="3584" r:id="rId10"/>
    <p:sldId id="3585" r:id="rId11"/>
    <p:sldId id="7851" r:id="rId12"/>
    <p:sldId id="7854" r:id="rId13"/>
    <p:sldId id="7453" r:id="rId14"/>
    <p:sldId id="7859" r:id="rId15"/>
    <p:sldId id="7454" r:id="rId16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  <a:srgbClr val="FCD5B5"/>
    <a:srgbClr val="75A4DD"/>
    <a:srgbClr val="C6D9F1"/>
    <a:srgbClr val="FFD579"/>
    <a:srgbClr val="FFDD7A"/>
    <a:srgbClr val="C3D69B"/>
    <a:srgbClr val="9CBC5C"/>
    <a:srgbClr val="FFD347"/>
    <a:srgbClr val="97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77001-E6EA-4D2D-8B9E-6BECCD01F57F}" v="2" dt="2025-03-12T17:53:12.836"/>
    <p1510:client id="{F7B6C756-ECCA-4720-8AF6-EAC8A0DC6C14}" v="330" dt="2025-03-11T20:40:17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/>
    <p:restoredTop sz="94589"/>
  </p:normalViewPr>
  <p:slideViewPr>
    <p:cSldViewPr snapToGrid="0" showGuides="1">
      <p:cViewPr varScale="1">
        <p:scale>
          <a:sx n="54" d="100"/>
          <a:sy n="54" d="100"/>
        </p:scale>
        <p:origin x="948" y="56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0F777001-E6EA-4D2D-8B9E-6BECCD01F57F}"/>
    <pc:docChg chg="undo redo custSel addSld delSld modSld">
      <pc:chgData name="julio olaf gonzalez guzman" userId="fb64a47ee61ae747" providerId="LiveId" clId="{0F777001-E6EA-4D2D-8B9E-6BECCD01F57F}" dt="2025-03-12T17:53:17.475" v="673" actId="20577"/>
      <pc:docMkLst>
        <pc:docMk/>
      </pc:docMkLst>
      <pc:sldChg chg="addSp modSp mod">
        <pc:chgData name="julio olaf gonzalez guzman" userId="fb64a47ee61ae747" providerId="LiveId" clId="{0F777001-E6EA-4D2D-8B9E-6BECCD01F57F}" dt="2025-03-12T17:05:42.865" v="526" actId="207"/>
        <pc:sldMkLst>
          <pc:docMk/>
          <pc:sldMk cId="2190209889" sldId="3584"/>
        </pc:sldMkLst>
        <pc:spChg chg="mod">
          <ac:chgData name="julio olaf gonzalez guzman" userId="fb64a47ee61ae747" providerId="LiveId" clId="{0F777001-E6EA-4D2D-8B9E-6BECCD01F57F}" dt="2025-03-12T17:05:26.446" v="525" actId="20577"/>
          <ac:spMkLst>
            <pc:docMk/>
            <pc:sldMk cId="2190209889" sldId="3584"/>
            <ac:spMk id="3" creationId="{8FC0465F-2A23-AFD7-F55A-35FA949F1073}"/>
          </ac:spMkLst>
        </pc:spChg>
        <pc:spChg chg="mod">
          <ac:chgData name="julio olaf gonzalez guzman" userId="fb64a47ee61ae747" providerId="LiveId" clId="{0F777001-E6EA-4D2D-8B9E-6BECCD01F57F}" dt="2025-03-12T16:58:10.656" v="349" actId="207"/>
          <ac:spMkLst>
            <pc:docMk/>
            <pc:sldMk cId="2190209889" sldId="3584"/>
            <ac:spMk id="5" creationId="{18D09C8F-F6E0-2BE2-C384-692176B97DF6}"/>
          </ac:spMkLst>
        </pc:spChg>
        <pc:spChg chg="add mod">
          <ac:chgData name="julio olaf gonzalez guzman" userId="fb64a47ee61ae747" providerId="LiveId" clId="{0F777001-E6EA-4D2D-8B9E-6BECCD01F57F}" dt="2025-03-12T16:26:51.295" v="149" actId="20577"/>
          <ac:spMkLst>
            <pc:docMk/>
            <pc:sldMk cId="2190209889" sldId="3584"/>
            <ac:spMk id="6" creationId="{0ED9F57F-6A84-0AC5-29B5-6AE87B2F44D8}"/>
          </ac:spMkLst>
        </pc:spChg>
        <pc:spChg chg="add mod">
          <ac:chgData name="julio olaf gonzalez guzman" userId="fb64a47ee61ae747" providerId="LiveId" clId="{0F777001-E6EA-4D2D-8B9E-6BECCD01F57F}" dt="2025-03-12T16:50:57.549" v="325" actId="14100"/>
          <ac:spMkLst>
            <pc:docMk/>
            <pc:sldMk cId="2190209889" sldId="3584"/>
            <ac:spMk id="7" creationId="{1FA229A1-DEBD-474B-0EBE-965905E9FA15}"/>
          </ac:spMkLst>
        </pc:spChg>
        <pc:spChg chg="mod">
          <ac:chgData name="julio olaf gonzalez guzman" userId="fb64a47ee61ae747" providerId="LiveId" clId="{0F777001-E6EA-4D2D-8B9E-6BECCD01F57F}" dt="2025-03-12T16:57:34.265" v="347" actId="122"/>
          <ac:spMkLst>
            <pc:docMk/>
            <pc:sldMk cId="2190209889" sldId="3584"/>
            <ac:spMk id="9" creationId="{6CEE95AD-303D-0CC4-C55A-DB77337D4622}"/>
          </ac:spMkLst>
        </pc:spChg>
        <pc:spChg chg="mod">
          <ac:chgData name="julio olaf gonzalez guzman" userId="fb64a47ee61ae747" providerId="LiveId" clId="{0F777001-E6EA-4D2D-8B9E-6BECCD01F57F}" dt="2025-03-12T16:57:31.493" v="346" actId="122"/>
          <ac:spMkLst>
            <pc:docMk/>
            <pc:sldMk cId="2190209889" sldId="3584"/>
            <ac:spMk id="10" creationId="{AB1F5D4D-4BB7-CE74-111A-FB796B7E8451}"/>
          </ac:spMkLst>
        </pc:spChg>
        <pc:graphicFrameChg chg="mod">
          <ac:chgData name="julio olaf gonzalez guzman" userId="fb64a47ee61ae747" providerId="LiveId" clId="{0F777001-E6EA-4D2D-8B9E-6BECCD01F57F}" dt="2025-03-12T17:05:42.865" v="526" actId="207"/>
          <ac:graphicFrameMkLst>
            <pc:docMk/>
            <pc:sldMk cId="2190209889" sldId="3584"/>
            <ac:graphicFrameMk id="2" creationId="{90969C4C-26D3-2EC4-C4F8-DB5E3A886A9E}"/>
          </ac:graphicFrameMkLst>
        </pc:graphicFrameChg>
      </pc:sldChg>
      <pc:sldChg chg="addSp delSp modSp mod">
        <pc:chgData name="julio olaf gonzalez guzman" userId="fb64a47ee61ae747" providerId="LiveId" clId="{0F777001-E6EA-4D2D-8B9E-6BECCD01F57F}" dt="2025-03-12T17:18:37.007" v="579" actId="1076"/>
        <pc:sldMkLst>
          <pc:docMk/>
          <pc:sldMk cId="2607495997" sldId="3585"/>
        </pc:sldMkLst>
        <pc:spChg chg="mod">
          <ac:chgData name="julio olaf gonzalez guzman" userId="fb64a47ee61ae747" providerId="LiveId" clId="{0F777001-E6EA-4D2D-8B9E-6BECCD01F57F}" dt="2025-03-12T16:59:46.801" v="358" actId="20577"/>
          <ac:spMkLst>
            <pc:docMk/>
            <pc:sldMk cId="2607495997" sldId="3585"/>
            <ac:spMk id="5" creationId="{0C1C136A-5FA9-240F-1B04-93E2F3B346E1}"/>
          </ac:spMkLst>
        </pc:spChg>
        <pc:spChg chg="add del mod">
          <ac:chgData name="julio olaf gonzalez guzman" userId="fb64a47ee61ae747" providerId="LiveId" clId="{0F777001-E6EA-4D2D-8B9E-6BECCD01F57F}" dt="2025-03-12T17:00:25.602" v="361" actId="478"/>
          <ac:spMkLst>
            <pc:docMk/>
            <pc:sldMk cId="2607495997" sldId="3585"/>
            <ac:spMk id="6" creationId="{A41C03E7-C93E-8B77-6F8C-2502BC466C8E}"/>
          </ac:spMkLst>
        </pc:spChg>
        <pc:spChg chg="add mod">
          <ac:chgData name="julio olaf gonzalez guzman" userId="fb64a47ee61ae747" providerId="LiveId" clId="{0F777001-E6EA-4D2D-8B9E-6BECCD01F57F}" dt="2025-03-12T17:03:52.595" v="517" actId="20577"/>
          <ac:spMkLst>
            <pc:docMk/>
            <pc:sldMk cId="2607495997" sldId="3585"/>
            <ac:spMk id="7" creationId="{F0248312-2F7B-9B04-2DD5-02BCE1AE88BE}"/>
          </ac:spMkLst>
        </pc:spChg>
        <pc:spChg chg="mod">
          <ac:chgData name="julio olaf gonzalez guzman" userId="fb64a47ee61ae747" providerId="LiveId" clId="{0F777001-E6EA-4D2D-8B9E-6BECCD01F57F}" dt="2025-03-12T16:58:23.534" v="351" actId="207"/>
          <ac:spMkLst>
            <pc:docMk/>
            <pc:sldMk cId="2607495997" sldId="3585"/>
            <ac:spMk id="10" creationId="{607C4777-B29F-1E34-3778-A5EB25A3BF12}"/>
          </ac:spMkLst>
        </pc:spChg>
        <pc:spChg chg="mod">
          <ac:chgData name="julio olaf gonzalez guzman" userId="fb64a47ee61ae747" providerId="LiveId" clId="{0F777001-E6EA-4D2D-8B9E-6BECCD01F57F}" dt="2025-03-12T16:58:52.157" v="354" actId="14100"/>
          <ac:spMkLst>
            <pc:docMk/>
            <pc:sldMk cId="2607495997" sldId="3585"/>
            <ac:spMk id="11" creationId="{D17B4231-F5D2-96D2-92E0-A5A311135846}"/>
          </ac:spMkLst>
        </pc:spChg>
        <pc:spChg chg="mod">
          <ac:chgData name="julio olaf gonzalez guzman" userId="fb64a47ee61ae747" providerId="LiveId" clId="{0F777001-E6EA-4D2D-8B9E-6BECCD01F57F}" dt="2025-03-12T16:58:42.989" v="353" actId="14100"/>
          <ac:spMkLst>
            <pc:docMk/>
            <pc:sldMk cId="2607495997" sldId="3585"/>
            <ac:spMk id="12" creationId="{CCC7A852-749A-7E68-FFB6-1D0AB46217D5}"/>
          </ac:spMkLst>
        </pc:spChg>
        <pc:graphicFrameChg chg="mod">
          <ac:chgData name="julio olaf gonzalez guzman" userId="fb64a47ee61ae747" providerId="LiveId" clId="{0F777001-E6EA-4D2D-8B9E-6BECCD01F57F}" dt="2025-03-12T17:18:37.007" v="579" actId="1076"/>
          <ac:graphicFrameMkLst>
            <pc:docMk/>
            <pc:sldMk cId="2607495997" sldId="3585"/>
            <ac:graphicFrameMk id="2" creationId="{8C996B4D-9D57-4EE5-558C-0253E2275979}"/>
          </ac:graphicFrameMkLst>
        </pc:graphicFrameChg>
      </pc:sldChg>
      <pc:sldChg chg="addSp delSp modSp mod">
        <pc:chgData name="julio olaf gonzalez guzman" userId="fb64a47ee61ae747" providerId="LiveId" clId="{0F777001-E6EA-4D2D-8B9E-6BECCD01F57F}" dt="2025-03-12T17:48:00.707" v="637" actId="1076"/>
        <pc:sldMkLst>
          <pc:docMk/>
          <pc:sldMk cId="4239439374" sldId="7454"/>
        </pc:sldMkLst>
        <pc:graphicFrameChg chg="add mod modGraphic">
          <ac:chgData name="julio olaf gonzalez guzman" userId="fb64a47ee61ae747" providerId="LiveId" clId="{0F777001-E6EA-4D2D-8B9E-6BECCD01F57F}" dt="2025-03-12T17:48:00.707" v="637" actId="1076"/>
          <ac:graphicFrameMkLst>
            <pc:docMk/>
            <pc:sldMk cId="4239439374" sldId="7454"/>
            <ac:graphicFrameMk id="2" creationId="{326122CE-8121-4120-DC40-9C2ABCCC6880}"/>
          </ac:graphicFrameMkLst>
        </pc:graphicFrameChg>
        <pc:graphicFrameChg chg="del modGraphic">
          <ac:chgData name="julio olaf gonzalez guzman" userId="fb64a47ee61ae747" providerId="LiveId" clId="{0F777001-E6EA-4D2D-8B9E-6BECCD01F57F}" dt="2025-03-12T17:46:07.917" v="616" actId="478"/>
          <ac:graphicFrameMkLst>
            <pc:docMk/>
            <pc:sldMk cId="4239439374" sldId="7454"/>
            <ac:graphicFrameMk id="3" creationId="{5C3805E9-4D1A-89A5-73F1-46AD091345C2}"/>
          </ac:graphicFrameMkLst>
        </pc:graphicFrameChg>
      </pc:sldChg>
      <pc:sldChg chg="addSp delSp modSp mod">
        <pc:chgData name="julio olaf gonzalez guzman" userId="fb64a47ee61ae747" providerId="LiveId" clId="{0F777001-E6EA-4D2D-8B9E-6BECCD01F57F}" dt="2025-03-12T17:52:59.765" v="664"/>
        <pc:sldMkLst>
          <pc:docMk/>
          <pc:sldMk cId="1202679806" sldId="7855"/>
        </pc:sldMkLst>
        <pc:spChg chg="mod">
          <ac:chgData name="julio olaf gonzalez guzman" userId="fb64a47ee61ae747" providerId="LiveId" clId="{0F777001-E6EA-4D2D-8B9E-6BECCD01F57F}" dt="2025-03-12T16:09:24.564" v="31" actId="1076"/>
          <ac:spMkLst>
            <pc:docMk/>
            <pc:sldMk cId="1202679806" sldId="7855"/>
            <ac:spMk id="5" creationId="{27A06E13-FEA4-D4CA-4204-98497956B34D}"/>
          </ac:spMkLst>
        </pc:spChg>
        <pc:spChg chg="mod">
          <ac:chgData name="julio olaf gonzalez guzman" userId="fb64a47ee61ae747" providerId="LiveId" clId="{0F777001-E6EA-4D2D-8B9E-6BECCD01F57F}" dt="2025-03-12T17:52:59.765" v="664"/>
          <ac:spMkLst>
            <pc:docMk/>
            <pc:sldMk cId="1202679806" sldId="7855"/>
            <ac:spMk id="9" creationId="{0FACD760-6636-D1BF-0F90-EB9A1E048C00}"/>
          </ac:spMkLst>
        </pc:spChg>
        <pc:spChg chg="mod">
          <ac:chgData name="julio olaf gonzalez guzman" userId="fb64a47ee61ae747" providerId="LiveId" clId="{0F777001-E6EA-4D2D-8B9E-6BECCD01F57F}" dt="2025-03-12T16:14:49.627" v="79" actId="1076"/>
          <ac:spMkLst>
            <pc:docMk/>
            <pc:sldMk cId="1202679806" sldId="7855"/>
            <ac:spMk id="10" creationId="{698EA224-C0B6-E053-CE82-F2F5B3DE889F}"/>
          </ac:spMkLst>
        </pc:spChg>
        <pc:spChg chg="mod">
          <ac:chgData name="julio olaf gonzalez guzman" userId="fb64a47ee61ae747" providerId="LiveId" clId="{0F777001-E6EA-4D2D-8B9E-6BECCD01F57F}" dt="2025-03-12T16:14:54.599" v="80" actId="1076"/>
          <ac:spMkLst>
            <pc:docMk/>
            <pc:sldMk cId="1202679806" sldId="7855"/>
            <ac:spMk id="11" creationId="{53A64B3C-F35B-3B13-CC7E-C19BCC17F864}"/>
          </ac:spMkLst>
        </pc:spChg>
        <pc:spChg chg="mod">
          <ac:chgData name="julio olaf gonzalez guzman" userId="fb64a47ee61ae747" providerId="LiveId" clId="{0F777001-E6EA-4D2D-8B9E-6BECCD01F57F}" dt="2025-03-12T16:12:15.620" v="57" actId="1076"/>
          <ac:spMkLst>
            <pc:docMk/>
            <pc:sldMk cId="1202679806" sldId="7855"/>
            <ac:spMk id="12" creationId="{59A1CC4D-243C-8FFF-D192-2CCA09FFBEE5}"/>
          </ac:spMkLst>
        </pc:spChg>
        <pc:graphicFrameChg chg="del">
          <ac:chgData name="julio olaf gonzalez guzman" userId="fb64a47ee61ae747" providerId="LiveId" clId="{0F777001-E6EA-4D2D-8B9E-6BECCD01F57F}" dt="2025-03-12T16:08:44.139" v="22" actId="478"/>
          <ac:graphicFrameMkLst>
            <pc:docMk/>
            <pc:sldMk cId="1202679806" sldId="7855"/>
            <ac:graphicFrameMk id="2" creationId="{82A8D810-AF45-2487-BDF4-461305B4B6FB}"/>
          </ac:graphicFrameMkLst>
        </pc:graphicFrameChg>
        <pc:graphicFrameChg chg="add mod ord">
          <ac:chgData name="julio olaf gonzalez guzman" userId="fb64a47ee61ae747" providerId="LiveId" clId="{0F777001-E6EA-4D2D-8B9E-6BECCD01F57F}" dt="2025-03-12T16:17:56.895" v="104" actId="1076"/>
          <ac:graphicFrameMkLst>
            <pc:docMk/>
            <pc:sldMk cId="1202679806" sldId="7855"/>
            <ac:graphicFrameMk id="7" creationId="{82A8D810-AF45-2487-BDF4-461305B4B6FB}"/>
          </ac:graphicFrameMkLst>
        </pc:graphicFrameChg>
      </pc:sldChg>
      <pc:sldChg chg="del">
        <pc:chgData name="julio olaf gonzalez guzman" userId="fb64a47ee61ae747" providerId="LiveId" clId="{0F777001-E6EA-4D2D-8B9E-6BECCD01F57F}" dt="2025-03-12T17:18:09.316" v="578" actId="47"/>
        <pc:sldMkLst>
          <pc:docMk/>
          <pc:sldMk cId="1938864366" sldId="7856"/>
        </pc:sldMkLst>
      </pc:sldChg>
      <pc:sldChg chg="addSp delSp modSp add mod">
        <pc:chgData name="julio olaf gonzalez guzman" userId="fb64a47ee61ae747" providerId="LiveId" clId="{0F777001-E6EA-4D2D-8B9E-6BECCD01F57F}" dt="2025-03-12T17:53:17.475" v="673" actId="20577"/>
        <pc:sldMkLst>
          <pc:docMk/>
          <pc:sldMk cId="1071123531" sldId="7858"/>
        </pc:sldMkLst>
        <pc:spChg chg="mod">
          <ac:chgData name="julio olaf gonzalez guzman" userId="fb64a47ee61ae747" providerId="LiveId" clId="{0F777001-E6EA-4D2D-8B9E-6BECCD01F57F}" dt="2025-03-12T17:53:17.475" v="673" actId="20577"/>
          <ac:spMkLst>
            <pc:docMk/>
            <pc:sldMk cId="1071123531" sldId="7858"/>
            <ac:spMk id="5" creationId="{19433873-2C8F-C39B-8CC0-C676D683A877}"/>
          </ac:spMkLst>
        </pc:spChg>
        <pc:graphicFrameChg chg="del">
          <ac:chgData name="julio olaf gonzalez guzman" userId="fb64a47ee61ae747" providerId="LiveId" clId="{0F777001-E6EA-4D2D-8B9E-6BECCD01F57F}" dt="2025-03-12T17:09:26.893" v="528" actId="478"/>
          <ac:graphicFrameMkLst>
            <pc:docMk/>
            <pc:sldMk cId="1071123531" sldId="7858"/>
            <ac:graphicFrameMk id="2" creationId="{F29F1A56-CAF6-C314-CA18-1E2FB6163966}"/>
          </ac:graphicFrameMkLst>
        </pc:graphicFrameChg>
        <pc:graphicFrameChg chg="add mod ord">
          <ac:chgData name="julio olaf gonzalez guzman" userId="fb64a47ee61ae747" providerId="LiveId" clId="{0F777001-E6EA-4D2D-8B9E-6BECCD01F57F}" dt="2025-03-12T17:16:43.139" v="577" actId="403"/>
          <ac:graphicFrameMkLst>
            <pc:docMk/>
            <pc:sldMk cId="1071123531" sldId="7858"/>
            <ac:graphicFrameMk id="9" creationId="{FE4C77D4-C997-92F1-81C0-B42491057789}"/>
          </ac:graphicFrameMkLst>
        </pc:graphicFrameChg>
        <pc:graphicFrameChg chg="mod">
          <ac:chgData name="julio olaf gonzalez guzman" userId="fb64a47ee61ae747" providerId="LiveId" clId="{0F777001-E6EA-4D2D-8B9E-6BECCD01F57F}" dt="2025-03-12T17:12:36.663" v="547" actId="1076"/>
          <ac:graphicFrameMkLst>
            <pc:docMk/>
            <pc:sldMk cId="1071123531" sldId="7858"/>
            <ac:graphicFrameMk id="12" creationId="{76F456E5-424B-53ED-63B6-2E4F1C8E6983}"/>
          </ac:graphicFrameMkLst>
        </pc:graphicFrameChg>
      </pc:sldChg>
      <pc:sldChg chg="addSp delSp modSp add mod">
        <pc:chgData name="julio olaf gonzalez guzman" userId="fb64a47ee61ae747" providerId="LiveId" clId="{0F777001-E6EA-4D2D-8B9E-6BECCD01F57F}" dt="2025-03-12T17:43:20.791" v="615" actId="20577"/>
        <pc:sldMkLst>
          <pc:docMk/>
          <pc:sldMk cId="4233194611" sldId="7859"/>
        </pc:sldMkLst>
        <pc:graphicFrameChg chg="add mod modGraphic">
          <ac:chgData name="julio olaf gonzalez guzman" userId="fb64a47ee61ae747" providerId="LiveId" clId="{0F777001-E6EA-4D2D-8B9E-6BECCD01F57F}" dt="2025-03-12T17:43:20.791" v="615" actId="20577"/>
          <ac:graphicFrameMkLst>
            <pc:docMk/>
            <pc:sldMk cId="4233194611" sldId="7859"/>
            <ac:graphicFrameMk id="2" creationId="{21A9C8AB-05BA-8B1B-B10F-1CFE3EB5ECA6}"/>
          </ac:graphicFrameMkLst>
        </pc:graphicFrameChg>
        <pc:graphicFrameChg chg="del">
          <ac:chgData name="julio olaf gonzalez guzman" userId="fb64a47ee61ae747" providerId="LiveId" clId="{0F777001-E6EA-4D2D-8B9E-6BECCD01F57F}" dt="2025-03-12T17:41:20.736" v="581" actId="478"/>
          <ac:graphicFrameMkLst>
            <pc:docMk/>
            <pc:sldMk cId="4233194611" sldId="7859"/>
            <ac:graphicFrameMk id="3" creationId="{F2186B52-0205-8720-EE27-B14E9918C6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ulio_2h7cnt5\Downloads\Telegram%20Desktop\Jul_ARHE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Hoja2!$C$1</c:f>
              <c:strCache>
                <c:ptCount val="1"/>
                <c:pt idx="0">
                  <c:v>Precio M2 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Hoja2!$C$2:$C$13</c:f>
              <c:numCache>
                <c:formatCode>"$"#,##0.00</c:formatCode>
                <c:ptCount val="12"/>
                <c:pt idx="0">
                  <c:v>77189.730434782614</c:v>
                </c:pt>
                <c:pt idx="1">
                  <c:v>77865.759565217391</c:v>
                </c:pt>
                <c:pt idx="2">
                  <c:v>78545.975652173918</c:v>
                </c:pt>
                <c:pt idx="3">
                  <c:v>79232.595652173899</c:v>
                </c:pt>
                <c:pt idx="4">
                  <c:v>79923.363913043475</c:v>
                </c:pt>
                <c:pt idx="5">
                  <c:v>80622.255217391299</c:v>
                </c:pt>
                <c:pt idx="6">
                  <c:v>81328.386956521746</c:v>
                </c:pt>
                <c:pt idx="7">
                  <c:v>82039.487826086974</c:v>
                </c:pt>
                <c:pt idx="8">
                  <c:v>82757.382173913065</c:v>
                </c:pt>
                <c:pt idx="9">
                  <c:v>83480.82304347826</c:v>
                </c:pt>
                <c:pt idx="10">
                  <c:v>84211.322608695642</c:v>
                </c:pt>
                <c:pt idx="11">
                  <c:v>84945.840869565247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C-49F8-AD03-6BDCD6CF9F98}"/>
            </c:ext>
          </c:extLst>
        </c:ser>
        <c:ser>
          <c:idx val="4"/>
          <c:order val="2"/>
          <c:tx>
            <c:strRef>
              <c:f>Hoja2!$E$1</c:f>
              <c:strCache>
                <c:ptCount val="1"/>
                <c:pt idx="0">
                  <c:v>Precio M2 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Hoja2!$E$2:$E$13</c:f>
              <c:numCache>
                <c:formatCode>"$"#,##0_);[Red]\("$"#,##0\)</c:formatCode>
                <c:ptCount val="12"/>
                <c:pt idx="0">
                  <c:v>95601</c:v>
                </c:pt>
                <c:pt idx="1">
                  <c:v>96428</c:v>
                </c:pt>
                <c:pt idx="2">
                  <c:v>97260</c:v>
                </c:pt>
                <c:pt idx="3">
                  <c:v>98100</c:v>
                </c:pt>
                <c:pt idx="4">
                  <c:v>101914</c:v>
                </c:pt>
                <c:pt idx="5">
                  <c:v>102793</c:v>
                </c:pt>
                <c:pt idx="6">
                  <c:v>103681</c:v>
                </c:pt>
                <c:pt idx="7">
                  <c:v>104578</c:v>
                </c:pt>
                <c:pt idx="8">
                  <c:v>108649</c:v>
                </c:pt>
                <c:pt idx="9">
                  <c:v>109585</c:v>
                </c:pt>
                <c:pt idx="10">
                  <c:v>110530</c:v>
                </c:pt>
                <c:pt idx="11">
                  <c:v>111487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B73C-49F8-AD03-6BDCD6CF9F98}"/>
            </c:ext>
          </c:extLst>
        </c:ser>
        <c:ser>
          <c:idx val="2"/>
          <c:order val="4"/>
          <c:tx>
            <c:strRef>
              <c:f>Hoja2!$G$1</c:f>
              <c:strCache>
                <c:ptCount val="1"/>
                <c:pt idx="0">
                  <c:v>Precio M2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Hoja2!$G$2:$G$13</c:f>
              <c:numCache>
                <c:formatCode>"$"#,##0_);[Red]\("$"#,##0\)</c:formatCode>
                <c:ptCount val="12"/>
                <c:pt idx="0">
                  <c:v>66053.835005999994</c:v>
                </c:pt>
                <c:pt idx="1">
                  <c:v>66627.117866999994</c:v>
                </c:pt>
                <c:pt idx="2">
                  <c:v>67205.194168999995</c:v>
                </c:pt>
                <c:pt idx="3">
                  <c:v>67785.320124999998</c:v>
                </c:pt>
                <c:pt idx="4">
                  <c:v>68374.781306000004</c:v>
                </c:pt>
                <c:pt idx="5">
                  <c:v>68966.120314999993</c:v>
                </c:pt>
                <c:pt idx="6">
                  <c:v>69563.769224000003</c:v>
                </c:pt>
                <c:pt idx="7">
                  <c:v>70165.434813999993</c:v>
                </c:pt>
                <c:pt idx="8">
                  <c:v>70773.655752000006</c:v>
                </c:pt>
                <c:pt idx="9">
                  <c:v>71390.270369999998</c:v>
                </c:pt>
                <c:pt idx="10">
                  <c:v>72010.270606000006</c:v>
                </c:pt>
                <c:pt idx="11">
                  <c:v>72634.854691999994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C-49F8-AD03-6BDCD6CF9F98}"/>
            </c:ext>
          </c:extLst>
        </c:ser>
        <c:ser>
          <c:idx val="6"/>
          <c:order val="6"/>
          <c:tx>
            <c:strRef>
              <c:f>Hoja2!$I$1</c:f>
              <c:strCache>
                <c:ptCount val="1"/>
                <c:pt idx="0">
                  <c:v>Precio M2 Proyectos 6.4 Millones o menos</c:v>
                </c:pt>
              </c:strCache>
            </c:strRef>
          </c:tx>
          <c:spPr>
            <a:ln w="38100" cap="rnd">
              <a:solidFill>
                <a:srgbClr val="FCD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Hoja2!$I$2:$I$13</c:f>
              <c:numCache>
                <c:formatCode>"$"#,##0</c:formatCode>
                <c:ptCount val="12"/>
                <c:pt idx="0">
                  <c:v>63611.534177000001</c:v>
                </c:pt>
                <c:pt idx="1">
                  <c:v>64157.015971000001</c:v>
                </c:pt>
                <c:pt idx="2">
                  <c:v>64708.596363999997</c:v>
                </c:pt>
                <c:pt idx="3">
                  <c:v>65265.030642999998</c:v>
                </c:pt>
                <c:pt idx="4">
                  <c:v>65824.988974000007</c:v>
                </c:pt>
                <c:pt idx="5">
                  <c:v>66388.506957000005</c:v>
                </c:pt>
                <c:pt idx="6">
                  <c:v>66959.967938999995</c:v>
                </c:pt>
                <c:pt idx="7">
                  <c:v>67537.242606999993</c:v>
                </c:pt>
                <c:pt idx="8">
                  <c:v>68118.280645999999</c:v>
                </c:pt>
                <c:pt idx="9">
                  <c:v>68702.912175000005</c:v>
                </c:pt>
                <c:pt idx="10">
                  <c:v>69295.337098000004</c:v>
                </c:pt>
                <c:pt idx="11">
                  <c:v>69890.476095999999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C-49F8-AD03-6BDCD6CF9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Hoja2!$D$1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6A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A900"/>
                    </a:solidFill>
                    <a:ln w="19050">
                      <a:solidFill>
                        <a:srgbClr val="FFA900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Hoja2!$D$2:$D$13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11501269.83478261</c:v>
                      </c:pt>
                      <c:pt idx="1">
                        <c:v>11601998.175217392</c:v>
                      </c:pt>
                      <c:pt idx="2">
                        <c:v>11703350.372173915</c:v>
                      </c:pt>
                      <c:pt idx="3">
                        <c:v>11805656.752173912</c:v>
                      </c:pt>
                      <c:pt idx="4">
                        <c:v>11908581.223043477</c:v>
                      </c:pt>
                      <c:pt idx="5">
                        <c:v>12012716.027391303</c:v>
                      </c:pt>
                      <c:pt idx="6">
                        <c:v>12117929.656521739</c:v>
                      </c:pt>
                      <c:pt idx="7">
                        <c:v>12223883.686086958</c:v>
                      </c:pt>
                      <c:pt idx="8">
                        <c:v>12330849.943913046</c:v>
                      </c:pt>
                      <c:pt idx="9">
                        <c:v>12438642.633478262</c:v>
                      </c:pt>
                      <c:pt idx="10">
                        <c:v>12547487.068695651</c:v>
                      </c:pt>
                      <c:pt idx="11">
                        <c:v>12656930.289565222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73C-49F8-AD03-6BDCD6CF9F98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Historico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Hoja2!$F$2:$F$13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14244549</c:v>
                      </c:pt>
                      <c:pt idx="1">
                        <c:v>14367772</c:v>
                      </c:pt>
                      <c:pt idx="2">
                        <c:v>14491740</c:v>
                      </c:pt>
                      <c:pt idx="3">
                        <c:v>14616900</c:v>
                      </c:pt>
                      <c:pt idx="4">
                        <c:v>15185186</c:v>
                      </c:pt>
                      <c:pt idx="5">
                        <c:v>15316157</c:v>
                      </c:pt>
                      <c:pt idx="6">
                        <c:v>15448469</c:v>
                      </c:pt>
                      <c:pt idx="7">
                        <c:v>15582122</c:v>
                      </c:pt>
                      <c:pt idx="8">
                        <c:v>16188701</c:v>
                      </c:pt>
                      <c:pt idx="9">
                        <c:v>16328165</c:v>
                      </c:pt>
                      <c:pt idx="10">
                        <c:v>16468970</c:v>
                      </c:pt>
                      <c:pt idx="11">
                        <c:v>16611563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73C-49F8-AD03-6BDCD6CF9F9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Hoja2!$H$1</c15:sqref>
                        </c15:formulaRef>
                      </c:ext>
                    </c:extLst>
                    <c:strCache>
                      <c:ptCount val="1"/>
                      <c:pt idx="0">
                        <c:v>Precio Final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Hoja2!$H$2:$H$13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8586998.5507799983</c:v>
                      </c:pt>
                      <c:pt idx="1">
                        <c:v>8661525.32271</c:v>
                      </c:pt>
                      <c:pt idx="2">
                        <c:v>8736675.2419699989</c:v>
                      </c:pt>
                      <c:pt idx="3">
                        <c:v>8812091.616249999</c:v>
                      </c:pt>
                      <c:pt idx="4">
                        <c:v>8888721.5697800014</c:v>
                      </c:pt>
                      <c:pt idx="5">
                        <c:v>8965595.6409499999</c:v>
                      </c:pt>
                      <c:pt idx="6">
                        <c:v>9043289.9991200007</c:v>
                      </c:pt>
                      <c:pt idx="7">
                        <c:v>9121506.5258199982</c:v>
                      </c:pt>
                      <c:pt idx="8">
                        <c:v>9200575.2477600016</c:v>
                      </c:pt>
                      <c:pt idx="9">
                        <c:v>9280735.1480999999</c:v>
                      </c:pt>
                      <c:pt idx="10">
                        <c:v>9361335.1787800007</c:v>
                      </c:pt>
                      <c:pt idx="11">
                        <c:v>9442531.1099599991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73C-49F8-AD03-6BDCD6CF9F98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4"/>
          <c:order val="1"/>
          <c:tx>
            <c:strRef>
              <c:f>Hoja2!$D$1</c:f>
              <c:strCache>
                <c:ptCount val="1"/>
                <c:pt idx="0">
                  <c:v>Precio Final Stelarhe Disponible</c:v>
                </c:pt>
              </c:strCache>
            </c:strRef>
          </c:tx>
          <c:spPr>
            <a:ln w="38100" cap="rnd">
              <a:solidFill>
                <a:srgbClr val="FFD579">
                  <a:alpha val="93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Hoja2!$D$2:$D$13</c:f>
              <c:numCache>
                <c:formatCode>"$"#,##0_);[Red]\("$"#,##0\)</c:formatCode>
                <c:ptCount val="12"/>
                <c:pt idx="0">
                  <c:v>11501269.83478261</c:v>
                </c:pt>
                <c:pt idx="1">
                  <c:v>11601998.175217392</c:v>
                </c:pt>
                <c:pt idx="2">
                  <c:v>11703350.372173915</c:v>
                </c:pt>
                <c:pt idx="3">
                  <c:v>11805656.752173912</c:v>
                </c:pt>
                <c:pt idx="4">
                  <c:v>11908581.223043477</c:v>
                </c:pt>
                <c:pt idx="5">
                  <c:v>12012716.027391303</c:v>
                </c:pt>
                <c:pt idx="6">
                  <c:v>12117929.656521739</c:v>
                </c:pt>
                <c:pt idx="7">
                  <c:v>12223883.686086958</c:v>
                </c:pt>
                <c:pt idx="8">
                  <c:v>12330849.943913046</c:v>
                </c:pt>
                <c:pt idx="9">
                  <c:v>12438642.633478262</c:v>
                </c:pt>
                <c:pt idx="10">
                  <c:v>12547487.068695651</c:v>
                </c:pt>
                <c:pt idx="11">
                  <c:v>12656930.289565222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3E66-47D1-AB7C-AA0FA6A852C0}"/>
            </c:ext>
          </c:extLst>
        </c:ser>
        <c:ser>
          <c:idx val="6"/>
          <c:order val="3"/>
          <c:tx>
            <c:strRef>
              <c:f>Hoja2!$F$1</c:f>
              <c:strCache>
                <c:ptCount val="1"/>
                <c:pt idx="0">
                  <c:v>Precio Final Stelarhe Historico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Hoja2!$F$2:$F$13</c:f>
              <c:numCache>
                <c:formatCode>"$"#,##0_);[Red]\("$"#,##0\)</c:formatCode>
                <c:ptCount val="12"/>
                <c:pt idx="0">
                  <c:v>14244549</c:v>
                </c:pt>
                <c:pt idx="1">
                  <c:v>14367772</c:v>
                </c:pt>
                <c:pt idx="2">
                  <c:v>14491740</c:v>
                </c:pt>
                <c:pt idx="3">
                  <c:v>14616900</c:v>
                </c:pt>
                <c:pt idx="4">
                  <c:v>15185186</c:v>
                </c:pt>
                <c:pt idx="5">
                  <c:v>15316157</c:v>
                </c:pt>
                <c:pt idx="6">
                  <c:v>15448469</c:v>
                </c:pt>
                <c:pt idx="7">
                  <c:v>15582122</c:v>
                </c:pt>
                <c:pt idx="8">
                  <c:v>16188701</c:v>
                </c:pt>
                <c:pt idx="9">
                  <c:v>16328165</c:v>
                </c:pt>
                <c:pt idx="10">
                  <c:v>16468970</c:v>
                </c:pt>
                <c:pt idx="11">
                  <c:v>16611563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66-47D1-AB7C-AA0FA6A852C0}"/>
            </c:ext>
          </c:extLst>
        </c:ser>
        <c:ser>
          <c:idx val="3"/>
          <c:order val="5"/>
          <c:tx>
            <c:strRef>
              <c:f>Hoja2!$H$1</c:f>
              <c:strCache>
                <c:ptCount val="1"/>
                <c:pt idx="0">
                  <c:v>Precio Final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5A4DD"/>
              </a:solidFill>
              <a:ln w="19050">
                <a:solidFill>
                  <a:srgbClr val="75A4D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Hoja2!$H$2:$H$13</c:f>
              <c:numCache>
                <c:formatCode>"$"#,##0_);[Red]\("$"#,##0\)</c:formatCode>
                <c:ptCount val="12"/>
                <c:pt idx="0">
                  <c:v>8586998.5507799983</c:v>
                </c:pt>
                <c:pt idx="1">
                  <c:v>8661525.32271</c:v>
                </c:pt>
                <c:pt idx="2">
                  <c:v>8736675.2419699989</c:v>
                </c:pt>
                <c:pt idx="3">
                  <c:v>8812091.616249999</c:v>
                </c:pt>
                <c:pt idx="4">
                  <c:v>8888721.5697800014</c:v>
                </c:pt>
                <c:pt idx="5">
                  <c:v>8965595.6409499999</c:v>
                </c:pt>
                <c:pt idx="6">
                  <c:v>9043289.9991200007</c:v>
                </c:pt>
                <c:pt idx="7">
                  <c:v>9121506.5258199982</c:v>
                </c:pt>
                <c:pt idx="8">
                  <c:v>9200575.2477600016</c:v>
                </c:pt>
                <c:pt idx="9">
                  <c:v>9280735.1480999999</c:v>
                </c:pt>
                <c:pt idx="10">
                  <c:v>9361335.1787800007</c:v>
                </c:pt>
                <c:pt idx="11">
                  <c:v>9442531.1099599991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66-47D1-AB7C-AA0FA6A852C0}"/>
            </c:ext>
          </c:extLst>
        </c:ser>
        <c:ser>
          <c:idx val="5"/>
          <c:order val="6"/>
          <c:tx>
            <c:strRef>
              <c:f>Hoja2!$J$1</c:f>
              <c:strCache>
                <c:ptCount val="1"/>
                <c:pt idx="0">
                  <c:v>Precio Final Proyectos 6.4 Millones o menos</c:v>
                </c:pt>
              </c:strCache>
            </c:strRef>
          </c:tx>
          <c:spPr>
            <a:ln w="38100" cap="rnd">
              <a:solidFill>
                <a:srgbClr val="FCD5B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Light" pitchFamily="2" charset="0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Hoja2!$J$2:$J$13</c:f>
              <c:numCache>
                <c:formatCode>"$"#,##0.00</c:formatCode>
                <c:ptCount val="12"/>
                <c:pt idx="0">
                  <c:v>6679211.0885850005</c:v>
                </c:pt>
                <c:pt idx="1">
                  <c:v>6736486.6769550005</c:v>
                </c:pt>
                <c:pt idx="2">
                  <c:v>6794402.6182199996</c:v>
                </c:pt>
                <c:pt idx="3">
                  <c:v>6852828.2175150001</c:v>
                </c:pt>
                <c:pt idx="4">
                  <c:v>6911623.8422700008</c:v>
                </c:pt>
                <c:pt idx="5">
                  <c:v>6970793.2304850006</c:v>
                </c:pt>
                <c:pt idx="6">
                  <c:v>7030796.6335949991</c:v>
                </c:pt>
                <c:pt idx="7">
                  <c:v>7091410.4737349991</c:v>
                </c:pt>
                <c:pt idx="8">
                  <c:v>7152419.4678299995</c:v>
                </c:pt>
                <c:pt idx="9">
                  <c:v>7213805.7783750007</c:v>
                </c:pt>
                <c:pt idx="10">
                  <c:v>7276010.3952900004</c:v>
                </c:pt>
                <c:pt idx="11">
                  <c:v>7338499.9900799999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66-47D1-AB7C-AA0FA6A85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Hoja2!$C$1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57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19050">
                      <a:solidFill>
                        <a:srgbClr val="FFD579"/>
                      </a:solidFill>
                    </a:ln>
                    <a:effectLst/>
                  </c:spPr>
                </c:marker>
                <c:dLbls>
                  <c:numFmt formatCode="&quot;$&quot;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" panose="0200000000000000000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Hoja2!$C$2:$C$13</c15:sqref>
                        </c15:formulaRef>
                      </c:ext>
                    </c:extLst>
                    <c:numCache>
                      <c:formatCode>"$"#,##0</c:formatCode>
                      <c:ptCount val="12"/>
                      <c:pt idx="0">
                        <c:v>77189.730434782614</c:v>
                      </c:pt>
                      <c:pt idx="1">
                        <c:v>77865.759565217391</c:v>
                      </c:pt>
                      <c:pt idx="2">
                        <c:v>78545.975652173918</c:v>
                      </c:pt>
                      <c:pt idx="3">
                        <c:v>79232.595652173899</c:v>
                      </c:pt>
                      <c:pt idx="4">
                        <c:v>79923.363913043475</c:v>
                      </c:pt>
                      <c:pt idx="5">
                        <c:v>80622.255217391299</c:v>
                      </c:pt>
                      <c:pt idx="6">
                        <c:v>81328.386956521746</c:v>
                      </c:pt>
                      <c:pt idx="7">
                        <c:v>82039.487826086974</c:v>
                      </c:pt>
                      <c:pt idx="8">
                        <c:v>82757.382173913065</c:v>
                      </c:pt>
                      <c:pt idx="9">
                        <c:v>83480.82304347826</c:v>
                      </c:pt>
                      <c:pt idx="10">
                        <c:v>84211.322608695642</c:v>
                      </c:pt>
                      <c:pt idx="11">
                        <c:v>84945.840869565247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3E66-47D1-AB7C-AA0FA6A852C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Historico</c:v>
                      </c:pt>
                    </c:strCache>
                  </c:strRef>
                </c:tx>
                <c:spPr>
                  <a:ln w="38100" cap="rnd">
                    <a:solidFill>
                      <a:srgbClr val="C6D9F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4BACC6"/>
                    </a:solidFill>
                    <a:ln w="19050">
                      <a:solidFill>
                        <a:srgbClr val="4BACC6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 Th" panose="02000000000000000000"/>
                          <a:ea typeface="Roboto Light" pitchFamily="2" charset="0"/>
                          <a:cs typeface="Arial" panose="020B0604020202020204" pitchFamily="34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Hoja2!$E$2:$E$13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95601</c:v>
                      </c:pt>
                      <c:pt idx="1">
                        <c:v>96428</c:v>
                      </c:pt>
                      <c:pt idx="2">
                        <c:v>97260</c:v>
                      </c:pt>
                      <c:pt idx="3">
                        <c:v>98100</c:v>
                      </c:pt>
                      <c:pt idx="4">
                        <c:v>101914</c:v>
                      </c:pt>
                      <c:pt idx="5">
                        <c:v>102793</c:v>
                      </c:pt>
                      <c:pt idx="6">
                        <c:v>103681</c:v>
                      </c:pt>
                      <c:pt idx="7">
                        <c:v>104578</c:v>
                      </c:pt>
                      <c:pt idx="8">
                        <c:v>108649</c:v>
                      </c:pt>
                      <c:pt idx="9">
                        <c:v>109585</c:v>
                      </c:pt>
                      <c:pt idx="10">
                        <c:v>110530</c:v>
                      </c:pt>
                      <c:pt idx="11">
                        <c:v>111487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E66-47D1-AB7C-AA0FA6A852C0}"/>
                  </c:ext>
                </c:extLst>
              </c15:ser>
            </c15:filteredLineSeries>
            <c15:filteredLineSeries>
              <c15:ser>
                <c:idx val="0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Hoja2!$G$1</c15:sqref>
                        </c15:formulaRef>
                      </c:ext>
                    </c:extLst>
                    <c:strCache>
                      <c:ptCount val="1"/>
                      <c:pt idx="0">
                        <c:v>Precio M2 Proyectos 6.5 Millones o más</c:v>
                      </c:pt>
                    </c:strCache>
                  </c:strRef>
                </c:tx>
                <c:spPr>
                  <a:ln w="38100" cap="rnd">
                    <a:solidFill>
                      <a:srgbClr val="FFD57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Hoja2!$G$2:$G$13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66053.835005999994</c:v>
                      </c:pt>
                      <c:pt idx="1">
                        <c:v>66627.117866999994</c:v>
                      </c:pt>
                      <c:pt idx="2">
                        <c:v>67205.194168999995</c:v>
                      </c:pt>
                      <c:pt idx="3">
                        <c:v>67785.320124999998</c:v>
                      </c:pt>
                      <c:pt idx="4">
                        <c:v>68374.781306000004</c:v>
                      </c:pt>
                      <c:pt idx="5">
                        <c:v>68966.120314999993</c:v>
                      </c:pt>
                      <c:pt idx="6">
                        <c:v>69563.769224000003</c:v>
                      </c:pt>
                      <c:pt idx="7">
                        <c:v>70165.434813999993</c:v>
                      </c:pt>
                      <c:pt idx="8">
                        <c:v>70773.655752000006</c:v>
                      </c:pt>
                      <c:pt idx="9">
                        <c:v>71390.270369999998</c:v>
                      </c:pt>
                      <c:pt idx="10">
                        <c:v>72010.270606000006</c:v>
                      </c:pt>
                      <c:pt idx="11">
                        <c:v>72634.854691999994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E66-47D1-AB7C-AA0FA6A852C0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91-43BB-A544-2E6772C2C8C2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1-43BB-A544-2E6772C2C8C2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1-43BB-A544-2E6772C2C8C2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91-43BB-A544-2E6772C2C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91-43BB-A544-2E6772C2C8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Hoja1!$V$3</c:f>
              <c:strCache>
                <c:ptCount val="1"/>
                <c:pt idx="0">
                  <c:v> Stelarhe </c:v>
                </c:pt>
              </c:strCache>
            </c:strRef>
          </c:tx>
          <c:spPr>
            <a:solidFill>
              <a:srgbClr val="FFD347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Hoja1!$W$3:$X$3</c:f>
              <c:numCache>
                <c:formatCode>General</c:formatCode>
                <c:ptCount val="2"/>
                <c:pt idx="0">
                  <c:v>2.5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6-427A-BBE5-9ED30313DFD0}"/>
            </c:ext>
          </c:extLst>
        </c:ser>
        <c:ser>
          <c:idx val="1"/>
          <c:order val="1"/>
          <c:tx>
            <c:strRef>
              <c:f>Hoja1!$V$4</c:f>
              <c:strCache>
                <c:ptCount val="1"/>
                <c:pt idx="0">
                  <c:v>6.5 o más</c:v>
                </c:pt>
              </c:strCache>
            </c:strRef>
          </c:tx>
          <c:spPr>
            <a:solidFill>
              <a:srgbClr val="C3D69B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" pitchFamily="2" charset="0"/>
                    <a:ea typeface="Roboto Th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Hoja1!$W$4:$X$4</c:f>
              <c:numCache>
                <c:formatCode>0.00</c:formatCode>
                <c:ptCount val="2"/>
                <c:pt idx="0">
                  <c:v>1.1000000000000001</c:v>
                </c:pt>
                <c:pt idx="1">
                  <c:v>0.3833333333333333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6-427A-BBE5-9ED30313DFD0}"/>
            </c:ext>
          </c:extLst>
        </c:ser>
        <c:ser>
          <c:idx val="2"/>
          <c:order val="2"/>
          <c:tx>
            <c:strRef>
              <c:f>Hoja1!$V$5</c:f>
              <c:strCache>
                <c:ptCount val="1"/>
                <c:pt idx="0">
                  <c:v>6.4 o menos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Hoja1!$W$5:$X$5</c:f>
              <c:numCache>
                <c:formatCode>0.00</c:formatCode>
                <c:ptCount val="2"/>
                <c:pt idx="0">
                  <c:v>4.4863636363636363</c:v>
                </c:pt>
                <c:pt idx="1">
                  <c:v>2.4499999999999997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6-427A-BBE5-9ED30313D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lineChart>
        <c:grouping val="standard"/>
        <c:varyColors val="0"/>
        <c:ser>
          <c:idx val="0"/>
          <c:order val="0"/>
          <c:tx>
            <c:strRef>
              <c:f>Hoja2!$C$66</c:f>
              <c:strCache>
                <c:ptCount val="1"/>
                <c:pt idx="0">
                  <c:v>  Stelarhe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Hoja2!$C$67:$C$78</c:f>
              <c:numCache>
                <c:formatCode>_-* #,##0.0_-;\-* #,##0.0_-;_-* "-"??_-;_-@_-</c:formatCode>
                <c:ptCount val="12"/>
                <c:pt idx="0">
                  <c:v>1.152728</c:v>
                </c:pt>
                <c:pt idx="1">
                  <c:v>1.1626099999999999</c:v>
                </c:pt>
                <c:pt idx="2">
                  <c:v>1.1726160000000001</c:v>
                </c:pt>
                <c:pt idx="3">
                  <c:v>1.1826939999999999</c:v>
                </c:pt>
                <c:pt idx="4">
                  <c:v>1.192836</c:v>
                </c:pt>
                <c:pt idx="5">
                  <c:v>1.203049</c:v>
                </c:pt>
                <c:pt idx="6">
                  <c:v>1.213408</c:v>
                </c:pt>
                <c:pt idx="7">
                  <c:v>1.2238469999999999</c:v>
                </c:pt>
                <c:pt idx="8">
                  <c:v>1.234369</c:v>
                </c:pt>
                <c:pt idx="9">
                  <c:v>1.2449410000000001</c:v>
                </c:pt>
                <c:pt idx="10">
                  <c:v>1.255614</c:v>
                </c:pt>
                <c:pt idx="11">
                  <c:v>1.266411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E4-4190-874E-CADDCB310C75}"/>
            </c:ext>
          </c:extLst>
        </c:ser>
        <c:ser>
          <c:idx val="1"/>
          <c:order val="1"/>
          <c:tx>
            <c:strRef>
              <c:f>Hoja2!$D$66</c:f>
              <c:strCache>
                <c:ptCount val="1"/>
                <c:pt idx="0">
                  <c:v>$6.5 o más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Roboto Th" pitchFamily="2" charset="0"/>
                    <a:ea typeface="Roboto Th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Hoja2!$D$67:$D$78</c:f>
              <c:numCache>
                <c:formatCode>0.0</c:formatCode>
                <c:ptCount val="12"/>
                <c:pt idx="0">
                  <c:v>0.33138699999999999</c:v>
                </c:pt>
                <c:pt idx="1">
                  <c:v>0.334233</c:v>
                </c:pt>
                <c:pt idx="2">
                  <c:v>0.33710000000000001</c:v>
                </c:pt>
                <c:pt idx="3">
                  <c:v>0.34</c:v>
                </c:pt>
                <c:pt idx="4">
                  <c:v>0.34291700000000003</c:v>
                </c:pt>
                <c:pt idx="5">
                  <c:v>0.34586800000000001</c:v>
                </c:pt>
                <c:pt idx="6">
                  <c:v>0.34882000000000002</c:v>
                </c:pt>
                <c:pt idx="7">
                  <c:v>0.351823</c:v>
                </c:pt>
                <c:pt idx="8">
                  <c:v>0.354848</c:v>
                </c:pt>
                <c:pt idx="9">
                  <c:v>0.3579</c:v>
                </c:pt>
                <c:pt idx="10">
                  <c:v>0.360981</c:v>
                </c:pt>
                <c:pt idx="11">
                  <c:v>0.36408699999999999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E4-4190-874E-CADDCB310C75}"/>
            </c:ext>
          </c:extLst>
        </c:ser>
        <c:ser>
          <c:idx val="2"/>
          <c:order val="2"/>
          <c:tx>
            <c:strRef>
              <c:f>Hoja2!$E$66</c:f>
              <c:strCache>
                <c:ptCount val="1"/>
                <c:pt idx="0">
                  <c:v>$6.4 o menos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4BACC6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Hoja2!$E$67:$E$78</c:f>
              <c:numCache>
                <c:formatCode>0.0</c:formatCode>
                <c:ptCount val="12"/>
                <c:pt idx="0">
                  <c:v>6.5225049999999998</c:v>
                </c:pt>
                <c:pt idx="1">
                  <c:v>6.5782499999999997</c:v>
                </c:pt>
                <c:pt idx="2">
                  <c:v>6.6345850000000004</c:v>
                </c:pt>
                <c:pt idx="3">
                  <c:v>6.6914769999999999</c:v>
                </c:pt>
                <c:pt idx="4">
                  <c:v>6.7486949999999997</c:v>
                </c:pt>
                <c:pt idx="5">
                  <c:v>6.8065709999999999</c:v>
                </c:pt>
                <c:pt idx="6">
                  <c:v>6.8648899999999999</c:v>
                </c:pt>
                <c:pt idx="7">
                  <c:v>6.9237469999999997</c:v>
                </c:pt>
                <c:pt idx="8">
                  <c:v>6.9832789999999996</c:v>
                </c:pt>
                <c:pt idx="9">
                  <c:v>7.0429849999999998</c:v>
                </c:pt>
                <c:pt idx="10">
                  <c:v>7.1038199999999998</c:v>
                </c:pt>
                <c:pt idx="11">
                  <c:v>7.164949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AF-4F3D-94C9-08EB42A36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77407"/>
        <c:axId val="294122783"/>
      </c:line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0.19264</cdr:x>
      <cdr:y>0.81991</cdr:y>
    </cdr:from>
    <cdr:to>
      <cdr:x>0.37498</cdr:x>
      <cdr:y>0.86717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3971BADC-CF49-469E-86BD-28C289736C4A}"/>
            </a:ext>
          </a:extLst>
        </cdr:cNvPr>
        <cdr:cNvSpPr txBox="1"/>
      </cdr:nvSpPr>
      <cdr:spPr>
        <a:xfrm xmlns:a="http://schemas.openxmlformats.org/drawingml/2006/main">
          <a:off x="2377877" y="5339536"/>
          <a:ext cx="225071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kern="1200" dirty="0">
              <a:latin typeface="Roboto Th" panose="02000000000000000000"/>
            </a:rPr>
            <a:t>Ventas históricas por mes </a:t>
          </a:r>
        </a:p>
      </cdr:txBody>
    </cdr:sp>
  </cdr:relSizeAnchor>
  <cdr:relSizeAnchor xmlns:cdr="http://schemas.openxmlformats.org/drawingml/2006/chartDrawing">
    <cdr:from>
      <cdr:x>0.67123</cdr:x>
      <cdr:y>0.82183</cdr:y>
    </cdr:from>
    <cdr:to>
      <cdr:x>0.84822</cdr:x>
      <cdr:y>0.87142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30646AA3-F5FA-9223-6BB2-AF394DD2FDC9}"/>
            </a:ext>
          </a:extLst>
        </cdr:cNvPr>
        <cdr:cNvSpPr txBox="1"/>
      </cdr:nvSpPr>
      <cdr:spPr>
        <a:xfrm xmlns:a="http://schemas.openxmlformats.org/drawingml/2006/main">
          <a:off x="8285298" y="5352045"/>
          <a:ext cx="2184717" cy="322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400" kern="1200" dirty="0">
              <a:latin typeface="Roboto Th" panose="02000000000000000000"/>
            </a:rPr>
            <a:t>Ventas último mes 2025 </a:t>
          </a:r>
        </a:p>
      </cdr:txBody>
    </cdr:sp>
  </cdr:relSizeAnchor>
  <cdr:relSizeAnchor xmlns:cdr="http://schemas.openxmlformats.org/drawingml/2006/chartDrawing">
    <cdr:from>
      <cdr:x>0.58655</cdr:x>
      <cdr:y>0.43252</cdr:y>
    </cdr:from>
    <cdr:to>
      <cdr:x>0.78261</cdr:x>
      <cdr:y>0.50614</cdr:y>
    </cdr:to>
    <cdr:sp macro="" textlink="">
      <cdr:nvSpPr>
        <cdr:cNvPr id="4" name="CuadroTexto 21">
          <a:extLst xmlns:a="http://schemas.openxmlformats.org/drawingml/2006/main">
            <a:ext uri="{FF2B5EF4-FFF2-40B4-BE49-F238E27FC236}">
              <a16:creationId xmlns:a16="http://schemas.microsoft.com/office/drawing/2014/main" id="{1FA229A1-DEBD-474B-0EBE-965905E9FA15}"/>
            </a:ext>
          </a:extLst>
        </cdr:cNvPr>
        <cdr:cNvSpPr txBox="1"/>
      </cdr:nvSpPr>
      <cdr:spPr bwMode="auto">
        <a:xfrm xmlns:a="http://schemas.openxmlformats.org/drawingml/2006/main">
          <a:off x="7240110" y="2816700"/>
          <a:ext cx="2420078" cy="4794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squar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ES" sz="1400" b="1" dirty="0">
              <a:latin typeface="Roboto Th" panose="02000000000000000000"/>
            </a:rPr>
            <a:t>Ventas último mes</a:t>
          </a:r>
          <a:r>
            <a:rPr lang="es-ES" sz="1400" dirty="0">
              <a:latin typeface="Roboto Th" panose="02000000000000000000"/>
            </a:rPr>
            <a:t>: Ventas en el mes actual.</a:t>
          </a:r>
          <a:endParaRPr lang="es-MX" sz="1400" dirty="0">
            <a:latin typeface="Roboto Th" panose="02000000000000000000"/>
            <a:ea typeface="Roboto Th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12/03/2025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927915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Último mes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996B4D-9D57-4EE5-558C-0253E227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148042"/>
              </p:ext>
            </p:extLst>
          </p:nvPr>
        </p:nvGraphicFramePr>
        <p:xfrm>
          <a:off x="0" y="1599428"/>
          <a:ext cx="11843305" cy="571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07C4777-B29F-1E34-3778-A5EB25A3BF12}"/>
              </a:ext>
            </a:extLst>
          </p:cNvPr>
          <p:cNvSpPr txBox="1"/>
          <p:nvPr/>
        </p:nvSpPr>
        <p:spPr>
          <a:xfrm>
            <a:off x="11253455" y="1877085"/>
            <a:ext cx="1372781" cy="46166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rgbClr val="75A4DD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- $6.4 M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75A4DD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D17B4231-F5D2-96D2-92E0-A5A311135846}"/>
              </a:ext>
            </a:extLst>
          </p:cNvPr>
          <p:cNvSpPr txBox="1"/>
          <p:nvPr/>
        </p:nvSpPr>
        <p:spPr>
          <a:xfrm>
            <a:off x="11160868" y="5238616"/>
            <a:ext cx="1686300" cy="46166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C7A852-749A-7E68-FFB6-1D0AB46217D5}"/>
              </a:ext>
            </a:extLst>
          </p:cNvPr>
          <p:cNvSpPr txBox="1"/>
          <p:nvPr/>
        </p:nvSpPr>
        <p:spPr>
          <a:xfrm>
            <a:off x="11253455" y="5722282"/>
            <a:ext cx="1489261" cy="461665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>
                <a:solidFill>
                  <a:srgbClr val="9CBC5C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+ $ 6.5 M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9CBC5C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F0248312-2F7B-9B04-2DD5-02BCE1AE88BE}"/>
              </a:ext>
            </a:extLst>
          </p:cNvPr>
          <p:cNvSpPr txBox="1"/>
          <p:nvPr/>
        </p:nvSpPr>
        <p:spPr bwMode="auto">
          <a:xfrm>
            <a:off x="11215798" y="3210021"/>
            <a:ext cx="1372782" cy="11603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3175">
              <a:lnSpc>
                <a:spcPct val="80000"/>
              </a:lnSpc>
              <a:spcAft>
                <a:spcPts val="400"/>
              </a:spcAft>
            </a:pPr>
            <a:r>
              <a:rPr lang="es-ES" sz="1400" b="1" dirty="0">
                <a:latin typeface="Roboto Th" panose="02000000000000000000"/>
              </a:rPr>
              <a:t>Proyección de ventas:</a:t>
            </a:r>
            <a:r>
              <a:rPr lang="es-ES" sz="1400" dirty="0">
                <a:latin typeface="Roboto Th" panose="02000000000000000000"/>
              </a:rPr>
              <a:t> Ventas esperadas en el último mes del trimestre.</a:t>
            </a:r>
            <a:endParaRPr lang="es-MX" sz="1400" dirty="0">
              <a:latin typeface="Roboto Th" panose="02000000000000000000"/>
              <a:ea typeface="Roboto Th" pitchFamily="2" charset="0"/>
              <a:cs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11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8E9-204E-1D42-5E9D-17A54656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57B6-75EE-C94A-3704-1DFBC73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CD713F4-9C6F-5BBA-CA68-719439C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005A28-D889-983B-AA2D-AC062190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" y="455439"/>
            <a:ext cx="11521280" cy="8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cap="all" dirty="0">
                <a:latin typeface="Lato Hairline" panose="020F0202020204030203" pitchFamily="34" charset="77"/>
                <a:cs typeface="Stajn Pro Medium"/>
              </a:rPr>
              <a:t>ciclo económico </a:t>
            </a:r>
            <a:r>
              <a:rPr lang="es-ES_tradnl" sz="4800" b="1" cap="all" dirty="0">
                <a:latin typeface="Lato" panose="020F0502020204030203" pitchFamily="34" charset="77"/>
                <a:cs typeface="Stajn Pro Medium"/>
              </a:rPr>
              <a:t>inmobiliario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6ED09-59DE-A837-70F5-C574A7D1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t="14422" r="14372" b="2852"/>
          <a:stretch/>
        </p:blipFill>
        <p:spPr>
          <a:xfrm>
            <a:off x="815016" y="1581944"/>
            <a:ext cx="11171569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A1D3-22D3-D8BB-C322-2FFFD4FD4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FD094-EF55-AA59-379C-32C3D390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6CDAB0EA-4680-C38D-C780-3A5982515221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1A9C8AB-05BA-8B1B-B10F-1CFE3EB5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12463"/>
              </p:ext>
            </p:extLst>
          </p:nvPr>
        </p:nvGraphicFramePr>
        <p:xfrm>
          <a:off x="174580" y="622277"/>
          <a:ext cx="12452440" cy="6376000"/>
        </p:xfrm>
        <a:graphic>
          <a:graphicData uri="http://schemas.openxmlformats.org/drawingml/2006/table">
            <a:tbl>
              <a:tblPr/>
              <a:tblGrid>
                <a:gridCol w="889460">
                  <a:extLst>
                    <a:ext uri="{9D8B030D-6E8A-4147-A177-3AD203B41FA5}">
                      <a16:colId xmlns:a16="http://schemas.microsoft.com/office/drawing/2014/main" val="757973144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173408443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185673614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357481983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2877332093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1900770130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676410675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744638391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486446596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763439767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388083713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101854663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606259789"/>
                    </a:ext>
                  </a:extLst>
                </a:gridCol>
                <a:gridCol w="889460">
                  <a:extLst>
                    <a:ext uri="{9D8B030D-6E8A-4147-A177-3AD203B41FA5}">
                      <a16:colId xmlns:a16="http://schemas.microsoft.com/office/drawing/2014/main" val="884520186"/>
                    </a:ext>
                  </a:extLst>
                </a:gridCol>
              </a:tblGrid>
              <a:tr h="25504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85069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T1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T2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T3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T4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T5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T6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T7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T8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405661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A+1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$70,439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$93,166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$99,511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$106,298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$113,509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$124,843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$133,339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$142,402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$152,077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$167,314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$178,613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$203,547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270366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$70,383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$93,115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$99,415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$106,163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$113,360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$124,694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$133,133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$142,185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$151,781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$166,954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$178,266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$190,288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$203,179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695371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$70,346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$93,059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$99,398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$106,146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$113,319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$124,643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$133,124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$142,217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$151,885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$167,109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$178,380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$190,576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$203,512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418718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$98,357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$105,065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$112,160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$119,774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$131,737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$140,652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$150,196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$160,383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$176,386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$188,373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$201,168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$214,876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007240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$70,177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$92,765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$99,063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$105,746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$112,934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$124,209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$132,650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$141,692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$151,378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$166,532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$177,874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$189,960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$202,839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520781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$70,326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$93,003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$99,311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$113,206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$124,525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$132,974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$141,906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$151,587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$166,730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$178,079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$190,181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$203,104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340524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B2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$70,597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$93,404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$106,522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$113,734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$125,130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$133,623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$142,721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$152,365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$167,652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$178,995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$191,173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$204,135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565615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B3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$106,169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$113,378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$121,066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$129,254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$142,153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$151,822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$162,119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$173,169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$190,424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$203,385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$217,106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$231,786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955282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B4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$82,310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$108,841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$116,181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$124,088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$132,513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$145,716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$155,551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$166,065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$177,328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$194,953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$208,198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$222,331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$237,405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45600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C1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$98,040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$104,660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$111,763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$119,362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$131,267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$140,165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$149,665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$159,824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$175,756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$187,704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$200,449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$214,080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508061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$80,229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$106,089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$113,329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$121,028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$129,255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$142,181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$151,842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$162,178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$173,093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$190,418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$203,243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$217,008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$231,703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19487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$70,915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$100,135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$106,949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$114,167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$125,575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$134,083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$143,200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$152,919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$168,249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$179,641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$191,800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$204,741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691933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$73,133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$96,761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$103,343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$110,346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$117,831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$129,566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$138,387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$147,785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$157,805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$173,557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$185,315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$197,879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$211,287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356631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$94,201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$100,625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$107,438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$114,748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$126,193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$134,765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$143,906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$153,737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$169,025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$180,481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$192,783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$205,901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439418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$72,855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$96,353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$102,896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$109,856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$117,354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$129,069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$137,791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$147,160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$157,151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$172,881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$184,584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$197,123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$210,460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8918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$70,504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$99,554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$106,307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$113,549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$124,851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$133,320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$142,365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$152,017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$167,157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$178,524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$190,586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$203,547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616080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Jr.1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$89,636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$118,528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$126,516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$135,041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$144,210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$158,597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$169,377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$180,891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$193,167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$212,474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$226,882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$242,349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$258,793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28105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Jr.2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$123,038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$131,403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$140,367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$149,869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$164,741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$175,979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$187,939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$200,716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$220,868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$235,804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$251,861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$269,044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748260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K1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$70,909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$93,776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$100,163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$106,925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$114,200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$125,623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$134,167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$143,270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$152,957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$168,223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$179,725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$191,869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$204,824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961371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K2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$98,297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$104,975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$112,111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$119,722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$131,667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$140,598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$150,129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$160,299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$176,312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$188,257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$200,975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$214,595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156044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K3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$98,301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$104,989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$112,114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$119,737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$131,703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$140,615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$150,154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$160,367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$176,320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$188,286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$201,177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$214,846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031117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$88,701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$117,341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$125,343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$133,890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$142,949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$157,227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$167,822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$179,247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$191,452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$210,637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$224,974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$240,257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$256,519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07365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$96,931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$128,199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$136,906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$146,189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$156,105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$171,689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$183,346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$195,808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$209,066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$230,041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$245,621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$262,313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$280,124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90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19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15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26122CE-8121-4120-DC40-9C2ABCCC6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77083"/>
              </p:ext>
            </p:extLst>
          </p:nvPr>
        </p:nvGraphicFramePr>
        <p:xfrm>
          <a:off x="195041" y="706052"/>
          <a:ext cx="12411518" cy="6292225"/>
        </p:xfrm>
        <a:graphic>
          <a:graphicData uri="http://schemas.openxmlformats.org/drawingml/2006/table">
            <a:tbl>
              <a:tblPr/>
              <a:tblGrid>
                <a:gridCol w="886537">
                  <a:extLst>
                    <a:ext uri="{9D8B030D-6E8A-4147-A177-3AD203B41FA5}">
                      <a16:colId xmlns:a16="http://schemas.microsoft.com/office/drawing/2014/main" val="443952072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3488156058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3031505973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764024911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2267727201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1543021236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4186443459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2105629415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2499505230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3946538217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1775250025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938108834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4259776868"/>
                    </a:ext>
                  </a:extLst>
                </a:gridCol>
                <a:gridCol w="886537">
                  <a:extLst>
                    <a:ext uri="{9D8B030D-6E8A-4147-A177-3AD203B41FA5}">
                      <a16:colId xmlns:a16="http://schemas.microsoft.com/office/drawing/2014/main" val="807614970"/>
                    </a:ext>
                  </a:extLst>
                </a:gridCol>
              </a:tblGrid>
              <a:tr h="251689">
                <a:tc gridSpan="14">
                  <a:txBody>
                    <a:bodyPr/>
                    <a:lstStyle/>
                    <a:p>
                      <a:pPr algn="ct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PROYECCIONES DE PRECIOS XMODELOS EN FASE NORMAL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83602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T1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T2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T3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T4 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T5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T6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T7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T8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58437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A+1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$70,439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$71,054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$71,681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$72,314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$72,945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$73,582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$74,229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$74,880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$75,536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$76,204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$76,863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$77,529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$78,201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54205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$70,383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$71,002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$71,619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$72,876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$73,513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$74,153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$74,804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$75,449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$76,108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$76,772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$77,433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$78,106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63504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$70,346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$70,962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$71,588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$72,841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$73,476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$74,778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$75,435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$76,101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$76,761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$77,443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653352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$75,677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$76,332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$76,999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$77,671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$78,347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$79,034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$79,723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$80,416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$81,122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$81,833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$82,553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60284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$70,177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$70,778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$71,399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$72,647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$73,280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$73,922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$74,574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$75,234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$75,895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$76,564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$77,234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$77,905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899180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A5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$70,326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$70,937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$71,556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$72,176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$72,805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$73,442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$74,086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$74,720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$75,382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$76,040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$76,711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$77,385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$78,062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64153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B2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$70,597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$71,219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$71,841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$72,473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$73,103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$73,748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$75,048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$75,698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$76,368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$77,031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$78,386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114735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B3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$80,954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$81,662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$82,377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$83,093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$83,818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$84,555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$85,295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$86,049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$86,795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$87,558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$88,315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$89,080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87468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B4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$82,310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$83,022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$83,741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$84,478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$85,219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$85,957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$86,702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$87,454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$88,217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$88,977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$89,757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$90,542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$91,332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074020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C1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$74,120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$75,416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$76,076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$76,743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$77,410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$78,086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$78,767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$79,454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$80,144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$80,847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$81,556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$82,270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044409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$80,229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$80,922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$81,637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$82,352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$83,074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$83,805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$84,539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$85,281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$86,014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$86,769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$87,515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$88,277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$89,043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861422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$70,915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$72,154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$72,788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$73,418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$74,059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$74,706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$75,364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$76,694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$77,363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$78,035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381732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$73,133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$73,778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$74,426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$75,075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$75,731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$76,386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$77,059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$77,734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$78,412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$79,096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$79,786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$80,482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$81,182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204540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$71,853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$72,488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$73,119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$73,762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$74,405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$75,057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$75,712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$76,384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$77,044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$77,717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$78,404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$79,094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521277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$72,855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$73,488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$74,132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$74,776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$75,438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$76,096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$76,755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$77,430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$78,107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$78,794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$79,479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$80,176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$80,872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218406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$70,504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$71,117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$71,737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$72,363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$73,631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$74,275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$74,924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$75,577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$76,231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$76,901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$77,568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922419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Jr.1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$89,636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$90,415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$91,197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$91,982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$92,788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$93,596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$94,418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$95,247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$96,921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$97,767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$98,629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$99,491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506457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Jr.2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$93,833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$94,656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$95,493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$96,323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$97,149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$98,008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$98,867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$99,732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$100,616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$101,490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$102,382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$103,284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642400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K1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$70,909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$71,525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$72,154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$72,777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$73,417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$74,060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$75,363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$77,362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$78,034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$78,710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329414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K2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$74,973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$75,631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$76,294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$76,962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$77,632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$78,309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$78,992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$80,375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$81,077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$81,781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$82,493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696859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K3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$74,965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$75,622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$76,283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$76,952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$77,627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$78,302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$78,986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$79,680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$80,368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$81,071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$81,794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$82,509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92713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M.1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$88,701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$89,480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$90,269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$91,066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$91,856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$92,658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$93,457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$94,282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$95,111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$95,950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$96,795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$97,642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$98,491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82048"/>
                  </a:ext>
                </a:extLst>
              </a:tr>
              <a:tr h="25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M.2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$96,931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$97,776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$98,631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$99,492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$100,359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$101,236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$102,123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$103,018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$103,915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$104,834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$105,749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$106,678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/>
                        </a:rPr>
                        <a:t>$107,611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827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1867738" y="605665"/>
            <a:ext cx="9066123" cy="173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>
              <a:lnSpc>
                <a:spcPct val="80000"/>
              </a:lnSpc>
            </a:pPr>
            <a:r>
              <a:rPr lang="es-ES" sz="6000" b="1" dirty="0">
                <a:latin typeface="Lato" panose="020F0202020204030203" pitchFamily="34" charset="77"/>
              </a:rPr>
              <a:t>TENDENCIA </a:t>
            </a:r>
          </a:p>
          <a:p>
            <a:pPr>
              <a:lnSpc>
                <a:spcPct val="80000"/>
              </a:lnSpc>
            </a:pPr>
            <a:r>
              <a:rPr lang="es-ES" sz="6000" b="1" dirty="0">
                <a:latin typeface="Lato" panose="020F0202020204030203" pitchFamily="34" charset="77"/>
              </a:rPr>
              <a:t>PRECIO X M</a:t>
            </a:r>
            <a:r>
              <a:rPr lang="es-ES" sz="6000" b="1" baseline="30000" dirty="0">
                <a:latin typeface="Lato" panose="020F0202020204030203" pitchFamily="34" charset="77"/>
              </a:rPr>
              <a:t>2</a:t>
            </a:r>
            <a:endParaRPr sz="5600" b="1" dirty="0">
              <a:latin typeface="Lato" panose="020F02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45211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 err="1">
                <a:latin typeface="Playfair Display" pitchFamily="2" charset="77"/>
              </a:rPr>
              <a:t>Stelarhe</a:t>
            </a:r>
            <a:r>
              <a:rPr lang="es-ES_tradnl" sz="3200" dirty="0">
                <a:latin typeface="Playfair Display" pitchFamily="2" charset="77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450E-54D8-7DE2-1F48-880B76FF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3CFE-E741-1492-06A6-5636A63E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909444-EF00-26B1-1332-99D6673841D2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¿Por qué varían las proyecciones de hace un año?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28941-3DF0-F119-7DBC-4A2CCFAF90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6EDE2-3D44-80BD-C27E-17EC441C5855}"/>
              </a:ext>
            </a:extLst>
          </p:cNvPr>
          <p:cNvSpPr txBox="1"/>
          <p:nvPr/>
        </p:nvSpPr>
        <p:spPr>
          <a:xfrm>
            <a:off x="592017" y="1297996"/>
            <a:ext cx="11617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Las proyecciones de precios por metro cuadrado se ajustaron drásticamente debido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Aumento en la percepción de riesgo por la inseguridad,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Cambios macroeconómicos adversos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Incertidumbre generada por las tensiones geopolíticas entre EE.UU. y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Th" pitchFamily="2" charset="0"/>
              <a:ea typeface="Roboto Th" pitchFamily="2" charset="0"/>
              <a:cs typeface="Lao U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Th" pitchFamily="2" charset="0"/>
              <a:ea typeface="Roboto Th" pitchFamily="2" charset="0"/>
              <a:cs typeface="Lao UI" panose="020F0502020204030204" pitchFamily="34" charset="0"/>
            </a:endParaRPr>
          </a:p>
          <a:p>
            <a:r>
              <a:rPr lang="es-ES" sz="2400" b="1" dirty="0">
                <a:latin typeface="Roboto" pitchFamily="2" charset="0"/>
                <a:ea typeface="Roboto" pitchFamily="2" charset="0"/>
                <a:cs typeface="Lao UI" panose="020F0502020204030204" pitchFamily="34" charset="0"/>
              </a:rPr>
              <a:t>Afectando la confianza </a:t>
            </a: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y </a:t>
            </a:r>
            <a:r>
              <a:rPr lang="es-ES" sz="2400" b="1" dirty="0">
                <a:latin typeface="Roboto" pitchFamily="2" charset="0"/>
                <a:ea typeface="Roboto" pitchFamily="2" charset="0"/>
                <a:cs typeface="Lao UI" panose="020F0502020204030204" pitchFamily="34" charset="0"/>
              </a:rPr>
              <a:t>dinámica</a:t>
            </a:r>
            <a:r>
              <a:rPr lang="es-ES" sz="2400" dirty="0">
                <a:latin typeface="Roboto Th" pitchFamily="2" charset="0"/>
                <a:ea typeface="Roboto Th" pitchFamily="2" charset="0"/>
                <a:cs typeface="Lao UI" panose="020F0502020204030204" pitchFamily="34" charset="0"/>
              </a:rPr>
              <a:t> del mercado inmobiliario.</a:t>
            </a:r>
            <a:endParaRPr lang="es-MX" sz="2400" dirty="0">
              <a:latin typeface="Roboto Th" pitchFamily="2" charset="0"/>
              <a:ea typeface="Roboto Th" pitchFamily="2" charset="0"/>
              <a:cs typeface="Lao U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62566"/>
              </p:ext>
            </p:extLst>
          </p:nvPr>
        </p:nvGraphicFramePr>
        <p:xfrm>
          <a:off x="569842" y="863600"/>
          <a:ext cx="11617565" cy="5731085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72904"/>
              </p:ext>
            </p:extLst>
          </p:nvPr>
        </p:nvGraphicFramePr>
        <p:xfrm>
          <a:off x="569843" y="739590"/>
          <a:ext cx="11962817" cy="5480292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</a:t>
                      </a:r>
                    </a:p>
                    <a:p>
                      <a:pPr algn="ctr" fontAlgn="b"/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POR </a:t>
                      </a:r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ESCENARIO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precio x m</a:t>
                      </a:r>
                      <a:r>
                        <a:rPr lang="es-MX" sz="2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 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precio x m</a:t>
                      </a:r>
                      <a:r>
                        <a:rPr lang="es-MX" sz="2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 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6EF1-00E5-600B-A82B-4ED54F93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2A8D810-AF45-2487-BDF4-461305B4B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075378"/>
              </p:ext>
            </p:extLst>
          </p:nvPr>
        </p:nvGraphicFramePr>
        <p:xfrm>
          <a:off x="0" y="1435592"/>
          <a:ext cx="12667786" cy="562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F34F1-76AE-8987-8CD5-009D66A7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AE745D-2965-0932-7762-9C02F1696740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A06E13-FEA4-D4CA-4204-98497956B34D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84336A-A0C9-39DC-4920-8461BEC28BBB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moderada implica un mercado normal con incremento del 1% en los precios por trimestre.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CD760-6636-D1BF-0F90-EB9A1E048C00}"/>
              </a:ext>
            </a:extLst>
          </p:cNvPr>
          <p:cNvSpPr txBox="1"/>
          <p:nvPr/>
        </p:nvSpPr>
        <p:spPr>
          <a:xfrm>
            <a:off x="11159639" y="3581498"/>
            <a:ext cx="132036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1" u="none" strike="noStrike" kern="1200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normal</a:t>
            </a:r>
            <a:endParaRPr kumimoji="0" lang="es-MX" sz="1700" i="1" u="none" strike="noStrike" kern="1200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Playfair Display" pitchFamily="2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8EA224-C0B6-E053-CE82-F2F5B3DE889F}"/>
              </a:ext>
            </a:extLst>
          </p:cNvPr>
          <p:cNvSpPr txBox="1"/>
          <p:nvPr/>
        </p:nvSpPr>
        <p:spPr>
          <a:xfrm>
            <a:off x="11159639" y="4827455"/>
            <a:ext cx="113079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+ 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A64B3C-F35B-3B13-CC7E-C19BCC17F864}"/>
              </a:ext>
            </a:extLst>
          </p:cNvPr>
          <p:cNvSpPr txBox="1"/>
          <p:nvPr/>
        </p:nvSpPr>
        <p:spPr>
          <a:xfrm>
            <a:off x="11159639" y="5218892"/>
            <a:ext cx="113079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- $6.4 </a:t>
            </a:r>
            <a:r>
              <a:rPr lang="es-ES_tradnl" sz="1700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M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59A1CC4D-243C-8FFF-D192-2CCA09FFBEE5}"/>
              </a:ext>
            </a:extLst>
          </p:cNvPr>
          <p:cNvSpPr txBox="1"/>
          <p:nvPr/>
        </p:nvSpPr>
        <p:spPr>
          <a:xfrm>
            <a:off x="11159639" y="1825751"/>
            <a:ext cx="132036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i="1" dirty="0">
                <a:solidFill>
                  <a:srgbClr val="C3D69B"/>
                </a:solidFill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700" i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Playfair Display" pitchFamily="2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C6A85-E726-F51E-7B05-DD4E76CD1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E4C77D4-C997-92F1-81C0-B42491057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98876"/>
              </p:ext>
            </p:extLst>
          </p:nvPr>
        </p:nvGraphicFramePr>
        <p:xfrm>
          <a:off x="33089" y="999461"/>
          <a:ext cx="11832846" cy="603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73F07-16B5-AE42-577F-30841E88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8BEAC0-48D4-909D-109A-82203359D3D1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127819-5E85-6E2A-2B76-A2A663F6F593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33873-2C8F-C39B-8CC0-C676D683A877}"/>
              </a:ext>
            </a:extLst>
          </p:cNvPr>
          <p:cNvSpPr txBox="1"/>
          <p:nvPr/>
        </p:nvSpPr>
        <p:spPr>
          <a:xfrm>
            <a:off x="10724866" y="3025427"/>
            <a:ext cx="2249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7167">
              <a:lnSpc>
                <a:spcPct val="80000"/>
              </a:lnSpc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6BB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i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normal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648926-D26F-AD1F-D01E-A819CAA1E46B}"/>
              </a:ext>
            </a:extLst>
          </p:cNvPr>
          <p:cNvSpPr txBox="1"/>
          <p:nvPr/>
        </p:nvSpPr>
        <p:spPr>
          <a:xfrm>
            <a:off x="10730743" y="4173554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+ $6.5 M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130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DB3780-5649-0C72-42E7-0B3239E95F5E}"/>
              </a:ext>
            </a:extLst>
          </p:cNvPr>
          <p:cNvSpPr txBox="1"/>
          <p:nvPr/>
        </p:nvSpPr>
        <p:spPr>
          <a:xfrm>
            <a:off x="10756541" y="5005232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- $6.4 M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105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05502C9B-119A-0D16-F16C-0325A96D6E37}"/>
              </a:ext>
            </a:extLst>
          </p:cNvPr>
          <p:cNvSpPr txBox="1"/>
          <p:nvPr/>
        </p:nvSpPr>
        <p:spPr>
          <a:xfrm>
            <a:off x="10683122" y="1443041"/>
            <a:ext cx="2473266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lang="es-ES_tradnl" sz="1700" i="1" dirty="0">
                <a:solidFill>
                  <a:srgbClr val="C3D69B"/>
                </a:solidFill>
                <a:latin typeface="Playfair Display" pitchFamily="2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6F456E5-424B-53ED-63B6-2E4F1C8E6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22779"/>
              </p:ext>
            </p:extLst>
          </p:nvPr>
        </p:nvGraphicFramePr>
        <p:xfrm>
          <a:off x="1541721" y="2182587"/>
          <a:ext cx="9214820" cy="12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F151033-A93E-3834-F47C-28BA22873836}"/>
              </a:ext>
            </a:extLst>
          </p:cNvPr>
          <p:cNvSpPr txBox="1"/>
          <p:nvPr/>
        </p:nvSpPr>
        <p:spPr>
          <a:xfrm>
            <a:off x="10683122" y="24292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 trimestre</a:t>
            </a:r>
            <a:endParaRPr kumimoji="0" lang="es-MX" i="1" strike="noStrike" kern="1200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969C4C-26D3-2EC4-C4F8-DB5E3A886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301457"/>
              </p:ext>
            </p:extLst>
          </p:nvPr>
        </p:nvGraphicFramePr>
        <p:xfrm>
          <a:off x="229051" y="1260088"/>
          <a:ext cx="12343497" cy="651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VENTAS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E95AD-303D-0CC4-C55A-DB77337D4622}"/>
              </a:ext>
            </a:extLst>
          </p:cNvPr>
          <p:cNvSpPr txBox="1"/>
          <p:nvPr/>
        </p:nvSpPr>
        <p:spPr>
          <a:xfrm>
            <a:off x="9606709" y="2166547"/>
            <a:ext cx="2184716" cy="52322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9CBC5C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+ $6.5 M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9CBC5C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AB1F5D4D-4BB7-CE74-111A-FB796B7E8451}"/>
              </a:ext>
            </a:extLst>
          </p:cNvPr>
          <p:cNvSpPr txBox="1"/>
          <p:nvPr/>
        </p:nvSpPr>
        <p:spPr>
          <a:xfrm>
            <a:off x="9606707" y="1595198"/>
            <a:ext cx="2184717" cy="52322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9C8F-F6E0-2BE2-C384-692176B97DF6}"/>
              </a:ext>
            </a:extLst>
          </p:cNvPr>
          <p:cNvSpPr txBox="1"/>
          <p:nvPr/>
        </p:nvSpPr>
        <p:spPr>
          <a:xfrm>
            <a:off x="9606708" y="2751839"/>
            <a:ext cx="2184716" cy="52322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75A4DD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- $ 6.4 M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75A4DD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D9F57F-6A84-0AC5-29B5-6AE87B2F44D8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Del 2021 al 2025</a:t>
            </a:r>
          </a:p>
        </p:txBody>
      </p:sp>
      <p:sp>
        <p:nvSpPr>
          <p:cNvPr id="7" name="CuadroTexto 21">
            <a:extLst>
              <a:ext uri="{FF2B5EF4-FFF2-40B4-BE49-F238E27FC236}">
                <a16:creationId xmlns:a16="http://schemas.microsoft.com/office/drawing/2014/main" id="{1FA229A1-DEBD-474B-0EBE-965905E9FA15}"/>
              </a:ext>
            </a:extLst>
          </p:cNvPr>
          <p:cNvSpPr txBox="1"/>
          <p:nvPr/>
        </p:nvSpPr>
        <p:spPr bwMode="auto">
          <a:xfrm>
            <a:off x="1843088" y="1971682"/>
            <a:ext cx="2399824" cy="81438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3175">
              <a:lnSpc>
                <a:spcPct val="80000"/>
              </a:lnSpc>
              <a:spcAft>
                <a:spcPts val="400"/>
              </a:spcAft>
            </a:pPr>
            <a:r>
              <a:rPr lang="es-ES" sz="1400" b="1" dirty="0">
                <a:latin typeface="Roboto Th" panose="02000000000000000000"/>
              </a:rPr>
              <a:t>Ventas históricas</a:t>
            </a:r>
            <a:r>
              <a:rPr lang="es-ES" sz="1400" dirty="0">
                <a:latin typeface="Roboto Th" panose="02000000000000000000"/>
              </a:rPr>
              <a:t>: Promedio mensual de ventas desde el lanzamiento del proyecto.</a:t>
            </a:r>
            <a:endParaRPr lang="es-MX" sz="1400" dirty="0">
              <a:latin typeface="Roboto Th" panose="02000000000000000000"/>
              <a:ea typeface="Roboto Th" pitchFamily="2" charset="0"/>
              <a:cs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1845</Words>
  <Application>Microsoft Office PowerPoint</Application>
  <PresentationFormat>Personalizado</PresentationFormat>
  <Paragraphs>819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Aptos</vt:lpstr>
      <vt:lpstr>Arial</vt:lpstr>
      <vt:lpstr>Lato</vt:lpstr>
      <vt:lpstr>Lato Hairline</vt:lpstr>
      <vt:lpstr>Playfair Display</vt:lpstr>
      <vt:lpstr>Roboto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36</cp:revision>
  <dcterms:created xsi:type="dcterms:W3CDTF">2024-08-19T18:58:59Z</dcterms:created>
  <dcterms:modified xsi:type="dcterms:W3CDTF">2025-03-12T17:53:25Z</dcterms:modified>
</cp:coreProperties>
</file>