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586" r:id="rId2"/>
    <p:sldId id="6728" r:id="rId3"/>
    <p:sldId id="6729" r:id="rId4"/>
    <p:sldId id="3580" r:id="rId5"/>
    <p:sldId id="3581" r:id="rId6"/>
    <p:sldId id="3582" r:id="rId7"/>
    <p:sldId id="6730" r:id="rId8"/>
    <p:sldId id="3584" r:id="rId9"/>
    <p:sldId id="3585" r:id="rId10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D9F1"/>
    <a:srgbClr val="FFCC66"/>
    <a:srgbClr val="FFA900"/>
    <a:srgbClr val="FFCC65"/>
    <a:srgbClr val="FFDE9B"/>
    <a:srgbClr val="FFE2A7"/>
    <a:srgbClr val="FFBF3F"/>
    <a:srgbClr val="FFDF9F"/>
    <a:srgbClr val="FFC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61871-382A-4E9C-8F57-36B09BF2374F}" v="72" dt="2025-03-03T23:49:06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/>
    <p:restoredTop sz="94621"/>
  </p:normalViewPr>
  <p:slideViewPr>
    <p:cSldViewPr snapToGrid="0" showGuides="1">
      <p:cViewPr>
        <p:scale>
          <a:sx n="45" d="100"/>
          <a:sy n="45" d="100"/>
        </p:scale>
        <p:origin x="592" y="368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67961871-382A-4E9C-8F57-36B09BF2374F}"/>
    <pc:docChg chg="undo custSel addSld delSld modSld sldOrd">
      <pc:chgData name="julio olaf gonzalez guzman" userId="fb64a47ee61ae747" providerId="LiveId" clId="{67961871-382A-4E9C-8F57-36B09BF2374F}" dt="2025-03-03T23:50:35.166" v="493" actId="47"/>
      <pc:docMkLst>
        <pc:docMk/>
      </pc:docMkLst>
      <pc:sldChg chg="modSp add del mod">
        <pc:chgData name="julio olaf gonzalez guzman" userId="fb64a47ee61ae747" providerId="LiveId" clId="{67961871-382A-4E9C-8F57-36B09BF2374F}" dt="2025-03-03T22:32:08.870" v="431" actId="47"/>
        <pc:sldMkLst>
          <pc:docMk/>
          <pc:sldMk cId="3912821756" sldId="597"/>
        </pc:sldMkLst>
        <pc:spChg chg="mod">
          <ac:chgData name="julio olaf gonzalez guzman" userId="fb64a47ee61ae747" providerId="LiveId" clId="{67961871-382A-4E9C-8F57-36B09BF2374F}" dt="2025-03-03T22:16:16.576" v="422" actId="20577"/>
          <ac:spMkLst>
            <pc:docMk/>
            <pc:sldMk cId="3912821756" sldId="597"/>
            <ac:spMk id="3" creationId="{25FC5823-8FC4-EC99-8808-D28D22439F17}"/>
          </ac:spMkLst>
        </pc:spChg>
        <pc:picChg chg="mod">
          <ac:chgData name="julio olaf gonzalez guzman" userId="fb64a47ee61ae747" providerId="LiveId" clId="{67961871-382A-4E9C-8F57-36B09BF2374F}" dt="2025-03-03T22:14:36.115" v="416" actId="14100"/>
          <ac:picMkLst>
            <pc:docMk/>
            <pc:sldMk cId="3912821756" sldId="597"/>
            <ac:picMk id="10" creationId="{4A7CA85E-5C9C-3D68-A72E-1A2719492D5B}"/>
          </ac:picMkLst>
        </pc:picChg>
      </pc:sldChg>
      <pc:sldChg chg="modSp mod">
        <pc:chgData name="julio olaf gonzalez guzman" userId="fb64a47ee61ae747" providerId="LiveId" clId="{67961871-382A-4E9C-8F57-36B09BF2374F}" dt="2025-03-03T22:30:35.274" v="430" actId="20577"/>
        <pc:sldMkLst>
          <pc:docMk/>
          <pc:sldMk cId="4038117884" sldId="3580"/>
        </pc:sldMkLst>
        <pc:spChg chg="mod">
          <ac:chgData name="julio olaf gonzalez guzman" userId="fb64a47ee61ae747" providerId="LiveId" clId="{67961871-382A-4E9C-8F57-36B09BF2374F}" dt="2025-03-03T22:04:02.533" v="264" actId="20577"/>
          <ac:spMkLst>
            <pc:docMk/>
            <pc:sldMk cId="4038117884" sldId="3580"/>
            <ac:spMk id="3" creationId="{AD077634-EE97-5911-2DBA-303CDEC5BE4A}"/>
          </ac:spMkLst>
        </pc:spChg>
        <pc:spChg chg="mod">
          <ac:chgData name="julio olaf gonzalez guzman" userId="fb64a47ee61ae747" providerId="LiveId" clId="{67961871-382A-4E9C-8F57-36B09BF2374F}" dt="2025-03-03T22:05:03.994" v="286" actId="20577"/>
          <ac:spMkLst>
            <pc:docMk/>
            <pc:sldMk cId="4038117884" sldId="3580"/>
            <ac:spMk id="6" creationId="{4C01375B-B49B-EAF0-D26C-708462D22C9C}"/>
          </ac:spMkLst>
        </pc:spChg>
        <pc:spChg chg="mod">
          <ac:chgData name="julio olaf gonzalez guzman" userId="fb64a47ee61ae747" providerId="LiveId" clId="{67961871-382A-4E9C-8F57-36B09BF2374F}" dt="2025-03-03T22:30:11.176" v="423" actId="1076"/>
          <ac:spMkLst>
            <pc:docMk/>
            <pc:sldMk cId="4038117884" sldId="3580"/>
            <ac:spMk id="9" creationId="{EDC2E637-3E11-280A-19B7-2DC7C11A1182}"/>
          </ac:spMkLst>
        </pc:spChg>
        <pc:spChg chg="mod">
          <ac:chgData name="julio olaf gonzalez guzman" userId="fb64a47ee61ae747" providerId="LiveId" clId="{67961871-382A-4E9C-8F57-36B09BF2374F}" dt="2025-03-03T22:30:22.180" v="426" actId="1076"/>
          <ac:spMkLst>
            <pc:docMk/>
            <pc:sldMk cId="4038117884" sldId="3580"/>
            <ac:spMk id="10" creationId="{33BD85EA-2414-A752-E68B-5F73ED9C607E}"/>
          </ac:spMkLst>
        </pc:spChg>
        <pc:spChg chg="mod">
          <ac:chgData name="julio olaf gonzalez guzman" userId="fb64a47ee61ae747" providerId="LiveId" clId="{67961871-382A-4E9C-8F57-36B09BF2374F}" dt="2025-03-03T22:30:35.274" v="430" actId="20577"/>
          <ac:spMkLst>
            <pc:docMk/>
            <pc:sldMk cId="4038117884" sldId="3580"/>
            <ac:spMk id="11" creationId="{A9CC62BA-AC13-537A-ECA2-8F7E0D172079}"/>
          </ac:spMkLst>
        </pc:spChg>
        <pc:graphicFrameChg chg="mod">
          <ac:chgData name="julio olaf gonzalez guzman" userId="fb64a47ee61ae747" providerId="LiveId" clId="{67961871-382A-4E9C-8F57-36B09BF2374F}" dt="2025-03-03T22:30:26.060" v="428" actId="1076"/>
          <ac:graphicFrameMkLst>
            <pc:docMk/>
            <pc:sldMk cId="4038117884" sldId="3580"/>
            <ac:graphicFrameMk id="8" creationId="{EB55DB7C-748D-5CF2-D7AE-8CA8FD76B555}"/>
          </ac:graphicFrameMkLst>
        </pc:graphicFrameChg>
      </pc:sldChg>
      <pc:sldChg chg="modSp mod">
        <pc:chgData name="julio olaf gonzalez guzman" userId="fb64a47ee61ae747" providerId="LiveId" clId="{67961871-382A-4E9C-8F57-36B09BF2374F}" dt="2025-03-03T22:04:53.420" v="277" actId="20577"/>
        <pc:sldMkLst>
          <pc:docMk/>
          <pc:sldMk cId="1273214327" sldId="3581"/>
        </pc:sldMkLst>
        <pc:spChg chg="mod">
          <ac:chgData name="julio olaf gonzalez guzman" userId="fb64a47ee61ae747" providerId="LiveId" clId="{67961871-382A-4E9C-8F57-36B09BF2374F}" dt="2025-03-03T22:04:14.975" v="265"/>
          <ac:spMkLst>
            <pc:docMk/>
            <pc:sldMk cId="1273214327" sldId="3581"/>
            <ac:spMk id="3" creationId="{372C0F51-E64F-FD51-F303-3C7B1EED6FF7}"/>
          </ac:spMkLst>
        </pc:spChg>
        <pc:spChg chg="mod">
          <ac:chgData name="julio olaf gonzalez guzman" userId="fb64a47ee61ae747" providerId="LiveId" clId="{67961871-382A-4E9C-8F57-36B09BF2374F}" dt="2025-03-03T22:04:53.420" v="277" actId="20577"/>
          <ac:spMkLst>
            <pc:docMk/>
            <pc:sldMk cId="1273214327" sldId="3581"/>
            <ac:spMk id="6" creationId="{C24D2B93-6854-5239-554D-290DAC00DA9D}"/>
          </ac:spMkLst>
        </pc:spChg>
      </pc:sldChg>
      <pc:sldChg chg="addSp delSp modSp mod">
        <pc:chgData name="julio olaf gonzalez guzman" userId="fb64a47ee61ae747" providerId="LiveId" clId="{67961871-382A-4E9C-8F57-36B09BF2374F}" dt="2025-03-03T23:49:15.405" v="490" actId="14100"/>
        <pc:sldMkLst>
          <pc:docMk/>
          <pc:sldMk cId="408437876" sldId="3582"/>
        </pc:sldMkLst>
        <pc:spChg chg="mod">
          <ac:chgData name="julio olaf gonzalez guzman" userId="fb64a47ee61ae747" providerId="LiveId" clId="{67961871-382A-4E9C-8F57-36B09BF2374F}" dt="2025-03-03T22:33:30.686" v="464" actId="20577"/>
          <ac:spMkLst>
            <pc:docMk/>
            <pc:sldMk cId="408437876" sldId="3582"/>
            <ac:spMk id="3" creationId="{8A89C697-9B89-E4BF-6612-A66371A26E8A}"/>
          </ac:spMkLst>
        </pc:spChg>
        <pc:spChg chg="mod">
          <ac:chgData name="julio olaf gonzalez guzman" userId="fb64a47ee61ae747" providerId="LiveId" clId="{67961871-382A-4E9C-8F57-36B09BF2374F}" dt="2025-03-03T21:51:21.045" v="78" actId="20577"/>
          <ac:spMkLst>
            <pc:docMk/>
            <pc:sldMk cId="408437876" sldId="3582"/>
            <ac:spMk id="5" creationId="{0052C475-3E2F-F616-444B-85AD156803F1}"/>
          </ac:spMkLst>
        </pc:spChg>
        <pc:graphicFrameChg chg="add mod">
          <ac:chgData name="julio olaf gonzalez guzman" userId="fb64a47ee61ae747" providerId="LiveId" clId="{67961871-382A-4E9C-8F57-36B09BF2374F}" dt="2025-03-03T23:49:15.405" v="490" actId="14100"/>
          <ac:graphicFrameMkLst>
            <pc:docMk/>
            <pc:sldMk cId="408437876" sldId="3582"/>
            <ac:graphicFrameMk id="2" creationId="{4E6F9D7D-9A4D-D15C-A422-10C3E514224A}"/>
          </ac:graphicFrameMkLst>
        </pc:graphicFrameChg>
        <pc:graphicFrameChg chg="del">
          <ac:chgData name="julio olaf gonzalez guzman" userId="fb64a47ee61ae747" providerId="LiveId" clId="{67961871-382A-4E9C-8F57-36B09BF2374F}" dt="2025-03-03T23:46:46.382" v="480" actId="478"/>
          <ac:graphicFrameMkLst>
            <pc:docMk/>
            <pc:sldMk cId="408437876" sldId="3582"/>
            <ac:graphicFrameMk id="7" creationId="{72A558DE-8CF0-6F26-48D6-BB524B5927AA}"/>
          </ac:graphicFrameMkLst>
        </pc:graphicFrameChg>
      </pc:sldChg>
      <pc:sldChg chg="delSp add del mod">
        <pc:chgData name="julio olaf gonzalez guzman" userId="fb64a47ee61ae747" providerId="LiveId" clId="{67961871-382A-4E9C-8F57-36B09BF2374F}" dt="2025-03-03T21:44:09.537" v="17" actId="47"/>
        <pc:sldMkLst>
          <pc:docMk/>
          <pc:sldMk cId="1903519887" sldId="3583"/>
        </pc:sldMkLst>
        <pc:graphicFrameChg chg="del">
          <ac:chgData name="julio olaf gonzalez guzman" userId="fb64a47ee61ae747" providerId="LiveId" clId="{67961871-382A-4E9C-8F57-36B09BF2374F}" dt="2025-03-03T21:43:39.627" v="13" actId="478"/>
          <ac:graphicFrameMkLst>
            <pc:docMk/>
            <pc:sldMk cId="1903519887" sldId="3583"/>
            <ac:graphicFrameMk id="7" creationId="{5B169DB9-37D6-79B2-F45F-2FE48A919749}"/>
          </ac:graphicFrameMkLst>
        </pc:graphicFrameChg>
      </pc:sldChg>
      <pc:sldChg chg="add del">
        <pc:chgData name="julio olaf gonzalez guzman" userId="fb64a47ee61ae747" providerId="LiveId" clId="{67961871-382A-4E9C-8F57-36B09BF2374F}" dt="2025-03-03T21:43:50.631" v="15" actId="47"/>
        <pc:sldMkLst>
          <pc:docMk/>
          <pc:sldMk cId="1720258004" sldId="3584"/>
        </pc:sldMkLst>
      </pc:sldChg>
      <pc:sldChg chg="addSp delSp modSp add mod">
        <pc:chgData name="julio olaf gonzalez guzman" userId="fb64a47ee61ae747" providerId="LiveId" clId="{67961871-382A-4E9C-8F57-36B09BF2374F}" dt="2025-03-03T22:33:37.624" v="469" actId="20577"/>
        <pc:sldMkLst>
          <pc:docMk/>
          <pc:sldMk cId="2190209889" sldId="3584"/>
        </pc:sldMkLst>
        <pc:spChg chg="mod">
          <ac:chgData name="julio olaf gonzalez guzman" userId="fb64a47ee61ae747" providerId="LiveId" clId="{67961871-382A-4E9C-8F57-36B09BF2374F}" dt="2025-03-03T22:33:37.624" v="469" actId="20577"/>
          <ac:spMkLst>
            <pc:docMk/>
            <pc:sldMk cId="2190209889" sldId="3584"/>
            <ac:spMk id="3" creationId="{8FC0465F-2A23-AFD7-F55A-35FA949F1073}"/>
          </ac:spMkLst>
        </pc:spChg>
        <pc:spChg chg="mod">
          <ac:chgData name="julio olaf gonzalez guzman" userId="fb64a47ee61ae747" providerId="LiveId" clId="{67961871-382A-4E9C-8F57-36B09BF2374F}" dt="2025-03-03T21:51:36.569" v="94" actId="20577"/>
          <ac:spMkLst>
            <pc:docMk/>
            <pc:sldMk cId="2190209889" sldId="3584"/>
            <ac:spMk id="5" creationId="{9448933E-D891-C8BD-4948-0209DE027104}"/>
          </ac:spMkLst>
        </pc:spChg>
        <pc:graphicFrameChg chg="add mod ord">
          <ac:chgData name="julio olaf gonzalez guzman" userId="fb64a47ee61ae747" providerId="LiveId" clId="{67961871-382A-4E9C-8F57-36B09BF2374F}" dt="2025-03-03T21:49:50.952" v="67"/>
          <ac:graphicFrameMkLst>
            <pc:docMk/>
            <pc:sldMk cId="2190209889" sldId="3584"/>
            <ac:graphicFrameMk id="2" creationId="{80543570-9C32-1335-0A6F-0AB87FC3156B}"/>
          </ac:graphicFrameMkLst>
        </pc:graphicFrameChg>
        <pc:graphicFrameChg chg="del">
          <ac:chgData name="julio olaf gonzalez guzman" userId="fb64a47ee61ae747" providerId="LiveId" clId="{67961871-382A-4E9C-8F57-36B09BF2374F}" dt="2025-03-03T21:44:17.429" v="18" actId="478"/>
          <ac:graphicFrameMkLst>
            <pc:docMk/>
            <pc:sldMk cId="2190209889" sldId="3584"/>
            <ac:graphicFrameMk id="7" creationId="{9EDD98B6-A64F-41EE-1AB4-5CB9D548E1DA}"/>
          </ac:graphicFrameMkLst>
        </pc:graphicFrameChg>
      </pc:sldChg>
      <pc:sldChg chg="addSp delSp modSp add mod">
        <pc:chgData name="julio olaf gonzalez guzman" userId="fb64a47ee61ae747" providerId="LiveId" clId="{67961871-382A-4E9C-8F57-36B09BF2374F}" dt="2025-03-03T23:50:26.439" v="492" actId="27918"/>
        <pc:sldMkLst>
          <pc:docMk/>
          <pc:sldMk cId="2607495997" sldId="3585"/>
        </pc:sldMkLst>
        <pc:spChg chg="mod">
          <ac:chgData name="julio olaf gonzalez guzman" userId="fb64a47ee61ae747" providerId="LiveId" clId="{67961871-382A-4E9C-8F57-36B09BF2374F}" dt="2025-03-03T22:04:35.200" v="266"/>
          <ac:spMkLst>
            <pc:docMk/>
            <pc:sldMk cId="2607495997" sldId="3585"/>
            <ac:spMk id="3" creationId="{E42BA1F5-C3FF-14C8-C9B2-EB7268611DA5}"/>
          </ac:spMkLst>
        </pc:spChg>
        <pc:spChg chg="mod">
          <ac:chgData name="julio olaf gonzalez guzman" userId="fb64a47ee61ae747" providerId="LiveId" clId="{67961871-382A-4E9C-8F57-36B09BF2374F}" dt="2025-03-03T22:13:35.861" v="413" actId="20577"/>
          <ac:spMkLst>
            <pc:docMk/>
            <pc:sldMk cId="2607495997" sldId="3585"/>
            <ac:spMk id="5" creationId="{0C1C136A-5FA9-240F-1B04-93E2F3B346E1}"/>
          </ac:spMkLst>
        </pc:spChg>
        <pc:spChg chg="mod">
          <ac:chgData name="julio olaf gonzalez guzman" userId="fb64a47ee61ae747" providerId="LiveId" clId="{67961871-382A-4E9C-8F57-36B09BF2374F}" dt="2025-03-03T22:06:19.347" v="304" actId="33524"/>
          <ac:spMkLst>
            <pc:docMk/>
            <pc:sldMk cId="2607495997" sldId="3585"/>
            <ac:spMk id="8" creationId="{10E964EC-E80A-947B-FF22-13A0B2034694}"/>
          </ac:spMkLst>
        </pc:spChg>
        <pc:spChg chg="mod topLvl">
          <ac:chgData name="julio olaf gonzalez guzman" userId="fb64a47ee61ae747" providerId="LiveId" clId="{67961871-382A-4E9C-8F57-36B09BF2374F}" dt="2025-03-03T22:55:14.789" v="471" actId="478"/>
          <ac:spMkLst>
            <pc:docMk/>
            <pc:sldMk cId="2607495997" sldId="3585"/>
            <ac:spMk id="11" creationId="{1DA92234-D097-8069-0203-B4CA016A37BC}"/>
          </ac:spMkLst>
        </pc:spChg>
        <pc:spChg chg="del mod topLvl">
          <ac:chgData name="julio olaf gonzalez guzman" userId="fb64a47ee61ae747" providerId="LiveId" clId="{67961871-382A-4E9C-8F57-36B09BF2374F}" dt="2025-03-03T22:55:14.789" v="471" actId="478"/>
          <ac:spMkLst>
            <pc:docMk/>
            <pc:sldMk cId="2607495997" sldId="3585"/>
            <ac:spMk id="12" creationId="{7D39ACB8-621E-7A76-08D5-C8D3736E057D}"/>
          </ac:spMkLst>
        </pc:spChg>
        <pc:spChg chg="mod topLvl">
          <ac:chgData name="julio olaf gonzalez guzman" userId="fb64a47ee61ae747" providerId="LiveId" clId="{67961871-382A-4E9C-8F57-36B09BF2374F}" dt="2025-03-03T23:32:36.739" v="478" actId="478"/>
          <ac:spMkLst>
            <pc:docMk/>
            <pc:sldMk cId="2607495997" sldId="3585"/>
            <ac:spMk id="14" creationId="{74ADAAB0-0710-8D15-EB76-F9BAE7DE92D6}"/>
          </ac:spMkLst>
        </pc:spChg>
        <pc:spChg chg="del mod topLvl">
          <ac:chgData name="julio olaf gonzalez guzman" userId="fb64a47ee61ae747" providerId="LiveId" clId="{67961871-382A-4E9C-8F57-36B09BF2374F}" dt="2025-03-03T23:32:36.739" v="478" actId="478"/>
          <ac:spMkLst>
            <pc:docMk/>
            <pc:sldMk cId="2607495997" sldId="3585"/>
            <ac:spMk id="15" creationId="{6EC864AB-F2F8-47AD-4180-F1FB742A2217}"/>
          </ac:spMkLst>
        </pc:spChg>
        <pc:spChg chg="mod topLvl">
          <ac:chgData name="julio olaf gonzalez guzman" userId="fb64a47ee61ae747" providerId="LiveId" clId="{67961871-382A-4E9C-8F57-36B09BF2374F}" dt="2025-03-03T22:55:11.323" v="470" actId="478"/>
          <ac:spMkLst>
            <pc:docMk/>
            <pc:sldMk cId="2607495997" sldId="3585"/>
            <ac:spMk id="17" creationId="{1EE26A39-A3E2-69A5-256F-124FDC6940EC}"/>
          </ac:spMkLst>
        </pc:spChg>
        <pc:spChg chg="del mod topLvl">
          <ac:chgData name="julio olaf gonzalez guzman" userId="fb64a47ee61ae747" providerId="LiveId" clId="{67961871-382A-4E9C-8F57-36B09BF2374F}" dt="2025-03-03T22:55:11.323" v="470" actId="478"/>
          <ac:spMkLst>
            <pc:docMk/>
            <pc:sldMk cId="2607495997" sldId="3585"/>
            <ac:spMk id="18" creationId="{6F67CF22-74D4-0A64-5552-8024FBCADF54}"/>
          </ac:spMkLst>
        </pc:spChg>
        <pc:grpChg chg="add del mod">
          <ac:chgData name="julio olaf gonzalez guzman" userId="fb64a47ee61ae747" providerId="LiveId" clId="{67961871-382A-4E9C-8F57-36B09BF2374F}" dt="2025-03-03T22:55:14.789" v="471" actId="478"/>
          <ac:grpSpMkLst>
            <pc:docMk/>
            <pc:sldMk cId="2607495997" sldId="3585"/>
            <ac:grpSpMk id="10" creationId="{0C301218-5283-70BD-2264-753E0379FEEC}"/>
          </ac:grpSpMkLst>
        </pc:grpChg>
        <pc:grpChg chg="add del mod">
          <ac:chgData name="julio olaf gonzalez guzman" userId="fb64a47ee61ae747" providerId="LiveId" clId="{67961871-382A-4E9C-8F57-36B09BF2374F}" dt="2025-03-03T23:32:36.739" v="478" actId="478"/>
          <ac:grpSpMkLst>
            <pc:docMk/>
            <pc:sldMk cId="2607495997" sldId="3585"/>
            <ac:grpSpMk id="13" creationId="{4079C3C0-2401-2F4A-D069-384A78350B34}"/>
          </ac:grpSpMkLst>
        </pc:grpChg>
        <pc:grpChg chg="add del mod">
          <ac:chgData name="julio olaf gonzalez guzman" userId="fb64a47ee61ae747" providerId="LiveId" clId="{67961871-382A-4E9C-8F57-36B09BF2374F}" dt="2025-03-03T22:55:11.323" v="470" actId="478"/>
          <ac:grpSpMkLst>
            <pc:docMk/>
            <pc:sldMk cId="2607495997" sldId="3585"/>
            <ac:grpSpMk id="16" creationId="{D1BE6C2D-8589-6C79-CC34-90B4CA2A517E}"/>
          </ac:grpSpMkLst>
        </pc:grpChg>
        <pc:graphicFrameChg chg="del">
          <ac:chgData name="julio olaf gonzalez guzman" userId="fb64a47ee61ae747" providerId="LiveId" clId="{67961871-382A-4E9C-8F57-36B09BF2374F}" dt="2025-03-03T21:53:59.538" v="96" actId="478"/>
          <ac:graphicFrameMkLst>
            <pc:docMk/>
            <pc:sldMk cId="2607495997" sldId="3585"/>
            <ac:graphicFrameMk id="2" creationId="{DD560876-51B0-AFA3-5661-D4589E9CAE6C}"/>
          </ac:graphicFrameMkLst>
        </pc:graphicFrameChg>
        <pc:graphicFrameChg chg="add del mod">
          <ac:chgData name="julio olaf gonzalez guzman" userId="fb64a47ee61ae747" providerId="LiveId" clId="{67961871-382A-4E9C-8F57-36B09BF2374F}" dt="2025-03-03T21:55:45.963" v="133" actId="478"/>
          <ac:graphicFrameMkLst>
            <pc:docMk/>
            <pc:sldMk cId="2607495997" sldId="3585"/>
            <ac:graphicFrameMk id="6" creationId="{354FBD61-6E50-8E65-EE72-DAE4678A1677}"/>
          </ac:graphicFrameMkLst>
        </pc:graphicFrameChg>
        <pc:graphicFrameChg chg="add del mod">
          <ac:chgData name="julio olaf gonzalez guzman" userId="fb64a47ee61ae747" providerId="LiveId" clId="{67961871-382A-4E9C-8F57-36B09BF2374F}" dt="2025-03-03T21:57:12.927" v="163" actId="478"/>
          <ac:graphicFrameMkLst>
            <pc:docMk/>
            <pc:sldMk cId="2607495997" sldId="3585"/>
            <ac:graphicFrameMk id="7" creationId="{354FBD61-6E50-8E65-EE72-DAE4678A1677}"/>
          </ac:graphicFrameMkLst>
        </pc:graphicFrameChg>
        <pc:graphicFrameChg chg="add mod">
          <ac:chgData name="julio olaf gonzalez guzman" userId="fb64a47ee61ae747" providerId="LiveId" clId="{67961871-382A-4E9C-8F57-36B09BF2374F}" dt="2025-03-03T22:12:40.221" v="401" actId="403"/>
          <ac:graphicFrameMkLst>
            <pc:docMk/>
            <pc:sldMk cId="2607495997" sldId="3585"/>
            <ac:graphicFrameMk id="9" creationId="{C9665ABB-C4F5-56D1-73B6-9582757BDEFD}"/>
          </ac:graphicFrameMkLst>
        </pc:graphicFrameChg>
      </pc:sldChg>
      <pc:sldChg chg="add">
        <pc:chgData name="julio olaf gonzalez guzman" userId="fb64a47ee61ae747" providerId="LiveId" clId="{67961871-382A-4E9C-8F57-36B09BF2374F}" dt="2025-03-03T22:32:10.921" v="432"/>
        <pc:sldMkLst>
          <pc:docMk/>
          <pc:sldMk cId="302939697" sldId="3586"/>
        </pc:sldMkLst>
      </pc:sldChg>
      <pc:sldChg chg="new del ord">
        <pc:chgData name="julio olaf gonzalez guzman" userId="fb64a47ee61ae747" providerId="LiveId" clId="{67961871-382A-4E9C-8F57-36B09BF2374F}" dt="2025-03-03T22:14:02.766" v="415" actId="47"/>
        <pc:sldMkLst>
          <pc:docMk/>
          <pc:sldMk cId="1162342388" sldId="3586"/>
        </pc:sldMkLst>
      </pc:sldChg>
      <pc:sldChg chg="modSp add mod">
        <pc:chgData name="julio olaf gonzalez guzman" userId="fb64a47ee61ae747" providerId="LiveId" clId="{67961871-382A-4E9C-8F57-36B09BF2374F}" dt="2025-03-03T22:33:13.372" v="459" actId="20577"/>
        <pc:sldMkLst>
          <pc:docMk/>
          <pc:sldMk cId="3777559617" sldId="6728"/>
        </pc:sldMkLst>
        <pc:spChg chg="mod">
          <ac:chgData name="julio olaf gonzalez guzman" userId="fb64a47ee61ae747" providerId="LiveId" clId="{67961871-382A-4E9C-8F57-36B09BF2374F}" dt="2025-03-03T22:32:59.489" v="446" actId="20577"/>
          <ac:spMkLst>
            <pc:docMk/>
            <pc:sldMk cId="3777559617" sldId="6728"/>
            <ac:spMk id="5" creationId="{29D84593-A68C-C1D3-CBA6-9CCE79DF16C5}"/>
          </ac:spMkLst>
        </pc:spChg>
        <pc:spChg chg="mod">
          <ac:chgData name="julio olaf gonzalez guzman" userId="fb64a47ee61ae747" providerId="LiveId" clId="{67961871-382A-4E9C-8F57-36B09BF2374F}" dt="2025-03-03T22:33:13.372" v="459" actId="20577"/>
          <ac:spMkLst>
            <pc:docMk/>
            <pc:sldMk cId="3777559617" sldId="6728"/>
            <ac:spMk id="6" creationId="{9346A766-8F1E-513E-35B3-69D41C6EDADA}"/>
          </ac:spMkLst>
        </pc:spChg>
      </pc:sldChg>
      <pc:sldChg chg="delSp modSp add mod">
        <pc:chgData name="julio olaf gonzalez guzman" userId="fb64a47ee61ae747" providerId="LiveId" clId="{67961871-382A-4E9C-8F57-36B09BF2374F}" dt="2025-03-03T23:32:16.055" v="477" actId="478"/>
        <pc:sldMkLst>
          <pc:docMk/>
          <pc:sldMk cId="3477445063" sldId="6729"/>
        </pc:sldMkLst>
        <pc:spChg chg="del mod">
          <ac:chgData name="julio olaf gonzalez guzman" userId="fb64a47ee61ae747" providerId="LiveId" clId="{67961871-382A-4E9C-8F57-36B09BF2374F}" dt="2025-03-03T23:32:14.585" v="476" actId="478"/>
          <ac:spMkLst>
            <pc:docMk/>
            <pc:sldMk cId="3477445063" sldId="6729"/>
            <ac:spMk id="9" creationId="{94A66FCD-4FB6-3ECE-6D44-F7255764DCBD}"/>
          </ac:spMkLst>
        </pc:spChg>
        <pc:spChg chg="del">
          <ac:chgData name="julio olaf gonzalez guzman" userId="fb64a47ee61ae747" providerId="LiveId" clId="{67961871-382A-4E9C-8F57-36B09BF2374F}" dt="2025-03-03T23:32:10.523" v="474" actId="478"/>
          <ac:spMkLst>
            <pc:docMk/>
            <pc:sldMk cId="3477445063" sldId="6729"/>
            <ac:spMk id="10" creationId="{BF60ABE6-4E45-C1CF-D966-932B7A160F7F}"/>
          </ac:spMkLst>
        </pc:spChg>
        <pc:spChg chg="del">
          <ac:chgData name="julio olaf gonzalez guzman" userId="fb64a47ee61ae747" providerId="LiveId" clId="{67961871-382A-4E9C-8F57-36B09BF2374F}" dt="2025-03-03T23:32:16.055" v="477" actId="478"/>
          <ac:spMkLst>
            <pc:docMk/>
            <pc:sldMk cId="3477445063" sldId="6729"/>
            <ac:spMk id="11" creationId="{98ED0BB9-125A-7877-9F1C-319C102661B0}"/>
          </ac:spMkLst>
        </pc:spChg>
        <pc:graphicFrameChg chg="del">
          <ac:chgData name="julio olaf gonzalez guzman" userId="fb64a47ee61ae747" providerId="LiveId" clId="{67961871-382A-4E9C-8F57-36B09BF2374F}" dt="2025-03-03T23:32:08.011" v="473" actId="478"/>
          <ac:graphicFrameMkLst>
            <pc:docMk/>
            <pc:sldMk cId="3477445063" sldId="6729"/>
            <ac:graphicFrameMk id="8" creationId="{F74EB7F2-9EF2-622E-2E67-881B5A34CCCC}"/>
          </ac:graphicFrameMkLst>
        </pc:graphicFrameChg>
      </pc:sldChg>
      <pc:sldChg chg="add del">
        <pc:chgData name="julio olaf gonzalez guzman" userId="fb64a47ee61ae747" providerId="LiveId" clId="{67961871-382A-4E9C-8F57-36B09BF2374F}" dt="2025-03-03T23:50:35.166" v="493" actId="47"/>
        <pc:sldMkLst>
          <pc:docMk/>
          <pc:sldMk cId="2413716551" sldId="6730"/>
        </pc:sldMkLst>
      </pc:sldChg>
      <pc:sldMasterChg chg="delSldLayout">
        <pc:chgData name="julio olaf gonzalez guzman" userId="fb64a47ee61ae747" providerId="LiveId" clId="{67961871-382A-4E9C-8F57-36B09BF2374F}" dt="2025-03-03T22:32:08.870" v="431" actId="47"/>
        <pc:sldMasterMkLst>
          <pc:docMk/>
          <pc:sldMasterMk cId="1667913269" sldId="2147483660"/>
        </pc:sldMasterMkLst>
        <pc:sldLayoutChg chg="del">
          <pc:chgData name="julio olaf gonzalez guzman" userId="fb64a47ee61ae747" providerId="LiveId" clId="{67961871-382A-4E9C-8F57-36B09BF2374F}" dt="2025-03-03T22:32:08.870" v="431" actId="47"/>
          <pc:sldLayoutMkLst>
            <pc:docMk/>
            <pc:sldMasterMk cId="1667913269" sldId="2147483660"/>
            <pc:sldLayoutMk cId="2035027331" sldId="2147483664"/>
          </pc:sldLayoutMkLst>
        </pc:sldLayoutChg>
        <pc:sldLayoutChg chg="del">
          <pc:chgData name="julio olaf gonzalez guzman" userId="fb64a47ee61ae747" providerId="LiveId" clId="{67961871-382A-4E9C-8F57-36B09BF2374F}" dt="2025-03-03T22:14:52.718" v="417" actId="47"/>
          <pc:sldLayoutMkLst>
            <pc:docMk/>
            <pc:sldMasterMk cId="1667913269" sldId="2147483660"/>
            <pc:sldLayoutMk cId="3194184248" sldId="214748366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b64a47ee61ae747/Documentos/Ideas%20Frescas/Sthelare/Pronostico%20Precio%20trimestal%20Torre%20Stelarhe%20F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General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trimestre'!$A$7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trimestre'!$B$6:$D$6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trimestre'!$B$7:$D$7</c:f>
              <c:numCache>
                <c:formatCode>0.00</c:formatCode>
                <c:ptCount val="3"/>
                <c:pt idx="0">
                  <c:v>294.10000000000002</c:v>
                </c:pt>
                <c:pt idx="1">
                  <c:v>65.099999999999994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Tor'!$M$18</c:f>
              <c:strCache>
                <c:ptCount val="1"/>
              </c:strCache>
            </c:strRef>
          </c:tx>
          <c:spPr>
            <a:solidFill>
              <a:srgbClr val="C6D9F1"/>
            </a:solidFill>
            <a:ln>
              <a:solidFill>
                <a:srgbClr val="C6D9F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Tor'!$K$19:$L$30</c:f>
            </c:multiLvlStrRef>
          </c:cat>
          <c:val>
            <c:numRef>
              <c:f>'Pronostico Precio trimestal Tor'!$M$19:$M$30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0-1896-4E5D-89C2-6A677D601A09}"/>
            </c:ext>
          </c:extLst>
        </c:ser>
        <c:ser>
          <c:idx val="1"/>
          <c:order val="1"/>
          <c:tx>
            <c:strRef>
              <c:f>'Pronostico Precio trimestal Tor'!$N$18</c:f>
              <c:strCache>
                <c:ptCount val="1"/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Tor'!$K$19:$L$30</c:f>
            </c:multiLvlStrRef>
          </c:cat>
          <c:val>
            <c:numRef>
              <c:f>'Pronostico Precio trimestal Tor'!$N$19:$N$30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1896-4E5D-89C2-6A677D601A09}"/>
            </c:ext>
          </c:extLst>
        </c:ser>
        <c:ser>
          <c:idx val="2"/>
          <c:order val="2"/>
          <c:tx>
            <c:strRef>
              <c:f>'Pronostico Precio trimestal Tor'!$O$18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Tor'!$K$19:$L$30</c:f>
            </c:multiLvlStrRef>
          </c:cat>
          <c:val>
            <c:numRef>
              <c:f>'Pronostico Precio trimestal Tor'!$O$19:$O$30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1896-4E5D-89C2-6A677D601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4590208"/>
        <c:axId val="484586368"/>
      </c:barChart>
      <c:catAx>
        <c:axId val="4845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484586368"/>
        <c:crosses val="autoZero"/>
        <c:auto val="1"/>
        <c:lblAlgn val="ctr"/>
        <c:lblOffset val="100"/>
        <c:noMultiLvlLbl val="0"/>
      </c:catAx>
      <c:valAx>
        <c:axId val="48458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4845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0.73642</cdr:x>
      <cdr:y>0.19759</cdr:y>
    </cdr:from>
    <cdr:to>
      <cdr:x>0.98566</cdr:x>
      <cdr:y>0.32666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076833" y="1208185"/>
          <a:ext cx="3072029" cy="7892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0.22%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0.7354</cdr:x>
      <cdr:y>0.36029</cdr:y>
    </cdr:from>
    <cdr:to>
      <cdr:x>0.98623</cdr:x>
      <cdr:y>0.48936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064307" y="2203031"/>
          <a:ext cx="3091580" cy="7892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Malecon</a:t>
          </a: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1.18%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0.76405</cdr:x>
      <cdr:y>0.19759</cdr:y>
    </cdr:from>
    <cdr:to>
      <cdr:x>0.98566</cdr:x>
      <cdr:y>0.32666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576522" y="1214028"/>
          <a:ext cx="2777625" cy="793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0.34%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0.76462</cdr:x>
      <cdr:y>0.36029</cdr:y>
    </cdr:from>
    <cdr:to>
      <cdr:x>0.98623</cdr:x>
      <cdr:y>0.48936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583635" y="2213664"/>
          <a:ext cx="2777625" cy="793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Malecón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1.54%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</p:spTree>
    <p:extLst>
      <p:ext uri="{BB962C8B-B14F-4D97-AF65-F5344CB8AC3E}">
        <p14:creationId xmlns:p14="http://schemas.microsoft.com/office/powerpoint/2010/main" val="347744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922837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430298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01DEB-43EC-2EC6-60BF-EBFD8F507DFA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TRIMESTRE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954839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4918F-D9D9-9C7C-E768-ECDEF7A9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DE1F5ED-5720-5740-143A-3AEB40488507}"/>
              </a:ext>
            </a:extLst>
          </p:cNvPr>
          <p:cNvGraphicFramePr>
            <a:graphicFrameLocks/>
          </p:cNvGraphicFramePr>
          <p:nvPr/>
        </p:nvGraphicFramePr>
        <p:xfrm>
          <a:off x="173133" y="744583"/>
          <a:ext cx="12533845" cy="614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EEAA7-C93A-0C8A-B5B7-17969A7E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BFB627-9BD7-E199-7E4A-C6F475C447AC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TRIMESTRE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5AEBC-29F7-F006-758A-9C92237A5C43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04AA86B4-B0FC-5D79-6F97-3CB2F1FEE4D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41371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301310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TRIMESTRE</a:t>
            </a:r>
            <a:r>
              <a:rPr kumimoji="0" lang="es-ES_tradnl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2025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Proyecto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9665ABB-C4F5-56D1-73B6-9582757BD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289932"/>
              </p:ext>
            </p:extLst>
          </p:nvPr>
        </p:nvGraphicFramePr>
        <p:xfrm>
          <a:off x="265193" y="1525357"/>
          <a:ext cx="11031458" cy="536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413269" y="3108684"/>
            <a:ext cx="155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srgbClr val="FFCC66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O.V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413269" y="371692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</a:t>
            </a:r>
            <a:r>
              <a:rPr lang="es-ES_tradnl" sz="1600" b="1" dirty="0">
                <a:solidFill>
                  <a:srgbClr val="C6D9F1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. </a:t>
            </a: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413269" y="2684124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189</Words>
  <Application>Microsoft Office PowerPoint</Application>
  <PresentationFormat>Personalizado</PresentationFormat>
  <Paragraphs>57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23</cp:revision>
  <dcterms:created xsi:type="dcterms:W3CDTF">2024-08-19T18:58:59Z</dcterms:created>
  <dcterms:modified xsi:type="dcterms:W3CDTF">2025-03-03T23:50:36Z</dcterms:modified>
</cp:coreProperties>
</file>