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586" r:id="rId2"/>
    <p:sldId id="6728" r:id="rId3"/>
    <p:sldId id="6730" r:id="rId4"/>
    <p:sldId id="6729" r:id="rId5"/>
    <p:sldId id="3580" r:id="rId6"/>
    <p:sldId id="3581" r:id="rId7"/>
    <p:sldId id="3584" r:id="rId8"/>
    <p:sldId id="3582" r:id="rId9"/>
    <p:sldId id="3585" r:id="rId10"/>
    <p:sldId id="7851" r:id="rId11"/>
    <p:sldId id="7453" r:id="rId12"/>
    <p:sldId id="7454" r:id="rId13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D9F1"/>
    <a:srgbClr val="FFCC66"/>
    <a:srgbClr val="FFA900"/>
    <a:srgbClr val="FFCC65"/>
    <a:srgbClr val="FFDE9B"/>
    <a:srgbClr val="FFE2A7"/>
    <a:srgbClr val="FFBF3F"/>
    <a:srgbClr val="FFDF9F"/>
    <a:srgbClr val="F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9B76-4C76-4D7F-89BB-877E49387B00}" v="85" dt="2025-03-04T16:54:37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/>
    <p:restoredTop sz="94621"/>
  </p:normalViewPr>
  <p:slideViewPr>
    <p:cSldViewPr snapToGrid="0" showGuides="1">
      <p:cViewPr varScale="1">
        <p:scale>
          <a:sx n="51" d="100"/>
          <a:sy n="51" d="100"/>
        </p:scale>
        <p:origin x="1044" y="26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2C839B76-4C76-4D7F-89BB-877E49387B00}"/>
    <pc:docChg chg="undo redo custSel addSld delSld modSld sldOrd">
      <pc:chgData name="julio olaf gonzalez guzman" userId="fb64a47ee61ae747" providerId="LiveId" clId="{2C839B76-4C76-4D7F-89BB-877E49387B00}" dt="2025-03-04T16:54:37.676" v="467"/>
      <pc:docMkLst>
        <pc:docMk/>
      </pc:docMkLst>
      <pc:sldChg chg="addSp modSp mod">
        <pc:chgData name="julio olaf gonzalez guzman" userId="fb64a47ee61ae747" providerId="LiveId" clId="{2C839B76-4C76-4D7F-89BB-877E49387B00}" dt="2025-03-04T01:45:55.594" v="291" actId="403"/>
        <pc:sldMkLst>
          <pc:docMk/>
          <pc:sldMk cId="1273214327" sldId="3581"/>
        </pc:sldMkLst>
        <pc:spChg chg="add mod">
          <ac:chgData name="julio olaf gonzalez guzman" userId="fb64a47ee61ae747" providerId="LiveId" clId="{2C839B76-4C76-4D7F-89BB-877E49387B00}" dt="2025-03-04T01:45:32.602" v="285" actId="1076"/>
          <ac:spMkLst>
            <pc:docMk/>
            <pc:sldMk cId="1273214327" sldId="3581"/>
            <ac:spMk id="8" creationId="{AB7B08DB-6F4E-EBA6-61CA-1F69472E8200}"/>
          </ac:spMkLst>
        </pc:spChg>
        <pc:graphicFrameChg chg="mod">
          <ac:chgData name="julio olaf gonzalez guzman" userId="fb64a47ee61ae747" providerId="LiveId" clId="{2C839B76-4C76-4D7F-89BB-877E49387B00}" dt="2025-03-04T01:24:29.324" v="237" actId="1036"/>
          <ac:graphicFrameMkLst>
            <pc:docMk/>
            <pc:sldMk cId="1273214327" sldId="3581"/>
            <ac:graphicFrameMk id="2" creationId="{A784A52C-43BB-8FAE-A7FA-FD2CE62FB54D}"/>
          </ac:graphicFrameMkLst>
        </pc:graphicFrameChg>
        <pc:graphicFrameChg chg="add mod">
          <ac:chgData name="julio olaf gonzalez guzman" userId="fb64a47ee61ae747" providerId="LiveId" clId="{2C839B76-4C76-4D7F-89BB-877E49387B00}" dt="2025-03-04T01:45:55.594" v="291" actId="403"/>
          <ac:graphicFrameMkLst>
            <pc:docMk/>
            <pc:sldMk cId="1273214327" sldId="3581"/>
            <ac:graphicFrameMk id="7" creationId="{185E3EFD-3662-B6A7-BD8A-C6D8A3A92493}"/>
          </ac:graphicFrameMkLst>
        </pc:graphicFrameChg>
      </pc:sldChg>
      <pc:sldChg chg="ord">
        <pc:chgData name="julio olaf gonzalez guzman" userId="fb64a47ee61ae747" providerId="LiveId" clId="{2C839B76-4C76-4D7F-89BB-877E49387B00}" dt="2025-03-04T01:24:43.724" v="240"/>
        <pc:sldMkLst>
          <pc:docMk/>
          <pc:sldMk cId="2190209889" sldId="3584"/>
        </pc:sldMkLst>
      </pc:sldChg>
      <pc:sldChg chg="addSp delSp modSp mod">
        <pc:chgData name="julio olaf gonzalez guzman" userId="fb64a47ee61ae747" providerId="LiveId" clId="{2C839B76-4C76-4D7F-89BB-877E49387B00}" dt="2025-03-04T01:18:21.272" v="219" actId="20577"/>
        <pc:sldMkLst>
          <pc:docMk/>
          <pc:sldMk cId="3477445063" sldId="6729"/>
        </pc:sldMkLst>
        <pc:spChg chg="add del">
          <ac:chgData name="julio olaf gonzalez guzman" userId="fb64a47ee61ae747" providerId="LiveId" clId="{2C839B76-4C76-4D7F-89BB-877E49387B00}" dt="2025-03-04T01:16:57.815" v="167" actId="478"/>
          <ac:spMkLst>
            <pc:docMk/>
            <pc:sldMk cId="3477445063" sldId="6729"/>
            <ac:spMk id="5" creationId="{E9D870FD-4C14-6124-1A74-F84BD46CDA7B}"/>
          </ac:spMkLst>
        </pc:spChg>
        <pc:spChg chg="mod">
          <ac:chgData name="julio olaf gonzalez guzman" userId="fb64a47ee61ae747" providerId="LiveId" clId="{2C839B76-4C76-4D7F-89BB-877E49387B00}" dt="2025-03-04T01:18:21.272" v="219" actId="20577"/>
          <ac:spMkLst>
            <pc:docMk/>
            <pc:sldMk cId="3477445063" sldId="6729"/>
            <ac:spMk id="6" creationId="{D9EDE743-E7E1-943E-0F34-8C2EC3E58F8C}"/>
          </ac:spMkLst>
        </pc:spChg>
        <pc:graphicFrameChg chg="mod modGraphic">
          <ac:chgData name="julio olaf gonzalez guzman" userId="fb64a47ee61ae747" providerId="LiveId" clId="{2C839B76-4C76-4D7F-89BB-877E49387B00}" dt="2025-03-04T01:17:42.058" v="175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2C839B76-4C76-4D7F-89BB-877E49387B00}" dt="2025-03-04T16:41:03.026" v="466" actId="20577"/>
        <pc:sldMkLst>
          <pc:docMk/>
          <pc:sldMk cId="1800200043" sldId="6730"/>
        </pc:sldMkLst>
        <pc:spChg chg="mod">
          <ac:chgData name="julio olaf gonzalez guzman" userId="fb64a47ee61ae747" providerId="LiveId" clId="{2C839B76-4C76-4D7F-89BB-877E49387B00}" dt="2025-03-04T01:18:58.366" v="233"/>
          <ac:spMkLst>
            <pc:docMk/>
            <pc:sldMk cId="1800200043" sldId="6730"/>
            <ac:spMk id="6" creationId="{A52AF11E-FB30-98AC-FAEE-0D10B28E8695}"/>
          </ac:spMkLst>
        </pc:spChg>
        <pc:graphicFrameChg chg="add mod">
          <ac:chgData name="julio olaf gonzalez guzman" userId="fb64a47ee61ae747" providerId="LiveId" clId="{2C839B76-4C76-4D7F-89BB-877E49387B00}" dt="2025-03-04T01:06:05.394" v="58"/>
          <ac:graphicFrameMkLst>
            <pc:docMk/>
            <pc:sldMk cId="1800200043" sldId="6730"/>
            <ac:graphicFrameMk id="2" creationId="{153E068A-1C76-4973-C39B-108BA28682C1}"/>
          </ac:graphicFrameMkLst>
        </pc:graphicFrameChg>
        <pc:graphicFrameChg chg="del modGraphic">
          <ac:chgData name="julio olaf gonzalez guzman" userId="fb64a47ee61ae747" providerId="LiveId" clId="{2C839B76-4C76-4D7F-89BB-877E49387B00}" dt="2025-03-04T01:02:21.515" v="57" actId="478"/>
          <ac:graphicFrameMkLst>
            <pc:docMk/>
            <pc:sldMk cId="1800200043" sldId="6730"/>
            <ac:graphicFrameMk id="7" creationId="{E1D365DB-F07A-A890-71D0-E236BEA0AD90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41:03.026" v="466" actId="20577"/>
          <ac:graphicFrameMkLst>
            <pc:docMk/>
            <pc:sldMk cId="1800200043" sldId="6730"/>
            <ac:graphicFrameMk id="8" creationId="{2E0EAE8F-3DB7-08C0-457B-A6B65A77C72C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16:07:33.380" v="299"/>
        <pc:sldMkLst>
          <pc:docMk/>
          <pc:sldMk cId="805711462" sldId="6731"/>
        </pc:sldMkLst>
      </pc:sldChg>
      <pc:sldChg chg="delSp add del mod">
        <pc:chgData name="julio olaf gonzalez guzman" userId="fb64a47ee61ae747" providerId="LiveId" clId="{2C839B76-4C76-4D7F-89BB-877E49387B00}" dt="2025-03-04T01:11:26.817" v="153" actId="47"/>
        <pc:sldMkLst>
          <pc:docMk/>
          <pc:sldMk cId="1033461872" sldId="6731"/>
        </pc:sldMkLst>
        <pc:graphicFrameChg chg="del">
          <ac:chgData name="julio olaf gonzalez guzman" userId="fb64a47ee61ae747" providerId="LiveId" clId="{2C839B76-4C76-4D7F-89BB-877E49387B00}" dt="2025-03-04T01:10:42.424" v="152" actId="478"/>
          <ac:graphicFrameMkLst>
            <pc:docMk/>
            <pc:sldMk cId="1033461872" sldId="6731"/>
            <ac:graphicFrameMk id="8" creationId="{1185486C-FAD0-E19F-6814-3C6534190805}"/>
          </ac:graphicFrameMkLst>
        </pc:graphicFrameChg>
      </pc:sldChg>
      <pc:sldChg chg="addSp delSp add del mod">
        <pc:chgData name="julio olaf gonzalez guzman" userId="fb64a47ee61ae747" providerId="LiveId" clId="{2C839B76-4C76-4D7F-89BB-877E49387B00}" dt="2025-03-04T16:06:26.595" v="297"/>
        <pc:sldMkLst>
          <pc:docMk/>
          <pc:sldMk cId="3000882190" sldId="6731"/>
        </pc:sldMkLst>
        <pc:graphicFrameChg chg="add del">
          <ac:chgData name="julio olaf gonzalez guzman" userId="fb64a47ee61ae747" providerId="LiveId" clId="{2C839B76-4C76-4D7F-89BB-877E49387B00}" dt="2025-03-04T16:06:25.607" v="295" actId="478"/>
          <ac:graphicFrameMkLst>
            <pc:docMk/>
            <pc:sldMk cId="3000882190" sldId="6731"/>
            <ac:graphicFrameMk id="2" creationId="{6A2628A1-D82D-DC4E-15C5-D0FBE87F79A6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01:18:47.326" v="222"/>
        <pc:sldMkLst>
          <pc:docMk/>
          <pc:sldMk cId="3147355445" sldId="6731"/>
        </pc:sldMkLst>
      </pc:sldChg>
      <pc:sldChg chg="addSp delSp modSp add mod">
        <pc:chgData name="julio olaf gonzalez guzman" userId="fb64a47ee61ae747" providerId="LiveId" clId="{2C839B76-4C76-4D7F-89BB-877E49387B00}" dt="2025-03-04T16:07:46.967" v="306" actId="20577"/>
        <pc:sldMkLst>
          <pc:docMk/>
          <pc:sldMk cId="393193151" sldId="7453"/>
        </pc:sldMkLst>
        <pc:spChg chg="add del mod">
          <ac:chgData name="julio olaf gonzalez guzman" userId="fb64a47ee61ae747" providerId="LiveId" clId="{2C839B76-4C76-4D7F-89BB-877E49387B00}" dt="2025-03-04T16:07:46.967" v="306" actId="20577"/>
          <ac:spMkLst>
            <pc:docMk/>
            <pc:sldMk cId="393193151" sldId="7453"/>
            <ac:spMk id="2" creationId="{A3FAE336-B2F3-87F0-96E8-0A485EB4D32C}"/>
          </ac:spMkLst>
        </pc:spChg>
      </pc:sldChg>
      <pc:sldChg chg="addSp delSp modSp add mod">
        <pc:chgData name="julio olaf gonzalez guzman" userId="fb64a47ee61ae747" providerId="LiveId" clId="{2C839B76-4C76-4D7F-89BB-877E49387B00}" dt="2025-03-04T16:34:46.462" v="450"/>
        <pc:sldMkLst>
          <pc:docMk/>
          <pc:sldMk cId="4239439374" sldId="7454"/>
        </pc:sldMkLst>
        <pc:spChg chg="del">
          <ac:chgData name="julio olaf gonzalez guzman" userId="fb64a47ee61ae747" providerId="LiveId" clId="{2C839B76-4C76-4D7F-89BB-877E49387B00}" dt="2025-03-04T16:07:56.628" v="308" actId="478"/>
          <ac:spMkLst>
            <pc:docMk/>
            <pc:sldMk cId="4239439374" sldId="7454"/>
            <ac:spMk id="2" creationId="{A3FAE336-B2F3-87F0-96E8-0A485EB4D32C}"/>
          </ac:spMkLst>
        </pc:spChg>
        <pc:spChg chg="add mod">
          <ac:chgData name="julio olaf gonzalez guzman" userId="fb64a47ee61ae747" providerId="LiveId" clId="{2C839B76-4C76-4D7F-89BB-877E49387B00}" dt="2025-03-04T16:11:01.558" v="331"/>
          <ac:spMkLst>
            <pc:docMk/>
            <pc:sldMk cId="4239439374" sldId="7454"/>
            <ac:spMk id="6" creationId="{54D59CE8-F5C2-B90B-B6BA-E89A4DD5EFA2}"/>
          </ac:spMkLst>
        </pc:spChg>
        <pc:spChg chg="del">
          <ac:chgData name="julio olaf gonzalez guzman" userId="fb64a47ee61ae747" providerId="LiveId" clId="{2C839B76-4C76-4D7F-89BB-877E49387B00}" dt="2025-03-04T16:09:13.906" v="321" actId="478"/>
          <ac:spMkLst>
            <pc:docMk/>
            <pc:sldMk cId="4239439374" sldId="7454"/>
            <ac:spMk id="77" creationId="{D5BF00C2-2FB9-236F-A7E8-D810C828AF6E}"/>
          </ac:spMkLst>
        </pc:spChg>
        <pc:graphicFrameChg chg="add mod">
          <ac:chgData name="julio olaf gonzalez guzman" userId="fb64a47ee61ae747" providerId="LiveId" clId="{2C839B76-4C76-4D7F-89BB-877E49387B00}" dt="2025-03-04T16:08:01.835" v="309"/>
          <ac:graphicFrameMkLst>
            <pc:docMk/>
            <pc:sldMk cId="4239439374" sldId="7454"/>
            <ac:graphicFrameMk id="3" creationId="{F190B29C-C79D-8F73-C44B-23EB6C9A5B8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1:11.898" v="333" actId="478"/>
          <ac:graphicFrameMkLst>
            <pc:docMk/>
            <pc:sldMk cId="4239439374" sldId="7454"/>
            <ac:graphicFrameMk id="5" creationId="{79117E5D-A1CE-3E21-A8B6-401356DFDB6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2:01" v="338" actId="21"/>
          <ac:graphicFrameMkLst>
            <pc:docMk/>
            <pc:sldMk cId="4239439374" sldId="7454"/>
            <ac:graphicFrameMk id="7" creationId="{B02FDB02-6CF0-77FA-A451-260B2A4F0AF5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3:39.761" v="356" actId="478"/>
          <ac:graphicFrameMkLst>
            <pc:docMk/>
            <pc:sldMk cId="4239439374" sldId="7454"/>
            <ac:graphicFrameMk id="8" creationId="{49E81FD1-3B72-BAF3-C7D9-1C12C15E23CD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28:55.839" v="404" actId="478"/>
          <ac:graphicFrameMkLst>
            <pc:docMk/>
            <pc:sldMk cId="4239439374" sldId="7454"/>
            <ac:graphicFrameMk id="9" creationId="{73E800E9-0C5E-F032-270B-0F68EF85CFCF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34:46.462" v="450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add">
        <pc:chgData name="julio olaf gonzalez guzman" userId="fb64a47ee61ae747" providerId="LiveId" clId="{2C839B76-4C76-4D7F-89BB-877E49387B00}" dt="2025-03-04T16:54:37.676" v="467"/>
        <pc:sldMkLst>
          <pc:docMk/>
          <pc:sldMk cId="540779913" sldId="78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076833" y="1208185"/>
          <a:ext cx="3072029" cy="789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064307" y="2203031"/>
          <a:ext cx="3091580" cy="789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/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6754066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in" panose="02000000000000000000" pitchFamily="2" charset="0"/>
              </a:defRPr>
            </a:lvl1pPr>
          </a:lstStyle>
          <a:p>
            <a:r>
              <a:rPr lang="es-ES_tradnl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Demanda de vivienda en </a:t>
            </a:r>
            <a:r>
              <a:rPr lang="es-ES_tradnl" sz="3200" cap="all" dirty="0">
                <a:solidFill>
                  <a:prstClr val="black"/>
                </a:solidFill>
                <a:latin typeface="Lato Hairline" panose="020F020202020403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MAZATLÁN: </a:t>
            </a:r>
            <a:r>
              <a:rPr lang="es-ES_tradnl" sz="3200" b="1" cap="all" dirty="0">
                <a:solidFill>
                  <a:prstClr val="black"/>
                </a:solidFill>
                <a:latin typeface="Lato" panose="020F05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ÚLTIMO MES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11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F1550A1-CA0D-33F4-27EE-E7C0DB98D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91219"/>
              </p:ext>
            </p:extLst>
          </p:nvPr>
        </p:nvGraphicFramePr>
        <p:xfrm>
          <a:off x="281709" y="1121295"/>
          <a:ext cx="12238184" cy="5817300"/>
        </p:xfrm>
        <a:graphic>
          <a:graphicData uri="http://schemas.openxmlformats.org/drawingml/2006/table">
            <a:tbl>
              <a:tblPr/>
              <a:tblGrid>
                <a:gridCol w="874156">
                  <a:extLst>
                    <a:ext uri="{9D8B030D-6E8A-4147-A177-3AD203B41FA5}">
                      <a16:colId xmlns:a16="http://schemas.microsoft.com/office/drawing/2014/main" val="963863986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2673989474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862514337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3484951219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734798620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903540759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2161511545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3766131151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233389007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787838272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1590199170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3173498424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2328324308"/>
                    </a:ext>
                  </a:extLst>
                </a:gridCol>
                <a:gridCol w="874156">
                  <a:extLst>
                    <a:ext uri="{9D8B030D-6E8A-4147-A177-3AD203B41FA5}">
                      <a16:colId xmlns:a16="http://schemas.microsoft.com/office/drawing/2014/main" val="3160357292"/>
                    </a:ext>
                  </a:extLst>
                </a:gridCol>
              </a:tblGrid>
              <a:tr h="232692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PROYECCIONES POR MODELO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90433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Modelo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Precio Inicial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T1 2025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T2 2025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T3 2025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T4 2025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T1 2027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T2 2027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T3 2027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T4 2027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T5 2028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T6 2028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T7 2028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T8 2028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793380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A+1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70,439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71,059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71,689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72,324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72,960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73,601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74,252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74,907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75,568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76,243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76,906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77,577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78,256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42218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A1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70,383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71,004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71,624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72,252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72,888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73,529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74,173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74,829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75,478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76,142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76,812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77,478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78,154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155226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A2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70,346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70,968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71,598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72,227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72,859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73,499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74,148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74,809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75,469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76,138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76,803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77,490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78,172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48600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A3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74,365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75,018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75,686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76,346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77,018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77,695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78,376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79,067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79,760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80,459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81,171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81,887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82,610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99805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A4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70,177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70,782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71,406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72,026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72,664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73,301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73,947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74,603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75,268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75,932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76,604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77,281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77,958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00938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A5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70,941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71,564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72,188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72,823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73,464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74,111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74,750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75,416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76,078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76,756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77,434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78,116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111082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B2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70,597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71,223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71,847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72,486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73,123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73,771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74,426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75,084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75,739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76,414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77,083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77,764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78,444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46348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B3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80,248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80,957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81,668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82,390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83,107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83,838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84,579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85,326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86,084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86,835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87,602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88,366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89,135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88619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B4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82,310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83,756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84,496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85,242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85,988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86,738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87,495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88,267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89,033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89,816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90,607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91,402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451227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C1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74,120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74,772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76,084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76,755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77,425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78,106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78,791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79,484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80,180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80,889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81,602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82,323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532401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80,229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80,926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81,643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82,362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83,089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83,823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84,564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85,313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86,052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86,815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87,566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88,331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89,104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723646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70,915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71,529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72,160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72,800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73,435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74,081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74,732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75,393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76,055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76,731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77,405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78,083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78,763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12746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G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73,133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73,782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74,435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75,088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75,749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76,408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77,084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77,763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78,447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79,136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79,831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80,532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81,239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963789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H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71,235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71,858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72,497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73,779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74,427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75,083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75,740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76,418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77,081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77,759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78,449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79,143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470490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72,855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73,493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74,141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74,788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75,452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76,113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76,777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77,458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78,139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78,832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79,523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80,226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80,926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824504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70,504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71,120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71,743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72,370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73,011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73,647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74,294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74,945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75,603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76,261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76,934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77,607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78,291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657201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Jr.1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89,636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90,419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91,205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91,998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92,811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93,624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94,452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95,284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96,121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96,967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97,816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98,682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99,548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5369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Jr.2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93,021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93,839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94,665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95,506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96,344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97,172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98,038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98,901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99,774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100,661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101,541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102,439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103,344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071075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K1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70,909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71,530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72,160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72,786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73,430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74,076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74,731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75,388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76,045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76,713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77,402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78,076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78,762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215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K2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74,327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74,976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75,638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76,308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76,979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77,654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78,335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79,023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79,715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80,414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81,122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81,831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82,548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52457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K3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74,312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74,972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75,634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76,299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76,973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77,652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78,331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79,019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79,717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80,410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81,119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81,847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82,570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394179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M.1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88,701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89,486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90,279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91,082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91,878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92,686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93,494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94,328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95,163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96,007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96,857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97,714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  98,569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158448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M.2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96,931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97,780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98,641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99,508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100,380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101,264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102,158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103,059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103,963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104,887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105,808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106,741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107,680 </a:t>
                      </a:r>
                    </a:p>
                  </a:txBody>
                  <a:tcPr marL="6061" marR="6061" marT="6061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4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B92EE-5BA9-6216-AE4E-9548AF69B3C8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C3CE0-6353-63AE-39C0-2DA6D3175F4C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71155"/>
              </p:ext>
            </p:extLst>
          </p:nvPr>
        </p:nvGraphicFramePr>
        <p:xfrm>
          <a:off x="569843" y="1406889"/>
          <a:ext cx="11617565" cy="5481838"/>
        </p:xfrm>
        <a:graphic>
          <a:graphicData uri="http://schemas.openxmlformats.org/drawingml/2006/table">
            <a:tbl>
              <a:tblPr/>
              <a:tblGrid>
                <a:gridCol w="2323513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Crecimiento PIB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Inflación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Tasa de Interés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Empleo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&gt;4%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Bajando o 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3%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2% – 4%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Estables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-1% a 1%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Subiendo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&lt; -1%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&lt;=0%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Muy 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18895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22837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039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7706"/>
              </p:ext>
            </p:extLst>
          </p:nvPr>
        </p:nvGraphicFramePr>
        <p:xfrm>
          <a:off x="1735149" y="1846360"/>
          <a:ext cx="9409814" cy="397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x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cap="all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precio</a:t>
            </a:r>
            <a:endParaRPr kumimoji="0" lang="es-MX" i="1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44060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1305</Words>
  <Application>Microsoft Office PowerPoint</Application>
  <PresentationFormat>Personalizado</PresentationFormat>
  <Paragraphs>451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Roboto Thin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25</cp:revision>
  <dcterms:created xsi:type="dcterms:W3CDTF">2024-08-19T18:58:59Z</dcterms:created>
  <dcterms:modified xsi:type="dcterms:W3CDTF">2025-03-04T16:54:42Z</dcterms:modified>
</cp:coreProperties>
</file>