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7567" r:id="rId2"/>
    <p:sldId id="8305" r:id="rId3"/>
    <p:sldId id="8306" r:id="rId4"/>
    <p:sldId id="7534" r:id="rId5"/>
    <p:sldId id="8307" r:id="rId6"/>
    <p:sldId id="8308" r:id="rId7"/>
    <p:sldId id="7575" r:id="rId8"/>
    <p:sldId id="8309" r:id="rId9"/>
    <p:sldId id="8310" r:id="rId10"/>
    <p:sldId id="8303" r:id="rId11"/>
    <p:sldId id="8311" r:id="rId12"/>
    <p:sldId id="8312" r:id="rId13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79"/>
    <a:srgbClr val="FFFFFF"/>
    <a:srgbClr val="C7D9F2"/>
    <a:srgbClr val="E5EFFA"/>
    <a:srgbClr val="E3EDF6"/>
    <a:srgbClr val="78AAD6"/>
    <a:srgbClr val="A8D241"/>
    <a:srgbClr val="E3F1DA"/>
    <a:srgbClr val="FF82D6"/>
    <a:srgbClr val="FF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5D3CC3-BB43-41D7-8A76-6FF9DE52A543}" v="293" dt="2025-03-10T06:26:32.1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94697"/>
  </p:normalViewPr>
  <p:slideViewPr>
    <p:cSldViewPr snapToGrid="0" showGuides="1">
      <p:cViewPr>
        <p:scale>
          <a:sx n="45" d="100"/>
          <a:sy n="45" d="100"/>
        </p:scale>
        <p:origin x="664" y="368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o olaf gonzalez guzman" userId="fb64a47ee61ae747" providerId="LiveId" clId="{655D3CC3-BB43-41D7-8A76-6FF9DE52A543}"/>
    <pc:docChg chg="undo custSel addSld delSld modSld sldOrd delSection modSection">
      <pc:chgData name="julio olaf gonzalez guzman" userId="fb64a47ee61ae747" providerId="LiveId" clId="{655D3CC3-BB43-41D7-8A76-6FF9DE52A543}" dt="2025-03-10T06:26:32.135" v="2391"/>
      <pc:docMkLst>
        <pc:docMk/>
      </pc:docMkLst>
      <pc:sldChg chg="del">
        <pc:chgData name="julio olaf gonzalez guzman" userId="fb64a47ee61ae747" providerId="LiveId" clId="{655D3CC3-BB43-41D7-8A76-6FF9DE52A543}" dt="2025-03-06T16:32:39.539" v="1502" actId="47"/>
        <pc:sldMkLst>
          <pc:docMk/>
          <pc:sldMk cId="4276586233" sldId="263"/>
        </pc:sldMkLst>
      </pc:sldChg>
      <pc:sldChg chg="del">
        <pc:chgData name="julio olaf gonzalez guzman" userId="fb64a47ee61ae747" providerId="LiveId" clId="{655D3CC3-BB43-41D7-8A76-6FF9DE52A543}" dt="2025-03-06T16:30:59.443" v="1351" actId="47"/>
        <pc:sldMkLst>
          <pc:docMk/>
          <pc:sldMk cId="1702610316" sldId="264"/>
        </pc:sldMkLst>
      </pc:sldChg>
      <pc:sldChg chg="del">
        <pc:chgData name="julio olaf gonzalez guzman" userId="fb64a47ee61ae747" providerId="LiveId" clId="{655D3CC3-BB43-41D7-8A76-6FF9DE52A543}" dt="2025-03-06T16:32:29.543" v="1447" actId="47"/>
        <pc:sldMkLst>
          <pc:docMk/>
          <pc:sldMk cId="2041302823" sldId="265"/>
        </pc:sldMkLst>
      </pc:sldChg>
      <pc:sldChg chg="del">
        <pc:chgData name="julio olaf gonzalez guzman" userId="fb64a47ee61ae747" providerId="LiveId" clId="{655D3CC3-BB43-41D7-8A76-6FF9DE52A543}" dt="2025-03-06T16:32:29.351" v="1446" actId="47"/>
        <pc:sldMkLst>
          <pc:docMk/>
          <pc:sldMk cId="3706720153" sldId="266"/>
        </pc:sldMkLst>
      </pc:sldChg>
      <pc:sldChg chg="del">
        <pc:chgData name="julio olaf gonzalez guzman" userId="fb64a47ee61ae747" providerId="LiveId" clId="{655D3CC3-BB43-41D7-8A76-6FF9DE52A543}" dt="2025-03-06T16:32:29.723" v="1448" actId="47"/>
        <pc:sldMkLst>
          <pc:docMk/>
          <pc:sldMk cId="3979884230" sldId="267"/>
        </pc:sldMkLst>
      </pc:sldChg>
      <pc:sldChg chg="del">
        <pc:chgData name="julio olaf gonzalez guzman" userId="fb64a47ee61ae747" providerId="LiveId" clId="{655D3CC3-BB43-41D7-8A76-6FF9DE52A543}" dt="2025-03-06T16:32:27.981" v="1439" actId="47"/>
        <pc:sldMkLst>
          <pc:docMk/>
          <pc:sldMk cId="367284335" sldId="281"/>
        </pc:sldMkLst>
      </pc:sldChg>
      <pc:sldChg chg="del">
        <pc:chgData name="julio olaf gonzalez guzman" userId="fb64a47ee61ae747" providerId="LiveId" clId="{655D3CC3-BB43-41D7-8A76-6FF9DE52A543}" dt="2025-03-06T16:32:28.156" v="1440" actId="47"/>
        <pc:sldMkLst>
          <pc:docMk/>
          <pc:sldMk cId="1324002843" sldId="282"/>
        </pc:sldMkLst>
      </pc:sldChg>
      <pc:sldChg chg="del">
        <pc:chgData name="julio olaf gonzalez guzman" userId="fb64a47ee61ae747" providerId="LiveId" clId="{655D3CC3-BB43-41D7-8A76-6FF9DE52A543}" dt="2025-03-06T16:32:28.522" v="1442" actId="47"/>
        <pc:sldMkLst>
          <pc:docMk/>
          <pc:sldMk cId="1713979881" sldId="283"/>
        </pc:sldMkLst>
      </pc:sldChg>
      <pc:sldChg chg="del">
        <pc:chgData name="julio olaf gonzalez guzman" userId="fb64a47ee61ae747" providerId="LiveId" clId="{655D3CC3-BB43-41D7-8A76-6FF9DE52A543}" dt="2025-03-06T16:32:28.342" v="1441" actId="47"/>
        <pc:sldMkLst>
          <pc:docMk/>
          <pc:sldMk cId="2174678823" sldId="284"/>
        </pc:sldMkLst>
      </pc:sldChg>
      <pc:sldChg chg="del">
        <pc:chgData name="julio olaf gonzalez guzman" userId="fb64a47ee61ae747" providerId="LiveId" clId="{655D3CC3-BB43-41D7-8A76-6FF9DE52A543}" dt="2025-03-06T16:32:28.855" v="1444" actId="47"/>
        <pc:sldMkLst>
          <pc:docMk/>
          <pc:sldMk cId="4036506876" sldId="287"/>
        </pc:sldMkLst>
      </pc:sldChg>
      <pc:sldChg chg="del">
        <pc:chgData name="julio olaf gonzalez guzman" userId="fb64a47ee61ae747" providerId="LiveId" clId="{655D3CC3-BB43-41D7-8A76-6FF9DE52A543}" dt="2025-03-06T16:32:28.687" v="1443" actId="47"/>
        <pc:sldMkLst>
          <pc:docMk/>
          <pc:sldMk cId="1147042965" sldId="293"/>
        </pc:sldMkLst>
      </pc:sldChg>
      <pc:sldChg chg="del">
        <pc:chgData name="julio olaf gonzalez guzman" userId="fb64a47ee61ae747" providerId="LiveId" clId="{655D3CC3-BB43-41D7-8A76-6FF9DE52A543}" dt="2025-03-06T16:31:00.253" v="1355" actId="47"/>
        <pc:sldMkLst>
          <pc:docMk/>
          <pc:sldMk cId="3218141607" sldId="3580"/>
        </pc:sldMkLst>
      </pc:sldChg>
      <pc:sldChg chg="del">
        <pc:chgData name="julio olaf gonzalez guzman" userId="fb64a47ee61ae747" providerId="LiveId" clId="{655D3CC3-BB43-41D7-8A76-6FF9DE52A543}" dt="2025-03-06T16:31:00.448" v="1356" actId="47"/>
        <pc:sldMkLst>
          <pc:docMk/>
          <pc:sldMk cId="2823826449" sldId="3581"/>
        </pc:sldMkLst>
      </pc:sldChg>
      <pc:sldChg chg="del">
        <pc:chgData name="julio olaf gonzalez guzman" userId="fb64a47ee61ae747" providerId="LiveId" clId="{655D3CC3-BB43-41D7-8A76-6FF9DE52A543}" dt="2025-03-06T16:32:20.183" v="1398" actId="47"/>
        <pc:sldMkLst>
          <pc:docMk/>
          <pc:sldMk cId="1603847075" sldId="3589"/>
        </pc:sldMkLst>
      </pc:sldChg>
      <pc:sldChg chg="del">
        <pc:chgData name="julio olaf gonzalez guzman" userId="fb64a47ee61ae747" providerId="LiveId" clId="{655D3CC3-BB43-41D7-8A76-6FF9DE52A543}" dt="2025-03-06T16:32:20.374" v="1399" actId="47"/>
        <pc:sldMkLst>
          <pc:docMk/>
          <pc:sldMk cId="1164823403" sldId="3594"/>
        </pc:sldMkLst>
      </pc:sldChg>
      <pc:sldChg chg="del">
        <pc:chgData name="julio olaf gonzalez guzman" userId="fb64a47ee61ae747" providerId="LiveId" clId="{655D3CC3-BB43-41D7-8A76-6FF9DE52A543}" dt="2025-03-06T16:32:20.553" v="1400" actId="47"/>
        <pc:sldMkLst>
          <pc:docMk/>
          <pc:sldMk cId="3357762530" sldId="3595"/>
        </pc:sldMkLst>
      </pc:sldChg>
      <pc:sldChg chg="del">
        <pc:chgData name="julio olaf gonzalez guzman" userId="fb64a47ee61ae747" providerId="LiveId" clId="{655D3CC3-BB43-41D7-8A76-6FF9DE52A543}" dt="2025-03-06T16:31:00.635" v="1357" actId="47"/>
        <pc:sldMkLst>
          <pc:docMk/>
          <pc:sldMk cId="1556703427" sldId="3596"/>
        </pc:sldMkLst>
      </pc:sldChg>
      <pc:sldChg chg="del">
        <pc:chgData name="julio olaf gonzalez guzman" userId="fb64a47ee61ae747" providerId="LiveId" clId="{655D3CC3-BB43-41D7-8A76-6FF9DE52A543}" dt="2025-03-06T16:31:00.898" v="1358" actId="47"/>
        <pc:sldMkLst>
          <pc:docMk/>
          <pc:sldMk cId="2015413637" sldId="3597"/>
        </pc:sldMkLst>
      </pc:sldChg>
      <pc:sldChg chg="del">
        <pc:chgData name="julio olaf gonzalez guzman" userId="fb64a47ee61ae747" providerId="LiveId" clId="{655D3CC3-BB43-41D7-8A76-6FF9DE52A543}" dt="2025-03-06T16:30:55.686" v="1332" actId="47"/>
        <pc:sldMkLst>
          <pc:docMk/>
          <pc:sldMk cId="3755650562" sldId="6017"/>
        </pc:sldMkLst>
      </pc:sldChg>
      <pc:sldChg chg="del">
        <pc:chgData name="julio olaf gonzalez guzman" userId="fb64a47ee61ae747" providerId="LiveId" clId="{655D3CC3-BB43-41D7-8A76-6FF9DE52A543}" dt="2025-03-06T16:30:55.895" v="1333" actId="47"/>
        <pc:sldMkLst>
          <pc:docMk/>
          <pc:sldMk cId="3525731293" sldId="6182"/>
        </pc:sldMkLst>
      </pc:sldChg>
      <pc:sldChg chg="del">
        <pc:chgData name="julio olaf gonzalez guzman" userId="fb64a47ee61ae747" providerId="LiveId" clId="{655D3CC3-BB43-41D7-8A76-6FF9DE52A543}" dt="2025-03-06T16:30:55.501" v="1331" actId="47"/>
        <pc:sldMkLst>
          <pc:docMk/>
          <pc:sldMk cId="1528384981" sldId="6596"/>
        </pc:sldMkLst>
      </pc:sldChg>
      <pc:sldChg chg="del">
        <pc:chgData name="julio olaf gonzalez guzman" userId="fb64a47ee61ae747" providerId="LiveId" clId="{655D3CC3-BB43-41D7-8A76-6FF9DE52A543}" dt="2025-03-06T16:32:29.814" v="1449" actId="47"/>
        <pc:sldMkLst>
          <pc:docMk/>
          <pc:sldMk cId="1150373235" sldId="6655"/>
        </pc:sldMkLst>
      </pc:sldChg>
      <pc:sldChg chg="del">
        <pc:chgData name="julio olaf gonzalez guzman" userId="fb64a47ee61ae747" providerId="LiveId" clId="{655D3CC3-BB43-41D7-8A76-6FF9DE52A543}" dt="2025-03-06T16:30:51.805" v="1313" actId="47"/>
        <pc:sldMkLst>
          <pc:docMk/>
          <pc:sldMk cId="4029621840" sldId="6760"/>
        </pc:sldMkLst>
      </pc:sldChg>
      <pc:sldChg chg="del">
        <pc:chgData name="julio olaf gonzalez guzman" userId="fb64a47ee61ae747" providerId="LiveId" clId="{655D3CC3-BB43-41D7-8A76-6FF9DE52A543}" dt="2025-03-06T16:30:51.118" v="1311" actId="47"/>
        <pc:sldMkLst>
          <pc:docMk/>
          <pc:sldMk cId="2725623764" sldId="6812"/>
        </pc:sldMkLst>
      </pc:sldChg>
      <pc:sldChg chg="del">
        <pc:chgData name="julio olaf gonzalez guzman" userId="fb64a47ee61ae747" providerId="LiveId" clId="{655D3CC3-BB43-41D7-8A76-6FF9DE52A543}" dt="2025-03-06T16:30:52.171" v="1315" actId="47"/>
        <pc:sldMkLst>
          <pc:docMk/>
          <pc:sldMk cId="969868709" sldId="6872"/>
        </pc:sldMkLst>
      </pc:sldChg>
      <pc:sldChg chg="del">
        <pc:chgData name="julio olaf gonzalez guzman" userId="fb64a47ee61ae747" providerId="LiveId" clId="{655D3CC3-BB43-41D7-8A76-6FF9DE52A543}" dt="2025-03-06T16:30:52.375" v="1316" actId="47"/>
        <pc:sldMkLst>
          <pc:docMk/>
          <pc:sldMk cId="4030034485" sldId="6873"/>
        </pc:sldMkLst>
      </pc:sldChg>
      <pc:sldChg chg="del">
        <pc:chgData name="julio olaf gonzalez guzman" userId="fb64a47ee61ae747" providerId="LiveId" clId="{655D3CC3-BB43-41D7-8A76-6FF9DE52A543}" dt="2025-03-06T16:30:52.747" v="1318" actId="47"/>
        <pc:sldMkLst>
          <pc:docMk/>
          <pc:sldMk cId="4159940698" sldId="6875"/>
        </pc:sldMkLst>
      </pc:sldChg>
      <pc:sldChg chg="del">
        <pc:chgData name="julio olaf gonzalez guzman" userId="fb64a47ee61ae747" providerId="LiveId" clId="{655D3CC3-BB43-41D7-8A76-6FF9DE52A543}" dt="2025-03-06T16:30:52.957" v="1319" actId="47"/>
        <pc:sldMkLst>
          <pc:docMk/>
          <pc:sldMk cId="30592806" sldId="6876"/>
        </pc:sldMkLst>
      </pc:sldChg>
      <pc:sldChg chg="del">
        <pc:chgData name="julio olaf gonzalez guzman" userId="fb64a47ee61ae747" providerId="LiveId" clId="{655D3CC3-BB43-41D7-8A76-6FF9DE52A543}" dt="2025-03-06T16:30:53.172" v="1320" actId="47"/>
        <pc:sldMkLst>
          <pc:docMk/>
          <pc:sldMk cId="1344073100" sldId="6877"/>
        </pc:sldMkLst>
      </pc:sldChg>
      <pc:sldChg chg="del">
        <pc:chgData name="julio olaf gonzalez guzman" userId="fb64a47ee61ae747" providerId="LiveId" clId="{655D3CC3-BB43-41D7-8A76-6FF9DE52A543}" dt="2025-03-06T16:30:53.560" v="1321" actId="47"/>
        <pc:sldMkLst>
          <pc:docMk/>
          <pc:sldMk cId="307043068" sldId="6878"/>
        </pc:sldMkLst>
      </pc:sldChg>
      <pc:sldChg chg="del">
        <pc:chgData name="julio olaf gonzalez guzman" userId="fb64a47ee61ae747" providerId="LiveId" clId="{655D3CC3-BB43-41D7-8A76-6FF9DE52A543}" dt="2025-03-06T16:30:54.311" v="1325" actId="47"/>
        <pc:sldMkLst>
          <pc:docMk/>
          <pc:sldMk cId="3478240722" sldId="6880"/>
        </pc:sldMkLst>
      </pc:sldChg>
      <pc:sldChg chg="del">
        <pc:chgData name="julio olaf gonzalez guzman" userId="fb64a47ee61ae747" providerId="LiveId" clId="{655D3CC3-BB43-41D7-8A76-6FF9DE52A543}" dt="2025-03-06T16:30:54.522" v="1326" actId="47"/>
        <pc:sldMkLst>
          <pc:docMk/>
          <pc:sldMk cId="3387309954" sldId="6881"/>
        </pc:sldMkLst>
      </pc:sldChg>
      <pc:sldChg chg="del">
        <pc:chgData name="julio olaf gonzalez guzman" userId="fb64a47ee61ae747" providerId="LiveId" clId="{655D3CC3-BB43-41D7-8A76-6FF9DE52A543}" dt="2025-03-06T16:32:20.749" v="1401" actId="47"/>
        <pc:sldMkLst>
          <pc:docMk/>
          <pc:sldMk cId="2576123129" sldId="6922"/>
        </pc:sldMkLst>
      </pc:sldChg>
      <pc:sldChg chg="del">
        <pc:chgData name="julio olaf gonzalez guzman" userId="fb64a47ee61ae747" providerId="LiveId" clId="{655D3CC3-BB43-41D7-8A76-6FF9DE52A543}" dt="2025-03-06T16:30:59.233" v="1350" actId="47"/>
        <pc:sldMkLst>
          <pc:docMk/>
          <pc:sldMk cId="3699434514" sldId="7120"/>
        </pc:sldMkLst>
      </pc:sldChg>
      <pc:sldChg chg="del">
        <pc:chgData name="julio olaf gonzalez guzman" userId="fb64a47ee61ae747" providerId="LiveId" clId="{655D3CC3-BB43-41D7-8A76-6FF9DE52A543}" dt="2025-03-06T16:30:56.460" v="1336" actId="47"/>
        <pc:sldMkLst>
          <pc:docMk/>
          <pc:sldMk cId="3183033612" sldId="7157"/>
        </pc:sldMkLst>
      </pc:sldChg>
      <pc:sldChg chg="del">
        <pc:chgData name="julio olaf gonzalez guzman" userId="fb64a47ee61ae747" providerId="LiveId" clId="{655D3CC3-BB43-41D7-8A76-6FF9DE52A543}" dt="2025-03-06T16:32:45.856" v="1531" actId="47"/>
        <pc:sldMkLst>
          <pc:docMk/>
          <pc:sldMk cId="870992733" sldId="7173"/>
        </pc:sldMkLst>
      </pc:sldChg>
      <pc:sldChg chg="del">
        <pc:chgData name="julio olaf gonzalez guzman" userId="fb64a47ee61ae747" providerId="LiveId" clId="{655D3CC3-BB43-41D7-8A76-6FF9DE52A543}" dt="2025-03-06T16:32:45.634" v="1530" actId="47"/>
        <pc:sldMkLst>
          <pc:docMk/>
          <pc:sldMk cId="623941561" sldId="7174"/>
        </pc:sldMkLst>
      </pc:sldChg>
      <pc:sldChg chg="del">
        <pc:chgData name="julio olaf gonzalez guzman" userId="fb64a47ee61ae747" providerId="LiveId" clId="{655D3CC3-BB43-41D7-8A76-6FF9DE52A543}" dt="2025-03-06T16:32:21.292" v="1404" actId="47"/>
        <pc:sldMkLst>
          <pc:docMk/>
          <pc:sldMk cId="2976734444" sldId="7183"/>
        </pc:sldMkLst>
      </pc:sldChg>
      <pc:sldChg chg="del">
        <pc:chgData name="julio olaf gonzalez guzman" userId="fb64a47ee61ae747" providerId="LiveId" clId="{655D3CC3-BB43-41D7-8A76-6FF9DE52A543}" dt="2025-03-06T16:32:27.583" v="1437" actId="47"/>
        <pc:sldMkLst>
          <pc:docMk/>
          <pc:sldMk cId="872925453" sldId="7199"/>
        </pc:sldMkLst>
      </pc:sldChg>
      <pc:sldChg chg="del">
        <pc:chgData name="julio olaf gonzalez guzman" userId="fb64a47ee61ae747" providerId="LiveId" clId="{655D3CC3-BB43-41D7-8A76-6FF9DE52A543}" dt="2025-03-06T16:31:02.309" v="1365" actId="47"/>
        <pc:sldMkLst>
          <pc:docMk/>
          <pc:sldMk cId="278270922" sldId="7214"/>
        </pc:sldMkLst>
      </pc:sldChg>
      <pc:sldChg chg="del">
        <pc:chgData name="julio olaf gonzalez guzman" userId="fb64a47ee61ae747" providerId="LiveId" clId="{655D3CC3-BB43-41D7-8A76-6FF9DE52A543}" dt="2025-03-06T16:32:21.817" v="1407" actId="47"/>
        <pc:sldMkLst>
          <pc:docMk/>
          <pc:sldMk cId="2846645762" sldId="7217"/>
        </pc:sldMkLst>
      </pc:sldChg>
      <pc:sldChg chg="del">
        <pc:chgData name="julio olaf gonzalez guzman" userId="fb64a47ee61ae747" providerId="LiveId" clId="{655D3CC3-BB43-41D7-8A76-6FF9DE52A543}" dt="2025-03-06T16:32:22.317" v="1410" actId="47"/>
        <pc:sldMkLst>
          <pc:docMk/>
          <pc:sldMk cId="4007965171" sldId="7229"/>
        </pc:sldMkLst>
      </pc:sldChg>
      <pc:sldChg chg="del">
        <pc:chgData name="julio olaf gonzalez guzman" userId="fb64a47ee61ae747" providerId="LiveId" clId="{655D3CC3-BB43-41D7-8A76-6FF9DE52A543}" dt="2025-03-06T16:32:39.088" v="1500" actId="47"/>
        <pc:sldMkLst>
          <pc:docMk/>
          <pc:sldMk cId="1420416140" sldId="7393"/>
        </pc:sldMkLst>
      </pc:sldChg>
      <pc:sldChg chg="del">
        <pc:chgData name="julio olaf gonzalez guzman" userId="fb64a47ee61ae747" providerId="LiveId" clId="{655D3CC3-BB43-41D7-8A76-6FF9DE52A543}" dt="2025-03-06T16:32:39.783" v="1503" actId="47"/>
        <pc:sldMkLst>
          <pc:docMk/>
          <pc:sldMk cId="480017615" sldId="7396"/>
        </pc:sldMkLst>
      </pc:sldChg>
      <pc:sldChg chg="del">
        <pc:chgData name="julio olaf gonzalez guzman" userId="fb64a47ee61ae747" providerId="LiveId" clId="{655D3CC3-BB43-41D7-8A76-6FF9DE52A543}" dt="2025-03-06T16:30:55.115" v="1329" actId="47"/>
        <pc:sldMkLst>
          <pc:docMk/>
          <pc:sldMk cId="715828315" sldId="7415"/>
        </pc:sldMkLst>
      </pc:sldChg>
      <pc:sldChg chg="del">
        <pc:chgData name="julio olaf gonzalez guzman" userId="fb64a47ee61ae747" providerId="LiveId" clId="{655D3CC3-BB43-41D7-8A76-6FF9DE52A543}" dt="2025-03-06T16:30:53.935" v="1323" actId="47"/>
        <pc:sldMkLst>
          <pc:docMk/>
          <pc:sldMk cId="3582515233" sldId="7419"/>
        </pc:sldMkLst>
      </pc:sldChg>
      <pc:sldChg chg="del">
        <pc:chgData name="julio olaf gonzalez guzman" userId="fb64a47ee61ae747" providerId="LiveId" clId="{655D3CC3-BB43-41D7-8A76-6FF9DE52A543}" dt="2025-03-06T16:31:31.108" v="1384" actId="47"/>
        <pc:sldMkLst>
          <pc:docMk/>
          <pc:sldMk cId="379177099" sldId="7422"/>
        </pc:sldMkLst>
      </pc:sldChg>
      <pc:sldChg chg="del">
        <pc:chgData name="julio olaf gonzalez guzman" userId="fb64a47ee61ae747" providerId="LiveId" clId="{655D3CC3-BB43-41D7-8A76-6FF9DE52A543}" dt="2025-03-06T16:32:36.591" v="1488" actId="47"/>
        <pc:sldMkLst>
          <pc:docMk/>
          <pc:sldMk cId="392507705" sldId="7435"/>
        </pc:sldMkLst>
      </pc:sldChg>
      <pc:sldChg chg="del">
        <pc:chgData name="julio olaf gonzalez guzman" userId="fb64a47ee61ae747" providerId="LiveId" clId="{655D3CC3-BB43-41D7-8A76-6FF9DE52A543}" dt="2025-03-06T16:32:38.585" v="1498" actId="47"/>
        <pc:sldMkLst>
          <pc:docMk/>
          <pc:sldMk cId="3582609757" sldId="7437"/>
        </pc:sldMkLst>
      </pc:sldChg>
      <pc:sldChg chg="del">
        <pc:chgData name="julio olaf gonzalez guzman" userId="fb64a47ee61ae747" providerId="LiveId" clId="{655D3CC3-BB43-41D7-8A76-6FF9DE52A543}" dt="2025-03-06T16:32:39.318" v="1501" actId="47"/>
        <pc:sldMkLst>
          <pc:docMk/>
          <pc:sldMk cId="3183557030" sldId="7438"/>
        </pc:sldMkLst>
      </pc:sldChg>
      <pc:sldChg chg="del">
        <pc:chgData name="julio olaf gonzalez guzman" userId="fb64a47ee61ae747" providerId="LiveId" clId="{655D3CC3-BB43-41D7-8A76-6FF9DE52A543}" dt="2025-03-06T16:32:40.028" v="1504" actId="47"/>
        <pc:sldMkLst>
          <pc:docMk/>
          <pc:sldMk cId="3228044093" sldId="7439"/>
        </pc:sldMkLst>
      </pc:sldChg>
      <pc:sldChg chg="del">
        <pc:chgData name="julio olaf gonzalez guzman" userId="fb64a47ee61ae747" providerId="LiveId" clId="{655D3CC3-BB43-41D7-8A76-6FF9DE52A543}" dt="2025-03-06T16:32:40.273" v="1505" actId="47"/>
        <pc:sldMkLst>
          <pc:docMk/>
          <pc:sldMk cId="4047891497" sldId="7440"/>
        </pc:sldMkLst>
      </pc:sldChg>
      <pc:sldChg chg="del">
        <pc:chgData name="julio olaf gonzalez guzman" userId="fb64a47ee61ae747" providerId="LiveId" clId="{655D3CC3-BB43-41D7-8A76-6FF9DE52A543}" dt="2025-03-06T16:32:22.489" v="1411" actId="47"/>
        <pc:sldMkLst>
          <pc:docMk/>
          <pc:sldMk cId="4031139874" sldId="7443"/>
        </pc:sldMkLst>
      </pc:sldChg>
      <pc:sldChg chg="del">
        <pc:chgData name="julio olaf gonzalez guzman" userId="fb64a47ee61ae747" providerId="LiveId" clId="{655D3CC3-BB43-41D7-8A76-6FF9DE52A543}" dt="2025-03-06T16:32:22.696" v="1412" actId="47"/>
        <pc:sldMkLst>
          <pc:docMk/>
          <pc:sldMk cId="3253496703" sldId="7445"/>
        </pc:sldMkLst>
      </pc:sldChg>
      <pc:sldChg chg="del">
        <pc:chgData name="julio olaf gonzalez guzman" userId="fb64a47ee61ae747" providerId="LiveId" clId="{655D3CC3-BB43-41D7-8A76-6FF9DE52A543}" dt="2025-03-06T16:32:30.832" v="1455" actId="47"/>
        <pc:sldMkLst>
          <pc:docMk/>
          <pc:sldMk cId="2582726802" sldId="7446"/>
        </pc:sldMkLst>
      </pc:sldChg>
      <pc:sldChg chg="del">
        <pc:chgData name="julio olaf gonzalez guzman" userId="fb64a47ee61ae747" providerId="LiveId" clId="{655D3CC3-BB43-41D7-8A76-6FF9DE52A543}" dt="2025-03-06T16:32:30.300" v="1452" actId="47"/>
        <pc:sldMkLst>
          <pc:docMk/>
          <pc:sldMk cId="2419031647" sldId="7447"/>
        </pc:sldMkLst>
      </pc:sldChg>
      <pc:sldChg chg="del">
        <pc:chgData name="julio olaf gonzalez guzman" userId="fb64a47ee61ae747" providerId="LiveId" clId="{655D3CC3-BB43-41D7-8A76-6FF9DE52A543}" dt="2025-03-06T16:32:23.687" v="1416" actId="47"/>
        <pc:sldMkLst>
          <pc:docMk/>
          <pc:sldMk cId="4068732647" sldId="7451"/>
        </pc:sldMkLst>
      </pc:sldChg>
      <pc:sldChg chg="del">
        <pc:chgData name="julio olaf gonzalez guzman" userId="fb64a47ee61ae747" providerId="LiveId" clId="{655D3CC3-BB43-41D7-8A76-6FF9DE52A543}" dt="2025-03-06T16:32:34.951" v="1479" actId="47"/>
        <pc:sldMkLst>
          <pc:docMk/>
          <pc:sldMk cId="324253817" sldId="7461"/>
        </pc:sldMkLst>
      </pc:sldChg>
      <pc:sldChg chg="del">
        <pc:chgData name="julio olaf gonzalez guzman" userId="fb64a47ee61ae747" providerId="LiveId" clId="{655D3CC3-BB43-41D7-8A76-6FF9DE52A543}" dt="2025-03-06T16:30:56.850" v="1338" actId="47"/>
        <pc:sldMkLst>
          <pc:docMk/>
          <pc:sldMk cId="1215286221" sldId="7463"/>
        </pc:sldMkLst>
      </pc:sldChg>
      <pc:sldChg chg="del">
        <pc:chgData name="julio olaf gonzalez guzman" userId="fb64a47ee61ae747" providerId="LiveId" clId="{655D3CC3-BB43-41D7-8A76-6FF9DE52A543}" dt="2025-03-06T16:32:31.493" v="1459" actId="47"/>
        <pc:sldMkLst>
          <pc:docMk/>
          <pc:sldMk cId="3566134802" sldId="7465"/>
        </pc:sldMkLst>
      </pc:sldChg>
      <pc:sldChg chg="del">
        <pc:chgData name="julio olaf gonzalez guzman" userId="fb64a47ee61ae747" providerId="LiveId" clId="{655D3CC3-BB43-41D7-8A76-6FF9DE52A543}" dt="2025-03-06T16:32:31.648" v="1460" actId="47"/>
        <pc:sldMkLst>
          <pc:docMk/>
          <pc:sldMk cId="960692345" sldId="7466"/>
        </pc:sldMkLst>
      </pc:sldChg>
      <pc:sldChg chg="del">
        <pc:chgData name="julio olaf gonzalez guzman" userId="fb64a47ee61ae747" providerId="LiveId" clId="{655D3CC3-BB43-41D7-8A76-6FF9DE52A543}" dt="2025-03-06T16:32:32.153" v="1463" actId="47"/>
        <pc:sldMkLst>
          <pc:docMk/>
          <pc:sldMk cId="641644023" sldId="7467"/>
        </pc:sldMkLst>
      </pc:sldChg>
      <pc:sldChg chg="del">
        <pc:chgData name="julio olaf gonzalez guzman" userId="fb64a47ee61ae747" providerId="LiveId" clId="{655D3CC3-BB43-41D7-8A76-6FF9DE52A543}" dt="2025-03-06T16:32:33.003" v="1468" actId="47"/>
        <pc:sldMkLst>
          <pc:docMk/>
          <pc:sldMk cId="3969250022" sldId="7468"/>
        </pc:sldMkLst>
      </pc:sldChg>
      <pc:sldChg chg="del">
        <pc:chgData name="julio olaf gonzalez guzman" userId="fb64a47ee61ae747" providerId="LiveId" clId="{655D3CC3-BB43-41D7-8A76-6FF9DE52A543}" dt="2025-03-06T16:32:33.182" v="1469" actId="47"/>
        <pc:sldMkLst>
          <pc:docMk/>
          <pc:sldMk cId="179804795" sldId="7469"/>
        </pc:sldMkLst>
      </pc:sldChg>
      <pc:sldChg chg="del">
        <pc:chgData name="julio olaf gonzalez guzman" userId="fb64a47ee61ae747" providerId="LiveId" clId="{655D3CC3-BB43-41D7-8A76-6FF9DE52A543}" dt="2025-03-06T16:32:34.217" v="1475" actId="47"/>
        <pc:sldMkLst>
          <pc:docMk/>
          <pc:sldMk cId="422604110" sldId="7470"/>
        </pc:sldMkLst>
      </pc:sldChg>
      <pc:sldChg chg="del">
        <pc:chgData name="julio olaf gonzalez guzman" userId="fb64a47ee61ae747" providerId="LiveId" clId="{655D3CC3-BB43-41D7-8A76-6FF9DE52A543}" dt="2025-03-06T16:32:34.053" v="1474" actId="47"/>
        <pc:sldMkLst>
          <pc:docMk/>
          <pc:sldMk cId="2066012773" sldId="7471"/>
        </pc:sldMkLst>
      </pc:sldChg>
      <pc:sldChg chg="del">
        <pc:chgData name="julio olaf gonzalez guzman" userId="fb64a47ee61ae747" providerId="LiveId" clId="{655D3CC3-BB43-41D7-8A76-6FF9DE52A543}" dt="2025-03-06T16:30:56.263" v="1335" actId="47"/>
        <pc:sldMkLst>
          <pc:docMk/>
          <pc:sldMk cId="3373693585" sldId="7475"/>
        </pc:sldMkLst>
      </pc:sldChg>
      <pc:sldChg chg="del">
        <pc:chgData name="julio olaf gonzalez guzman" userId="fb64a47ee61ae747" providerId="LiveId" clId="{655D3CC3-BB43-41D7-8A76-6FF9DE52A543}" dt="2025-03-06T16:30:56.076" v="1334" actId="47"/>
        <pc:sldMkLst>
          <pc:docMk/>
          <pc:sldMk cId="1452922944" sldId="7479"/>
        </pc:sldMkLst>
      </pc:sldChg>
      <pc:sldChg chg="del">
        <pc:chgData name="julio olaf gonzalez guzman" userId="fb64a47ee61ae747" providerId="LiveId" clId="{655D3CC3-BB43-41D7-8A76-6FF9DE52A543}" dt="2025-03-06T16:30:51.318" v="1312" actId="47"/>
        <pc:sldMkLst>
          <pc:docMk/>
          <pc:sldMk cId="3283347584" sldId="7493"/>
        </pc:sldMkLst>
      </pc:sldChg>
      <pc:sldChg chg="del">
        <pc:chgData name="julio olaf gonzalez guzman" userId="fb64a47ee61ae747" providerId="LiveId" clId="{655D3CC3-BB43-41D7-8A76-6FF9DE52A543}" dt="2025-03-06T16:30:51.995" v="1314" actId="47"/>
        <pc:sldMkLst>
          <pc:docMk/>
          <pc:sldMk cId="3597677641" sldId="7494"/>
        </pc:sldMkLst>
      </pc:sldChg>
      <pc:sldChg chg="del">
        <pc:chgData name="julio olaf gonzalez guzman" userId="fb64a47ee61ae747" providerId="LiveId" clId="{655D3CC3-BB43-41D7-8A76-6FF9DE52A543}" dt="2025-03-06T16:30:52.553" v="1317" actId="47"/>
        <pc:sldMkLst>
          <pc:docMk/>
          <pc:sldMk cId="3651478476" sldId="7495"/>
        </pc:sldMkLst>
      </pc:sldChg>
      <pc:sldChg chg="del">
        <pc:chgData name="julio olaf gonzalez guzman" userId="fb64a47ee61ae747" providerId="LiveId" clId="{655D3CC3-BB43-41D7-8A76-6FF9DE52A543}" dt="2025-03-06T16:30:53.741" v="1322" actId="47"/>
        <pc:sldMkLst>
          <pc:docMk/>
          <pc:sldMk cId="3010156160" sldId="7496"/>
        </pc:sldMkLst>
      </pc:sldChg>
      <pc:sldChg chg="del">
        <pc:chgData name="julio olaf gonzalez guzman" userId="fb64a47ee61ae747" providerId="LiveId" clId="{655D3CC3-BB43-41D7-8A76-6FF9DE52A543}" dt="2025-03-06T16:30:54.103" v="1324" actId="47"/>
        <pc:sldMkLst>
          <pc:docMk/>
          <pc:sldMk cId="4214801911" sldId="7497"/>
        </pc:sldMkLst>
      </pc:sldChg>
      <pc:sldChg chg="del">
        <pc:chgData name="julio olaf gonzalez guzman" userId="fb64a47ee61ae747" providerId="LiveId" clId="{655D3CC3-BB43-41D7-8A76-6FF9DE52A543}" dt="2025-03-06T16:30:54.712" v="1327" actId="47"/>
        <pc:sldMkLst>
          <pc:docMk/>
          <pc:sldMk cId="1041979700" sldId="7498"/>
        </pc:sldMkLst>
      </pc:sldChg>
      <pc:sldChg chg="del">
        <pc:chgData name="julio olaf gonzalez guzman" userId="fb64a47ee61ae747" providerId="LiveId" clId="{655D3CC3-BB43-41D7-8A76-6FF9DE52A543}" dt="2025-03-06T16:30:54.914" v="1328" actId="47"/>
        <pc:sldMkLst>
          <pc:docMk/>
          <pc:sldMk cId="1603139329" sldId="7499"/>
        </pc:sldMkLst>
      </pc:sldChg>
      <pc:sldChg chg="del">
        <pc:chgData name="julio olaf gonzalez guzman" userId="fb64a47ee61ae747" providerId="LiveId" clId="{655D3CC3-BB43-41D7-8A76-6FF9DE52A543}" dt="2025-03-06T16:32:20.002" v="1397" actId="47"/>
        <pc:sldMkLst>
          <pc:docMk/>
          <pc:sldMk cId="3026075016" sldId="7500"/>
        </pc:sldMkLst>
      </pc:sldChg>
      <pc:sldChg chg="del">
        <pc:chgData name="julio olaf gonzalez guzman" userId="fb64a47ee61ae747" providerId="LiveId" clId="{655D3CC3-BB43-41D7-8A76-6FF9DE52A543}" dt="2025-03-06T16:32:23.332" v="1414" actId="47"/>
        <pc:sldMkLst>
          <pc:docMk/>
          <pc:sldMk cId="3639673855" sldId="7501"/>
        </pc:sldMkLst>
      </pc:sldChg>
      <pc:sldChg chg="del">
        <pc:chgData name="julio olaf gonzalez guzman" userId="fb64a47ee61ae747" providerId="LiveId" clId="{655D3CC3-BB43-41D7-8A76-6FF9DE52A543}" dt="2025-03-06T16:31:02.715" v="1367" actId="47"/>
        <pc:sldMkLst>
          <pc:docMk/>
          <pc:sldMk cId="680822749" sldId="7503"/>
        </pc:sldMkLst>
      </pc:sldChg>
      <pc:sldChg chg="del">
        <pc:chgData name="julio olaf gonzalez guzman" userId="fb64a47ee61ae747" providerId="LiveId" clId="{655D3CC3-BB43-41D7-8A76-6FF9DE52A543}" dt="2025-03-06T16:30:50.890" v="1310" actId="47"/>
        <pc:sldMkLst>
          <pc:docMk/>
          <pc:sldMk cId="935800446" sldId="7504"/>
        </pc:sldMkLst>
      </pc:sldChg>
      <pc:sldChg chg="del">
        <pc:chgData name="julio olaf gonzalez guzman" userId="fb64a47ee61ae747" providerId="LiveId" clId="{655D3CC3-BB43-41D7-8A76-6FF9DE52A543}" dt="2025-03-06T16:30:55.285" v="1330" actId="47"/>
        <pc:sldMkLst>
          <pc:docMk/>
          <pc:sldMk cId="2017759701" sldId="7505"/>
        </pc:sldMkLst>
      </pc:sldChg>
      <pc:sldChg chg="del">
        <pc:chgData name="julio olaf gonzalez guzman" userId="fb64a47ee61ae747" providerId="LiveId" clId="{655D3CC3-BB43-41D7-8A76-6FF9DE52A543}" dt="2025-03-06T16:31:01.118" v="1359" actId="47"/>
        <pc:sldMkLst>
          <pc:docMk/>
          <pc:sldMk cId="3051587173" sldId="7506"/>
        </pc:sldMkLst>
      </pc:sldChg>
      <pc:sldChg chg="del">
        <pc:chgData name="julio olaf gonzalez guzman" userId="fb64a47ee61ae747" providerId="LiveId" clId="{655D3CC3-BB43-41D7-8A76-6FF9DE52A543}" dt="2025-03-06T16:31:01.269" v="1360" actId="47"/>
        <pc:sldMkLst>
          <pc:docMk/>
          <pc:sldMk cId="3020508383" sldId="7507"/>
        </pc:sldMkLst>
      </pc:sldChg>
      <pc:sldChg chg="del">
        <pc:chgData name="julio olaf gonzalez guzman" userId="fb64a47ee61ae747" providerId="LiveId" clId="{655D3CC3-BB43-41D7-8A76-6FF9DE52A543}" dt="2025-03-06T16:31:01.654" v="1362" actId="47"/>
        <pc:sldMkLst>
          <pc:docMk/>
          <pc:sldMk cId="1234953505" sldId="7508"/>
        </pc:sldMkLst>
      </pc:sldChg>
      <pc:sldChg chg="del">
        <pc:chgData name="julio olaf gonzalez guzman" userId="fb64a47ee61ae747" providerId="LiveId" clId="{655D3CC3-BB43-41D7-8A76-6FF9DE52A543}" dt="2025-03-06T16:31:01.871" v="1363" actId="47"/>
        <pc:sldMkLst>
          <pc:docMk/>
          <pc:sldMk cId="2626646847" sldId="7509"/>
        </pc:sldMkLst>
      </pc:sldChg>
      <pc:sldChg chg="del">
        <pc:chgData name="julio olaf gonzalez guzman" userId="fb64a47ee61ae747" providerId="LiveId" clId="{655D3CC3-BB43-41D7-8A76-6FF9DE52A543}" dt="2025-03-06T16:31:01.465" v="1361" actId="47"/>
        <pc:sldMkLst>
          <pc:docMk/>
          <pc:sldMk cId="3699255575" sldId="7510"/>
        </pc:sldMkLst>
      </pc:sldChg>
      <pc:sldChg chg="del">
        <pc:chgData name="julio olaf gonzalez guzman" userId="fb64a47ee61ae747" providerId="LiveId" clId="{655D3CC3-BB43-41D7-8A76-6FF9DE52A543}" dt="2025-03-06T16:31:02.053" v="1364" actId="47"/>
        <pc:sldMkLst>
          <pc:docMk/>
          <pc:sldMk cId="1307188711" sldId="7511"/>
        </pc:sldMkLst>
      </pc:sldChg>
      <pc:sldChg chg="del">
        <pc:chgData name="julio olaf gonzalez guzman" userId="fb64a47ee61ae747" providerId="LiveId" clId="{655D3CC3-BB43-41D7-8A76-6FF9DE52A543}" dt="2025-03-06T16:30:59.639" v="1352" actId="47"/>
        <pc:sldMkLst>
          <pc:docMk/>
          <pc:sldMk cId="1130561901" sldId="7512"/>
        </pc:sldMkLst>
      </pc:sldChg>
      <pc:sldChg chg="del">
        <pc:chgData name="julio olaf gonzalez guzman" userId="fb64a47ee61ae747" providerId="LiveId" clId="{655D3CC3-BB43-41D7-8A76-6FF9DE52A543}" dt="2025-03-06T16:30:59.841" v="1353" actId="47"/>
        <pc:sldMkLst>
          <pc:docMk/>
          <pc:sldMk cId="1119473125" sldId="7513"/>
        </pc:sldMkLst>
      </pc:sldChg>
      <pc:sldChg chg="del">
        <pc:chgData name="julio olaf gonzalez guzman" userId="fb64a47ee61ae747" providerId="LiveId" clId="{655D3CC3-BB43-41D7-8A76-6FF9DE52A543}" dt="2025-03-06T16:31:00.052" v="1354" actId="47"/>
        <pc:sldMkLst>
          <pc:docMk/>
          <pc:sldMk cId="1631404502" sldId="7514"/>
        </pc:sldMkLst>
      </pc:sldChg>
      <pc:sldChg chg="del">
        <pc:chgData name="julio olaf gonzalez guzman" userId="fb64a47ee61ae747" providerId="LiveId" clId="{655D3CC3-BB43-41D7-8A76-6FF9DE52A543}" dt="2025-03-06T16:30:56.648" v="1337" actId="47"/>
        <pc:sldMkLst>
          <pc:docMk/>
          <pc:sldMk cId="413402168" sldId="7515"/>
        </pc:sldMkLst>
      </pc:sldChg>
      <pc:sldChg chg="del">
        <pc:chgData name="julio olaf gonzalez guzman" userId="fb64a47ee61ae747" providerId="LiveId" clId="{655D3CC3-BB43-41D7-8A76-6FF9DE52A543}" dt="2025-03-06T16:30:57.786" v="1343" actId="47"/>
        <pc:sldMkLst>
          <pc:docMk/>
          <pc:sldMk cId="4044224989" sldId="7516"/>
        </pc:sldMkLst>
      </pc:sldChg>
      <pc:sldChg chg="del">
        <pc:chgData name="julio olaf gonzalez guzman" userId="fb64a47ee61ae747" providerId="LiveId" clId="{655D3CC3-BB43-41D7-8A76-6FF9DE52A543}" dt="2025-03-06T16:30:58.009" v="1344" actId="47"/>
        <pc:sldMkLst>
          <pc:docMk/>
          <pc:sldMk cId="3525725519" sldId="7517"/>
        </pc:sldMkLst>
      </pc:sldChg>
      <pc:sldChg chg="del">
        <pc:chgData name="julio olaf gonzalez guzman" userId="fb64a47ee61ae747" providerId="LiveId" clId="{655D3CC3-BB43-41D7-8A76-6FF9DE52A543}" dt="2025-03-06T16:30:58.657" v="1347" actId="47"/>
        <pc:sldMkLst>
          <pc:docMk/>
          <pc:sldMk cId="915460951" sldId="7518"/>
        </pc:sldMkLst>
      </pc:sldChg>
      <pc:sldChg chg="del">
        <pc:chgData name="julio olaf gonzalez guzman" userId="fb64a47ee61ae747" providerId="LiveId" clId="{655D3CC3-BB43-41D7-8A76-6FF9DE52A543}" dt="2025-03-06T16:30:58.827" v="1348" actId="47"/>
        <pc:sldMkLst>
          <pc:docMk/>
          <pc:sldMk cId="1183134424" sldId="7519"/>
        </pc:sldMkLst>
      </pc:sldChg>
      <pc:sldChg chg="del">
        <pc:chgData name="julio olaf gonzalez guzman" userId="fb64a47ee61ae747" providerId="LiveId" clId="{655D3CC3-BB43-41D7-8A76-6FF9DE52A543}" dt="2025-03-06T16:30:59.035" v="1349" actId="47"/>
        <pc:sldMkLst>
          <pc:docMk/>
          <pc:sldMk cId="1059445603" sldId="7520"/>
        </pc:sldMkLst>
      </pc:sldChg>
      <pc:sldChg chg="del">
        <pc:chgData name="julio olaf gonzalez guzman" userId="fb64a47ee61ae747" providerId="LiveId" clId="{655D3CC3-BB43-41D7-8A76-6FF9DE52A543}" dt="2025-03-06T16:30:58.189" v="1345" actId="47"/>
        <pc:sldMkLst>
          <pc:docMk/>
          <pc:sldMk cId="2935460194" sldId="7521"/>
        </pc:sldMkLst>
      </pc:sldChg>
      <pc:sldChg chg="del">
        <pc:chgData name="julio olaf gonzalez guzman" userId="fb64a47ee61ae747" providerId="LiveId" clId="{655D3CC3-BB43-41D7-8A76-6FF9DE52A543}" dt="2025-03-06T16:30:58.393" v="1346" actId="47"/>
        <pc:sldMkLst>
          <pc:docMk/>
          <pc:sldMk cId="2084321468" sldId="7522"/>
        </pc:sldMkLst>
      </pc:sldChg>
      <pc:sldChg chg="del">
        <pc:chgData name="julio olaf gonzalez guzman" userId="fb64a47ee61ae747" providerId="LiveId" clId="{655D3CC3-BB43-41D7-8A76-6FF9DE52A543}" dt="2025-03-06T16:32:36.786" v="1489" actId="47"/>
        <pc:sldMkLst>
          <pc:docMk/>
          <pc:sldMk cId="316909154" sldId="7523"/>
        </pc:sldMkLst>
      </pc:sldChg>
      <pc:sldChg chg="del">
        <pc:chgData name="julio olaf gonzalez guzman" userId="fb64a47ee61ae747" providerId="LiveId" clId="{655D3CC3-BB43-41D7-8A76-6FF9DE52A543}" dt="2025-03-06T16:32:37.373" v="1492" actId="47"/>
        <pc:sldMkLst>
          <pc:docMk/>
          <pc:sldMk cId="3460636166" sldId="7524"/>
        </pc:sldMkLst>
      </pc:sldChg>
      <pc:sldChg chg="del">
        <pc:chgData name="julio olaf gonzalez guzman" userId="fb64a47ee61ae747" providerId="LiveId" clId="{655D3CC3-BB43-41D7-8A76-6FF9DE52A543}" dt="2025-03-06T16:32:37.189" v="1491" actId="47"/>
        <pc:sldMkLst>
          <pc:docMk/>
          <pc:sldMk cId="2620278697" sldId="7525"/>
        </pc:sldMkLst>
      </pc:sldChg>
      <pc:sldChg chg="del">
        <pc:chgData name="julio olaf gonzalez guzman" userId="fb64a47ee61ae747" providerId="LiveId" clId="{655D3CC3-BB43-41D7-8A76-6FF9DE52A543}" dt="2025-03-06T16:32:37.572" v="1493" actId="47"/>
        <pc:sldMkLst>
          <pc:docMk/>
          <pc:sldMk cId="4039547906" sldId="7526"/>
        </pc:sldMkLst>
      </pc:sldChg>
      <pc:sldChg chg="del">
        <pc:chgData name="julio olaf gonzalez guzman" userId="fb64a47ee61ae747" providerId="LiveId" clId="{655D3CC3-BB43-41D7-8A76-6FF9DE52A543}" dt="2025-03-06T16:32:37.772" v="1494" actId="47"/>
        <pc:sldMkLst>
          <pc:docMk/>
          <pc:sldMk cId="1565655742" sldId="7527"/>
        </pc:sldMkLst>
      </pc:sldChg>
      <pc:sldChg chg="del">
        <pc:chgData name="julio olaf gonzalez guzman" userId="fb64a47ee61ae747" providerId="LiveId" clId="{655D3CC3-BB43-41D7-8A76-6FF9DE52A543}" dt="2025-03-06T16:32:37.974" v="1495" actId="47"/>
        <pc:sldMkLst>
          <pc:docMk/>
          <pc:sldMk cId="2671842897" sldId="7528"/>
        </pc:sldMkLst>
      </pc:sldChg>
      <pc:sldChg chg="del">
        <pc:chgData name="julio olaf gonzalez guzman" userId="fb64a47ee61ae747" providerId="LiveId" clId="{655D3CC3-BB43-41D7-8A76-6FF9DE52A543}" dt="2025-03-06T16:32:38.172" v="1496" actId="47"/>
        <pc:sldMkLst>
          <pc:docMk/>
          <pc:sldMk cId="2124539562" sldId="7529"/>
        </pc:sldMkLst>
      </pc:sldChg>
      <pc:sldChg chg="del">
        <pc:chgData name="julio olaf gonzalez guzman" userId="fb64a47ee61ae747" providerId="LiveId" clId="{655D3CC3-BB43-41D7-8A76-6FF9DE52A543}" dt="2025-03-06T16:32:36.007" v="1485" actId="47"/>
        <pc:sldMkLst>
          <pc:docMk/>
          <pc:sldMk cId="1305284571" sldId="7530"/>
        </pc:sldMkLst>
      </pc:sldChg>
      <pc:sldChg chg="del">
        <pc:chgData name="julio olaf gonzalez guzman" userId="fb64a47ee61ae747" providerId="LiveId" clId="{655D3CC3-BB43-41D7-8A76-6FF9DE52A543}" dt="2025-03-06T18:47:58.257" v="2038" actId="47"/>
        <pc:sldMkLst>
          <pc:docMk/>
          <pc:sldMk cId="2429399851" sldId="7531"/>
        </pc:sldMkLst>
      </pc:sldChg>
      <pc:sldChg chg="del">
        <pc:chgData name="julio olaf gonzalez guzman" userId="fb64a47ee61ae747" providerId="LiveId" clId="{655D3CC3-BB43-41D7-8A76-6FF9DE52A543}" dt="2025-03-06T16:32:43.302" v="1519" actId="47"/>
        <pc:sldMkLst>
          <pc:docMk/>
          <pc:sldMk cId="942718006" sldId="7532"/>
        </pc:sldMkLst>
      </pc:sldChg>
      <pc:sldChg chg="del">
        <pc:chgData name="julio olaf gonzalez guzman" userId="fb64a47ee61ae747" providerId="LiveId" clId="{655D3CC3-BB43-41D7-8A76-6FF9DE52A543}" dt="2025-03-06T16:31:32.034" v="1385" actId="47"/>
        <pc:sldMkLst>
          <pc:docMk/>
          <pc:sldMk cId="1340515194" sldId="7533"/>
        </pc:sldMkLst>
      </pc:sldChg>
      <pc:sldChg chg="modSp add del mod">
        <pc:chgData name="julio olaf gonzalez guzman" userId="fb64a47ee61ae747" providerId="LiveId" clId="{655D3CC3-BB43-41D7-8A76-6FF9DE52A543}" dt="2025-03-10T05:42:50.487" v="2241" actId="20577"/>
        <pc:sldMkLst>
          <pc:docMk/>
          <pc:sldMk cId="2159390693" sldId="7534"/>
        </pc:sldMkLst>
        <pc:spChg chg="mod">
          <ac:chgData name="julio olaf gonzalez guzman" userId="fb64a47ee61ae747" providerId="LiveId" clId="{655D3CC3-BB43-41D7-8A76-6FF9DE52A543}" dt="2025-03-10T05:42:50.487" v="2241" actId="20577"/>
          <ac:spMkLst>
            <pc:docMk/>
            <pc:sldMk cId="2159390693" sldId="7534"/>
            <ac:spMk id="3" creationId="{CE22C513-A6E9-7EAB-CFF1-6613D5D2F7F7}"/>
          </ac:spMkLst>
        </pc:spChg>
      </pc:sldChg>
      <pc:sldChg chg="del">
        <pc:chgData name="julio olaf gonzalez guzman" userId="fb64a47ee61ae747" providerId="LiveId" clId="{655D3CC3-BB43-41D7-8A76-6FF9DE52A543}" dt="2025-03-06T16:31:13.472" v="1376" actId="47"/>
        <pc:sldMkLst>
          <pc:docMk/>
          <pc:sldMk cId="793992998" sldId="7535"/>
        </pc:sldMkLst>
      </pc:sldChg>
      <pc:sldChg chg="del">
        <pc:chgData name="julio olaf gonzalez guzman" userId="fb64a47ee61ae747" providerId="LiveId" clId="{655D3CC3-BB43-41D7-8A76-6FF9DE52A543}" dt="2025-03-06T16:31:14.201" v="1377" actId="47"/>
        <pc:sldMkLst>
          <pc:docMk/>
          <pc:sldMk cId="1727412112" sldId="7536"/>
        </pc:sldMkLst>
      </pc:sldChg>
      <pc:sldChg chg="del">
        <pc:chgData name="julio olaf gonzalez guzman" userId="fb64a47ee61ae747" providerId="LiveId" clId="{655D3CC3-BB43-41D7-8A76-6FF9DE52A543}" dt="2025-03-06T16:32:41.435" v="1510" actId="47"/>
        <pc:sldMkLst>
          <pc:docMk/>
          <pc:sldMk cId="2412466088" sldId="7538"/>
        </pc:sldMkLst>
      </pc:sldChg>
      <pc:sldChg chg="del">
        <pc:chgData name="julio olaf gonzalez guzman" userId="fb64a47ee61ae747" providerId="LiveId" clId="{655D3CC3-BB43-41D7-8A76-6FF9DE52A543}" dt="2025-03-06T16:32:38.388" v="1497" actId="47"/>
        <pc:sldMkLst>
          <pc:docMk/>
          <pc:sldMk cId="2791843993" sldId="7540"/>
        </pc:sldMkLst>
      </pc:sldChg>
      <pc:sldChg chg="del">
        <pc:chgData name="julio olaf gonzalez guzman" userId="fb64a47ee61ae747" providerId="LiveId" clId="{655D3CC3-BB43-41D7-8A76-6FF9DE52A543}" dt="2025-03-06T16:32:40.545" v="1506" actId="47"/>
        <pc:sldMkLst>
          <pc:docMk/>
          <pc:sldMk cId="4138868315" sldId="7541"/>
        </pc:sldMkLst>
      </pc:sldChg>
      <pc:sldChg chg="del">
        <pc:chgData name="julio olaf gonzalez guzman" userId="fb64a47ee61ae747" providerId="LiveId" clId="{655D3CC3-BB43-41D7-8A76-6FF9DE52A543}" dt="2025-03-06T16:32:30.136" v="1451" actId="47"/>
        <pc:sldMkLst>
          <pc:docMk/>
          <pc:sldMk cId="281450456" sldId="7542"/>
        </pc:sldMkLst>
      </pc:sldChg>
      <pc:sldChg chg="del">
        <pc:chgData name="julio olaf gonzalez guzman" userId="fb64a47ee61ae747" providerId="LiveId" clId="{655D3CC3-BB43-41D7-8A76-6FF9DE52A543}" dt="2025-03-06T16:32:40.768" v="1507" actId="47"/>
        <pc:sldMkLst>
          <pc:docMk/>
          <pc:sldMk cId="3750108148" sldId="7543"/>
        </pc:sldMkLst>
      </pc:sldChg>
      <pc:sldChg chg="del">
        <pc:chgData name="julio olaf gonzalez guzman" userId="fb64a47ee61ae747" providerId="LiveId" clId="{655D3CC3-BB43-41D7-8A76-6FF9DE52A543}" dt="2025-03-06T16:32:41.225" v="1509" actId="47"/>
        <pc:sldMkLst>
          <pc:docMk/>
          <pc:sldMk cId="2731513562" sldId="7544"/>
        </pc:sldMkLst>
      </pc:sldChg>
      <pc:sldChg chg="del">
        <pc:chgData name="julio olaf gonzalez guzman" userId="fb64a47ee61ae747" providerId="LiveId" clId="{655D3CC3-BB43-41D7-8A76-6FF9DE52A543}" dt="2025-03-06T16:32:41.648" v="1511" actId="47"/>
        <pc:sldMkLst>
          <pc:docMk/>
          <pc:sldMk cId="1377955216" sldId="7545"/>
        </pc:sldMkLst>
      </pc:sldChg>
      <pc:sldChg chg="del">
        <pc:chgData name="julio olaf gonzalez guzman" userId="fb64a47ee61ae747" providerId="LiveId" clId="{655D3CC3-BB43-41D7-8A76-6FF9DE52A543}" dt="2025-03-06T16:32:41.851" v="1512" actId="47"/>
        <pc:sldMkLst>
          <pc:docMk/>
          <pc:sldMk cId="2864083285" sldId="7546"/>
        </pc:sldMkLst>
      </pc:sldChg>
      <pc:sldChg chg="del">
        <pc:chgData name="julio olaf gonzalez guzman" userId="fb64a47ee61ae747" providerId="LiveId" clId="{655D3CC3-BB43-41D7-8A76-6FF9DE52A543}" dt="2025-03-06T16:32:42.069" v="1513" actId="47"/>
        <pc:sldMkLst>
          <pc:docMk/>
          <pc:sldMk cId="1606299254" sldId="7547"/>
        </pc:sldMkLst>
      </pc:sldChg>
      <pc:sldChg chg="del">
        <pc:chgData name="julio olaf gonzalez guzman" userId="fb64a47ee61ae747" providerId="LiveId" clId="{655D3CC3-BB43-41D7-8A76-6FF9DE52A543}" dt="2025-03-06T16:32:42.279" v="1514" actId="47"/>
        <pc:sldMkLst>
          <pc:docMk/>
          <pc:sldMk cId="4109926445" sldId="7548"/>
        </pc:sldMkLst>
      </pc:sldChg>
      <pc:sldChg chg="del">
        <pc:chgData name="julio olaf gonzalez guzman" userId="fb64a47ee61ae747" providerId="LiveId" clId="{655D3CC3-BB43-41D7-8A76-6FF9DE52A543}" dt="2025-03-06T16:32:42.493" v="1515" actId="47"/>
        <pc:sldMkLst>
          <pc:docMk/>
          <pc:sldMk cId="1109630733" sldId="7549"/>
        </pc:sldMkLst>
      </pc:sldChg>
      <pc:sldChg chg="del">
        <pc:chgData name="julio olaf gonzalez guzman" userId="fb64a47ee61ae747" providerId="LiveId" clId="{655D3CC3-BB43-41D7-8A76-6FF9DE52A543}" dt="2025-03-06T16:32:42.892" v="1517" actId="47"/>
        <pc:sldMkLst>
          <pc:docMk/>
          <pc:sldMk cId="1440268491" sldId="7550"/>
        </pc:sldMkLst>
      </pc:sldChg>
      <pc:sldChg chg="del">
        <pc:chgData name="julio olaf gonzalez guzman" userId="fb64a47ee61ae747" providerId="LiveId" clId="{655D3CC3-BB43-41D7-8A76-6FF9DE52A543}" dt="2025-03-06T16:32:43.107" v="1518" actId="47"/>
        <pc:sldMkLst>
          <pc:docMk/>
          <pc:sldMk cId="2976426459" sldId="7551"/>
        </pc:sldMkLst>
      </pc:sldChg>
      <pc:sldChg chg="del">
        <pc:chgData name="julio olaf gonzalez guzman" userId="fb64a47ee61ae747" providerId="LiveId" clId="{655D3CC3-BB43-41D7-8A76-6FF9DE52A543}" dt="2025-03-06T16:32:43.504" v="1520" actId="47"/>
        <pc:sldMkLst>
          <pc:docMk/>
          <pc:sldMk cId="3336088992" sldId="7552"/>
        </pc:sldMkLst>
      </pc:sldChg>
      <pc:sldChg chg="del">
        <pc:chgData name="julio olaf gonzalez guzman" userId="fb64a47ee61ae747" providerId="LiveId" clId="{655D3CC3-BB43-41D7-8A76-6FF9DE52A543}" dt="2025-03-06T16:32:43.710" v="1521" actId="47"/>
        <pc:sldMkLst>
          <pc:docMk/>
          <pc:sldMk cId="1291037569" sldId="7553"/>
        </pc:sldMkLst>
      </pc:sldChg>
      <pc:sldChg chg="del">
        <pc:chgData name="julio olaf gonzalez guzman" userId="fb64a47ee61ae747" providerId="LiveId" clId="{655D3CC3-BB43-41D7-8A76-6FF9DE52A543}" dt="2025-03-06T16:32:43.923" v="1522" actId="47"/>
        <pc:sldMkLst>
          <pc:docMk/>
          <pc:sldMk cId="3192360224" sldId="7554"/>
        </pc:sldMkLst>
      </pc:sldChg>
      <pc:sldChg chg="del">
        <pc:chgData name="julio olaf gonzalez guzman" userId="fb64a47ee61ae747" providerId="LiveId" clId="{655D3CC3-BB43-41D7-8A76-6FF9DE52A543}" dt="2025-03-06T16:32:44.132" v="1523" actId="47"/>
        <pc:sldMkLst>
          <pc:docMk/>
          <pc:sldMk cId="198167005" sldId="7555"/>
        </pc:sldMkLst>
      </pc:sldChg>
      <pc:sldChg chg="del">
        <pc:chgData name="julio olaf gonzalez guzman" userId="fb64a47ee61ae747" providerId="LiveId" clId="{655D3CC3-BB43-41D7-8A76-6FF9DE52A543}" dt="2025-03-06T16:32:44.341" v="1524" actId="47"/>
        <pc:sldMkLst>
          <pc:docMk/>
          <pc:sldMk cId="4085272732" sldId="7556"/>
        </pc:sldMkLst>
      </pc:sldChg>
      <pc:sldChg chg="del">
        <pc:chgData name="julio olaf gonzalez guzman" userId="fb64a47ee61ae747" providerId="LiveId" clId="{655D3CC3-BB43-41D7-8A76-6FF9DE52A543}" dt="2025-03-06T16:32:44.543" v="1525" actId="47"/>
        <pc:sldMkLst>
          <pc:docMk/>
          <pc:sldMk cId="900160837" sldId="7557"/>
        </pc:sldMkLst>
      </pc:sldChg>
      <pc:sldChg chg="del">
        <pc:chgData name="julio olaf gonzalez guzman" userId="fb64a47ee61ae747" providerId="LiveId" clId="{655D3CC3-BB43-41D7-8A76-6FF9DE52A543}" dt="2025-03-06T16:32:44.748" v="1526" actId="47"/>
        <pc:sldMkLst>
          <pc:docMk/>
          <pc:sldMk cId="2549326212" sldId="7558"/>
        </pc:sldMkLst>
      </pc:sldChg>
      <pc:sldChg chg="del">
        <pc:chgData name="julio olaf gonzalez guzman" userId="fb64a47ee61ae747" providerId="LiveId" clId="{655D3CC3-BB43-41D7-8A76-6FF9DE52A543}" dt="2025-03-06T16:32:44.955" v="1527" actId="47"/>
        <pc:sldMkLst>
          <pc:docMk/>
          <pc:sldMk cId="3854848125" sldId="7559"/>
        </pc:sldMkLst>
      </pc:sldChg>
      <pc:sldChg chg="del">
        <pc:chgData name="julio olaf gonzalez guzman" userId="fb64a47ee61ae747" providerId="LiveId" clId="{655D3CC3-BB43-41D7-8A76-6FF9DE52A543}" dt="2025-03-06T16:32:45.167" v="1528" actId="47"/>
        <pc:sldMkLst>
          <pc:docMk/>
          <pc:sldMk cId="2252691544" sldId="7560"/>
        </pc:sldMkLst>
      </pc:sldChg>
      <pc:sldChg chg="del">
        <pc:chgData name="julio olaf gonzalez guzman" userId="fb64a47ee61ae747" providerId="LiveId" clId="{655D3CC3-BB43-41D7-8A76-6FF9DE52A543}" dt="2025-03-10T05:02:49.996" v="2089" actId="47"/>
        <pc:sldMkLst>
          <pc:docMk/>
          <pc:sldMk cId="2292886357" sldId="7561"/>
        </pc:sldMkLst>
      </pc:sldChg>
      <pc:sldChg chg="del">
        <pc:chgData name="julio olaf gonzalez guzman" userId="fb64a47ee61ae747" providerId="LiveId" clId="{655D3CC3-BB43-41D7-8A76-6FF9DE52A543}" dt="2025-03-06T16:31:26.774" v="1382" actId="47"/>
        <pc:sldMkLst>
          <pc:docMk/>
          <pc:sldMk cId="1376067370" sldId="7562"/>
        </pc:sldMkLst>
      </pc:sldChg>
      <pc:sldChg chg="del">
        <pc:chgData name="julio olaf gonzalez guzman" userId="fb64a47ee61ae747" providerId="LiveId" clId="{655D3CC3-BB43-41D7-8A76-6FF9DE52A543}" dt="2025-03-06T16:31:28.403" v="1383" actId="47"/>
        <pc:sldMkLst>
          <pc:docMk/>
          <pc:sldMk cId="2290841767" sldId="7563"/>
        </pc:sldMkLst>
      </pc:sldChg>
      <pc:sldChg chg="del">
        <pc:chgData name="julio olaf gonzalez guzman" userId="fb64a47ee61ae747" providerId="LiveId" clId="{655D3CC3-BB43-41D7-8A76-6FF9DE52A543}" dt="2025-03-10T05:02:47.311" v="2084" actId="47"/>
        <pc:sldMkLst>
          <pc:docMk/>
          <pc:sldMk cId="4123684296" sldId="7564"/>
        </pc:sldMkLst>
      </pc:sldChg>
      <pc:sldChg chg="add del">
        <pc:chgData name="julio olaf gonzalez guzman" userId="fb64a47ee61ae747" providerId="LiveId" clId="{655D3CC3-BB43-41D7-8A76-6FF9DE52A543}" dt="2025-03-06T16:31:21.748" v="1380" actId="47"/>
        <pc:sldMkLst>
          <pc:docMk/>
          <pc:sldMk cId="2431302487" sldId="7565"/>
        </pc:sldMkLst>
      </pc:sldChg>
      <pc:sldChg chg="del">
        <pc:chgData name="julio olaf gonzalez guzman" userId="fb64a47ee61ae747" providerId="LiveId" clId="{655D3CC3-BB43-41D7-8A76-6FF9DE52A543}" dt="2025-03-06T16:31:22.812" v="1381" actId="47"/>
        <pc:sldMkLst>
          <pc:docMk/>
          <pc:sldMk cId="970341741" sldId="7566"/>
        </pc:sldMkLst>
      </pc:sldChg>
      <pc:sldChg chg="addSp modSp add del mod">
        <pc:chgData name="julio olaf gonzalez guzman" userId="fb64a47ee61ae747" providerId="LiveId" clId="{655D3CC3-BB43-41D7-8A76-6FF9DE52A543}" dt="2025-03-10T05:03:26.389" v="2102"/>
        <pc:sldMkLst>
          <pc:docMk/>
          <pc:sldMk cId="1158035107" sldId="7567"/>
        </pc:sldMkLst>
        <pc:spChg chg="mod">
          <ac:chgData name="julio olaf gonzalez guzman" userId="fb64a47ee61ae747" providerId="LiveId" clId="{655D3CC3-BB43-41D7-8A76-6FF9DE52A543}" dt="2025-03-10T05:02:59.615" v="2098" actId="20577"/>
          <ac:spMkLst>
            <pc:docMk/>
            <pc:sldMk cId="1158035107" sldId="7567"/>
            <ac:spMk id="3" creationId="{90C6057E-E654-2BCF-CCFF-996C8FFAC475}"/>
          </ac:spMkLst>
        </pc:spChg>
        <pc:graphicFrameChg chg="add mod">
          <ac:chgData name="julio olaf gonzalez guzman" userId="fb64a47ee61ae747" providerId="LiveId" clId="{655D3CC3-BB43-41D7-8A76-6FF9DE52A543}" dt="2025-03-10T05:03:26.389" v="2102"/>
          <ac:graphicFrameMkLst>
            <pc:docMk/>
            <pc:sldMk cId="1158035107" sldId="7567"/>
            <ac:graphicFrameMk id="4" creationId="{AFE32C1E-7142-5098-9BBA-C00D1E895D0A}"/>
          </ac:graphicFrameMkLst>
        </pc:graphicFrameChg>
      </pc:sldChg>
      <pc:sldChg chg="del">
        <pc:chgData name="julio olaf gonzalez guzman" userId="fb64a47ee61ae747" providerId="LiveId" clId="{655D3CC3-BB43-41D7-8A76-6FF9DE52A543}" dt="2025-03-10T05:02:51.598" v="2092" actId="47"/>
        <pc:sldMkLst>
          <pc:docMk/>
          <pc:sldMk cId="1050028440" sldId="7568"/>
        </pc:sldMkLst>
      </pc:sldChg>
      <pc:sldChg chg="del">
        <pc:chgData name="julio olaf gonzalez guzman" userId="fb64a47ee61ae747" providerId="LiveId" clId="{655D3CC3-BB43-41D7-8A76-6FF9DE52A543}" dt="2025-03-06T16:31:40.988" v="1386" actId="47"/>
        <pc:sldMkLst>
          <pc:docMk/>
          <pc:sldMk cId="1090410404" sldId="7569"/>
        </pc:sldMkLst>
      </pc:sldChg>
      <pc:sldChg chg="del">
        <pc:chgData name="julio olaf gonzalez guzman" userId="fb64a47ee61ae747" providerId="LiveId" clId="{655D3CC3-BB43-41D7-8A76-6FF9DE52A543}" dt="2025-03-06T16:31:42.948" v="1387" actId="47"/>
        <pc:sldMkLst>
          <pc:docMk/>
          <pc:sldMk cId="880856844" sldId="7570"/>
        </pc:sldMkLst>
      </pc:sldChg>
      <pc:sldChg chg="add del">
        <pc:chgData name="julio olaf gonzalez guzman" userId="fb64a47ee61ae747" providerId="LiveId" clId="{655D3CC3-BB43-41D7-8A76-6FF9DE52A543}" dt="2025-03-10T05:02:50.728" v="2091" actId="47"/>
        <pc:sldMkLst>
          <pc:docMk/>
          <pc:sldMk cId="3088306749" sldId="7571"/>
        </pc:sldMkLst>
      </pc:sldChg>
      <pc:sldChg chg="del">
        <pc:chgData name="julio olaf gonzalez guzman" userId="fb64a47ee61ae747" providerId="LiveId" clId="{655D3CC3-BB43-41D7-8A76-6FF9DE52A543}" dt="2025-03-10T05:02:52.980" v="2093" actId="47"/>
        <pc:sldMkLst>
          <pc:docMk/>
          <pc:sldMk cId="2484168023" sldId="7572"/>
        </pc:sldMkLst>
      </pc:sldChg>
      <pc:sldChg chg="del">
        <pc:chgData name="julio olaf gonzalez guzman" userId="fb64a47ee61ae747" providerId="LiveId" clId="{655D3CC3-BB43-41D7-8A76-6FF9DE52A543}" dt="2025-03-06T16:31:47.395" v="1388" actId="47"/>
        <pc:sldMkLst>
          <pc:docMk/>
          <pc:sldMk cId="3139207406" sldId="7573"/>
        </pc:sldMkLst>
      </pc:sldChg>
      <pc:sldChg chg="del">
        <pc:chgData name="julio olaf gonzalez guzman" userId="fb64a47ee61ae747" providerId="LiveId" clId="{655D3CC3-BB43-41D7-8A76-6FF9DE52A543}" dt="2025-03-06T16:31:48.526" v="1389" actId="47"/>
        <pc:sldMkLst>
          <pc:docMk/>
          <pc:sldMk cId="3700047383" sldId="7574"/>
        </pc:sldMkLst>
      </pc:sldChg>
      <pc:sldChg chg="modSp mod">
        <pc:chgData name="julio olaf gonzalez guzman" userId="fb64a47ee61ae747" providerId="LiveId" clId="{655D3CC3-BB43-41D7-8A76-6FF9DE52A543}" dt="2025-03-10T05:48:17.781" v="2253" actId="20577"/>
        <pc:sldMkLst>
          <pc:docMk/>
          <pc:sldMk cId="1221812083" sldId="7575"/>
        </pc:sldMkLst>
        <pc:spChg chg="mod">
          <ac:chgData name="julio olaf gonzalez guzman" userId="fb64a47ee61ae747" providerId="LiveId" clId="{655D3CC3-BB43-41D7-8A76-6FF9DE52A543}" dt="2025-03-10T05:48:17.781" v="2253" actId="20577"/>
          <ac:spMkLst>
            <pc:docMk/>
            <pc:sldMk cId="1221812083" sldId="7575"/>
            <ac:spMk id="3" creationId="{6741B9B4-75DA-49A5-A303-E29D4794A65F}"/>
          </ac:spMkLst>
        </pc:spChg>
      </pc:sldChg>
      <pc:sldChg chg="del">
        <pc:chgData name="julio olaf gonzalez guzman" userId="fb64a47ee61ae747" providerId="LiveId" clId="{655D3CC3-BB43-41D7-8A76-6FF9DE52A543}" dt="2025-03-06T16:31:51.214" v="1390" actId="47"/>
        <pc:sldMkLst>
          <pc:docMk/>
          <pc:sldMk cId="1385856925" sldId="7576"/>
        </pc:sldMkLst>
      </pc:sldChg>
      <pc:sldChg chg="del">
        <pc:chgData name="julio olaf gonzalez guzman" userId="fb64a47ee61ae747" providerId="LiveId" clId="{655D3CC3-BB43-41D7-8A76-6FF9DE52A543}" dt="2025-03-06T16:31:52.151" v="1391" actId="47"/>
        <pc:sldMkLst>
          <pc:docMk/>
          <pc:sldMk cId="2644162487" sldId="7577"/>
        </pc:sldMkLst>
      </pc:sldChg>
      <pc:sldChg chg="del">
        <pc:chgData name="julio olaf gonzalez guzman" userId="fb64a47ee61ae747" providerId="LiveId" clId="{655D3CC3-BB43-41D7-8A76-6FF9DE52A543}" dt="2025-03-06T16:31:12.659" v="1375" actId="47"/>
        <pc:sldMkLst>
          <pc:docMk/>
          <pc:sldMk cId="1708767986" sldId="7578"/>
        </pc:sldMkLst>
      </pc:sldChg>
      <pc:sldChg chg="del">
        <pc:chgData name="julio olaf gonzalez guzman" userId="fb64a47ee61ae747" providerId="LiveId" clId="{655D3CC3-BB43-41D7-8A76-6FF9DE52A543}" dt="2025-03-06T19:08:05.187" v="2073" actId="47"/>
        <pc:sldMkLst>
          <pc:docMk/>
          <pc:sldMk cId="3515667758" sldId="7579"/>
        </pc:sldMkLst>
      </pc:sldChg>
      <pc:sldChg chg="del">
        <pc:chgData name="julio olaf gonzalez guzman" userId="fb64a47ee61ae747" providerId="LiveId" clId="{655D3CC3-BB43-41D7-8A76-6FF9DE52A543}" dt="2025-03-06T19:07:35.985" v="2054" actId="47"/>
        <pc:sldMkLst>
          <pc:docMk/>
          <pc:sldMk cId="3264998919" sldId="7580"/>
        </pc:sldMkLst>
      </pc:sldChg>
      <pc:sldChg chg="del">
        <pc:chgData name="julio olaf gonzalez guzman" userId="fb64a47ee61ae747" providerId="LiveId" clId="{655D3CC3-BB43-41D7-8A76-6FF9DE52A543}" dt="2025-03-06T19:07:37.075" v="2055" actId="47"/>
        <pc:sldMkLst>
          <pc:docMk/>
          <pc:sldMk cId="670053028" sldId="7581"/>
        </pc:sldMkLst>
      </pc:sldChg>
      <pc:sldChg chg="add del">
        <pc:chgData name="julio olaf gonzalez guzman" userId="fb64a47ee61ae747" providerId="LiveId" clId="{655D3CC3-BB43-41D7-8A76-6FF9DE52A543}" dt="2025-03-06T19:08:03.593" v="2072" actId="47"/>
        <pc:sldMkLst>
          <pc:docMk/>
          <pc:sldMk cId="428670126" sldId="7582"/>
        </pc:sldMkLst>
      </pc:sldChg>
      <pc:sldChg chg="addSp delSp modSp add del mod">
        <pc:chgData name="julio olaf gonzalez guzman" userId="fb64a47ee61ae747" providerId="LiveId" clId="{655D3CC3-BB43-41D7-8A76-6FF9DE52A543}" dt="2025-03-10T05:02:46.072" v="2080" actId="47"/>
        <pc:sldMkLst>
          <pc:docMk/>
          <pc:sldMk cId="2541860668" sldId="7583"/>
        </pc:sldMkLst>
      </pc:sldChg>
      <pc:sldChg chg="del">
        <pc:chgData name="julio olaf gonzalez guzman" userId="fb64a47ee61ae747" providerId="LiveId" clId="{655D3CC3-BB43-41D7-8A76-6FF9DE52A543}" dt="2025-03-06T17:03:13.338" v="1629" actId="47"/>
        <pc:sldMkLst>
          <pc:docMk/>
          <pc:sldMk cId="3623551565" sldId="7584"/>
        </pc:sldMkLst>
      </pc:sldChg>
      <pc:sldChg chg="del">
        <pc:chgData name="julio olaf gonzalez guzman" userId="fb64a47ee61ae747" providerId="LiveId" clId="{655D3CC3-BB43-41D7-8A76-6FF9DE52A543}" dt="2025-03-06T17:03:16.284" v="1630" actId="47"/>
        <pc:sldMkLst>
          <pc:docMk/>
          <pc:sldMk cId="1141923522" sldId="7585"/>
        </pc:sldMkLst>
      </pc:sldChg>
      <pc:sldChg chg="del">
        <pc:chgData name="julio olaf gonzalez guzman" userId="fb64a47ee61ae747" providerId="LiveId" clId="{655D3CC3-BB43-41D7-8A76-6FF9DE52A543}" dt="2025-03-06T16:32:45.386" v="1529" actId="47"/>
        <pc:sldMkLst>
          <pc:docMk/>
          <pc:sldMk cId="2116480018" sldId="7588"/>
        </pc:sldMkLst>
      </pc:sldChg>
      <pc:sldChg chg="del">
        <pc:chgData name="julio olaf gonzalez guzman" userId="fb64a47ee61ae747" providerId="LiveId" clId="{655D3CC3-BB43-41D7-8A76-6FF9DE52A543}" dt="2025-03-06T16:32:38.821" v="1499" actId="47"/>
        <pc:sldMkLst>
          <pc:docMk/>
          <pc:sldMk cId="2255306492" sldId="7589"/>
        </pc:sldMkLst>
      </pc:sldChg>
      <pc:sldChg chg="del">
        <pc:chgData name="julio olaf gonzalez guzman" userId="fb64a47ee61ae747" providerId="LiveId" clId="{655D3CC3-BB43-41D7-8A76-6FF9DE52A543}" dt="2025-03-06T16:32:40.986" v="1508" actId="47"/>
        <pc:sldMkLst>
          <pc:docMk/>
          <pc:sldMk cId="2153074372" sldId="7590"/>
        </pc:sldMkLst>
      </pc:sldChg>
      <pc:sldChg chg="del">
        <pc:chgData name="julio olaf gonzalez guzman" userId="fb64a47ee61ae747" providerId="LiveId" clId="{655D3CC3-BB43-41D7-8A76-6FF9DE52A543}" dt="2025-03-06T16:32:42.684" v="1516" actId="47"/>
        <pc:sldMkLst>
          <pc:docMk/>
          <pc:sldMk cId="2217624205" sldId="7591"/>
        </pc:sldMkLst>
      </pc:sldChg>
      <pc:sldChg chg="del">
        <pc:chgData name="julio olaf gonzalez guzman" userId="fb64a47ee61ae747" providerId="LiveId" clId="{655D3CC3-BB43-41D7-8A76-6FF9DE52A543}" dt="2025-03-06T16:32:46.066" v="1532" actId="47"/>
        <pc:sldMkLst>
          <pc:docMk/>
          <pc:sldMk cId="237191531" sldId="7908"/>
        </pc:sldMkLst>
      </pc:sldChg>
      <pc:sldChg chg="del">
        <pc:chgData name="julio olaf gonzalez guzman" userId="fb64a47ee61ae747" providerId="LiveId" clId="{655D3CC3-BB43-41D7-8A76-6FF9DE52A543}" dt="2025-03-06T16:32:47.897" v="1537" actId="47"/>
        <pc:sldMkLst>
          <pc:docMk/>
          <pc:sldMk cId="3836695197" sldId="7909"/>
        </pc:sldMkLst>
      </pc:sldChg>
      <pc:sldChg chg="del">
        <pc:chgData name="julio olaf gonzalez guzman" userId="fb64a47ee61ae747" providerId="LiveId" clId="{655D3CC3-BB43-41D7-8A76-6FF9DE52A543}" dt="2025-03-06T16:32:48.382" v="1539" actId="47"/>
        <pc:sldMkLst>
          <pc:docMk/>
          <pc:sldMk cId="3333187257" sldId="8173"/>
        </pc:sldMkLst>
      </pc:sldChg>
      <pc:sldChg chg="del">
        <pc:chgData name="julio olaf gonzalez guzman" userId="fb64a47ee61ae747" providerId="LiveId" clId="{655D3CC3-BB43-41D7-8A76-6FF9DE52A543}" dt="2025-03-06T16:32:49.159" v="1540" actId="47"/>
        <pc:sldMkLst>
          <pc:docMk/>
          <pc:sldMk cId="3341499282" sldId="8192"/>
        </pc:sldMkLst>
      </pc:sldChg>
      <pc:sldChg chg="del">
        <pc:chgData name="julio olaf gonzalez guzman" userId="fb64a47ee61ae747" providerId="LiveId" clId="{655D3CC3-BB43-41D7-8A76-6FF9DE52A543}" dt="2025-03-06T16:32:46.937" v="1536" actId="47"/>
        <pc:sldMkLst>
          <pc:docMk/>
          <pc:sldMk cId="3151263674" sldId="8208"/>
        </pc:sldMkLst>
      </pc:sldChg>
      <pc:sldChg chg="del">
        <pc:chgData name="julio olaf gonzalez guzman" userId="fb64a47ee61ae747" providerId="LiveId" clId="{655D3CC3-BB43-41D7-8A76-6FF9DE52A543}" dt="2025-03-06T16:30:57.269" v="1340" actId="47"/>
        <pc:sldMkLst>
          <pc:docMk/>
          <pc:sldMk cId="1060937145" sldId="8209"/>
        </pc:sldMkLst>
      </pc:sldChg>
      <pc:sldChg chg="del">
        <pc:chgData name="julio olaf gonzalez guzman" userId="fb64a47ee61ae747" providerId="LiveId" clId="{655D3CC3-BB43-41D7-8A76-6FF9DE52A543}" dt="2025-03-06T16:30:57.058" v="1339" actId="47"/>
        <pc:sldMkLst>
          <pc:docMk/>
          <pc:sldMk cId="3231643065" sldId="8210"/>
        </pc:sldMkLst>
      </pc:sldChg>
      <pc:sldChg chg="del">
        <pc:chgData name="julio olaf gonzalez guzman" userId="fb64a47ee61ae747" providerId="LiveId" clId="{655D3CC3-BB43-41D7-8A76-6FF9DE52A543}" dt="2025-03-06T16:30:57.463" v="1341" actId="47"/>
        <pc:sldMkLst>
          <pc:docMk/>
          <pc:sldMk cId="2944365174" sldId="8211"/>
        </pc:sldMkLst>
      </pc:sldChg>
      <pc:sldChg chg="del">
        <pc:chgData name="julio olaf gonzalez guzman" userId="fb64a47ee61ae747" providerId="LiveId" clId="{655D3CC3-BB43-41D7-8A76-6FF9DE52A543}" dt="2025-03-06T16:30:57.644" v="1342" actId="47"/>
        <pc:sldMkLst>
          <pc:docMk/>
          <pc:sldMk cId="2427239662" sldId="8212"/>
        </pc:sldMkLst>
      </pc:sldChg>
      <pc:sldChg chg="del">
        <pc:chgData name="julio olaf gonzalez guzman" userId="fb64a47ee61ae747" providerId="LiveId" clId="{655D3CC3-BB43-41D7-8A76-6FF9DE52A543}" dt="2025-03-06T16:31:02.495" v="1366" actId="47"/>
        <pc:sldMkLst>
          <pc:docMk/>
          <pc:sldMk cId="1859745729" sldId="8213"/>
        </pc:sldMkLst>
      </pc:sldChg>
      <pc:sldChg chg="add del">
        <pc:chgData name="julio olaf gonzalez guzman" userId="fb64a47ee61ae747" providerId="LiveId" clId="{655D3CC3-BB43-41D7-8A76-6FF9DE52A543}" dt="2025-03-06T16:31:08.918" v="1374" actId="47"/>
        <pc:sldMkLst>
          <pc:docMk/>
          <pc:sldMk cId="1829640630" sldId="8214"/>
        </pc:sldMkLst>
      </pc:sldChg>
      <pc:sldChg chg="del">
        <pc:chgData name="julio olaf gonzalez guzman" userId="fb64a47ee61ae747" providerId="LiveId" clId="{655D3CC3-BB43-41D7-8A76-6FF9DE52A543}" dt="2025-03-06T16:32:36.986" v="1490" actId="47"/>
        <pc:sldMkLst>
          <pc:docMk/>
          <pc:sldMk cId="3825923342" sldId="8215"/>
        </pc:sldMkLst>
      </pc:sldChg>
      <pc:sldChg chg="del">
        <pc:chgData name="julio olaf gonzalez guzman" userId="fb64a47ee61ae747" providerId="LiveId" clId="{655D3CC3-BB43-41D7-8A76-6FF9DE52A543}" dt="2025-03-06T16:32:48.139" v="1538" actId="47"/>
        <pc:sldMkLst>
          <pc:docMk/>
          <pc:sldMk cId="364227955" sldId="8216"/>
        </pc:sldMkLst>
      </pc:sldChg>
      <pc:sldChg chg="del">
        <pc:chgData name="julio olaf gonzalez guzman" userId="fb64a47ee61ae747" providerId="LiveId" clId="{655D3CC3-BB43-41D7-8A76-6FF9DE52A543}" dt="2025-03-06T16:32:46.518" v="1534" actId="47"/>
        <pc:sldMkLst>
          <pc:docMk/>
          <pc:sldMk cId="1905240877" sldId="8217"/>
        </pc:sldMkLst>
      </pc:sldChg>
      <pc:sldChg chg="del">
        <pc:chgData name="julio olaf gonzalez guzman" userId="fb64a47ee61ae747" providerId="LiveId" clId="{655D3CC3-BB43-41D7-8A76-6FF9DE52A543}" dt="2025-03-06T16:32:46.717" v="1535" actId="47"/>
        <pc:sldMkLst>
          <pc:docMk/>
          <pc:sldMk cId="819785202" sldId="8218"/>
        </pc:sldMkLst>
      </pc:sldChg>
      <pc:sldChg chg="del">
        <pc:chgData name="julio olaf gonzalez guzman" userId="fb64a47ee61ae747" providerId="LiveId" clId="{655D3CC3-BB43-41D7-8A76-6FF9DE52A543}" dt="2025-03-06T16:32:46.297" v="1533" actId="47"/>
        <pc:sldMkLst>
          <pc:docMk/>
          <pc:sldMk cId="2580583895" sldId="8219"/>
        </pc:sldMkLst>
      </pc:sldChg>
      <pc:sldChg chg="del">
        <pc:chgData name="julio olaf gonzalez guzman" userId="fb64a47ee61ae747" providerId="LiveId" clId="{655D3CC3-BB43-41D7-8A76-6FF9DE52A543}" dt="2025-03-06T16:32:29.061" v="1445" actId="47"/>
        <pc:sldMkLst>
          <pc:docMk/>
          <pc:sldMk cId="3177788623" sldId="8220"/>
        </pc:sldMkLst>
      </pc:sldChg>
      <pc:sldChg chg="del">
        <pc:chgData name="julio olaf gonzalez guzman" userId="fb64a47ee61ae747" providerId="LiveId" clId="{655D3CC3-BB43-41D7-8A76-6FF9DE52A543}" dt="2025-03-06T16:32:27.802" v="1438" actId="47"/>
        <pc:sldMkLst>
          <pc:docMk/>
          <pc:sldMk cId="2219926709" sldId="8221"/>
        </pc:sldMkLst>
      </pc:sldChg>
      <pc:sldChg chg="del">
        <pc:chgData name="julio olaf gonzalez guzman" userId="fb64a47ee61ae747" providerId="LiveId" clId="{655D3CC3-BB43-41D7-8A76-6FF9DE52A543}" dt="2025-03-06T16:32:29.955" v="1450" actId="47"/>
        <pc:sldMkLst>
          <pc:docMk/>
          <pc:sldMk cId="660894730" sldId="8222"/>
        </pc:sldMkLst>
      </pc:sldChg>
      <pc:sldChg chg="del">
        <pc:chgData name="julio olaf gonzalez guzman" userId="fb64a47ee61ae747" providerId="LiveId" clId="{655D3CC3-BB43-41D7-8A76-6FF9DE52A543}" dt="2025-03-06T16:32:30.482" v="1453" actId="47"/>
        <pc:sldMkLst>
          <pc:docMk/>
          <pc:sldMk cId="3176540261" sldId="8223"/>
        </pc:sldMkLst>
      </pc:sldChg>
      <pc:sldChg chg="del">
        <pc:chgData name="julio olaf gonzalez guzman" userId="fb64a47ee61ae747" providerId="LiveId" clId="{655D3CC3-BB43-41D7-8A76-6FF9DE52A543}" dt="2025-03-06T16:32:30.747" v="1454" actId="47"/>
        <pc:sldMkLst>
          <pc:docMk/>
          <pc:sldMk cId="3737541960" sldId="8224"/>
        </pc:sldMkLst>
      </pc:sldChg>
      <pc:sldChg chg="del">
        <pc:chgData name="julio olaf gonzalez guzman" userId="fb64a47ee61ae747" providerId="LiveId" clId="{655D3CC3-BB43-41D7-8A76-6FF9DE52A543}" dt="2025-03-06T16:32:30.999" v="1456" actId="47"/>
        <pc:sldMkLst>
          <pc:docMk/>
          <pc:sldMk cId="1997474228" sldId="8225"/>
        </pc:sldMkLst>
      </pc:sldChg>
      <pc:sldChg chg="del">
        <pc:chgData name="julio olaf gonzalez guzman" userId="fb64a47ee61ae747" providerId="LiveId" clId="{655D3CC3-BB43-41D7-8A76-6FF9DE52A543}" dt="2025-03-06T16:32:31.169" v="1457" actId="47"/>
        <pc:sldMkLst>
          <pc:docMk/>
          <pc:sldMk cId="3203732860" sldId="8226"/>
        </pc:sldMkLst>
      </pc:sldChg>
      <pc:sldChg chg="del">
        <pc:chgData name="julio olaf gonzalez guzman" userId="fb64a47ee61ae747" providerId="LiveId" clId="{655D3CC3-BB43-41D7-8A76-6FF9DE52A543}" dt="2025-03-06T16:32:31.321" v="1458" actId="47"/>
        <pc:sldMkLst>
          <pc:docMk/>
          <pc:sldMk cId="2333644540" sldId="8227"/>
        </pc:sldMkLst>
      </pc:sldChg>
      <pc:sldChg chg="del">
        <pc:chgData name="julio olaf gonzalez guzman" userId="fb64a47ee61ae747" providerId="LiveId" clId="{655D3CC3-BB43-41D7-8A76-6FF9DE52A543}" dt="2025-03-06T16:32:31.807" v="1461" actId="47"/>
        <pc:sldMkLst>
          <pc:docMk/>
          <pc:sldMk cId="3762749153" sldId="8228"/>
        </pc:sldMkLst>
      </pc:sldChg>
      <pc:sldChg chg="del">
        <pc:chgData name="julio olaf gonzalez guzman" userId="fb64a47ee61ae747" providerId="LiveId" clId="{655D3CC3-BB43-41D7-8A76-6FF9DE52A543}" dt="2025-03-06T16:32:31.971" v="1462" actId="47"/>
        <pc:sldMkLst>
          <pc:docMk/>
          <pc:sldMk cId="4213832839" sldId="8229"/>
        </pc:sldMkLst>
      </pc:sldChg>
      <pc:sldChg chg="del">
        <pc:chgData name="julio olaf gonzalez guzman" userId="fb64a47ee61ae747" providerId="LiveId" clId="{655D3CC3-BB43-41D7-8A76-6FF9DE52A543}" dt="2025-03-06T16:32:32.317" v="1464" actId="47"/>
        <pc:sldMkLst>
          <pc:docMk/>
          <pc:sldMk cId="3732534644" sldId="8230"/>
        </pc:sldMkLst>
      </pc:sldChg>
      <pc:sldChg chg="del">
        <pc:chgData name="julio olaf gonzalez guzman" userId="fb64a47ee61ae747" providerId="LiveId" clId="{655D3CC3-BB43-41D7-8A76-6FF9DE52A543}" dt="2025-03-06T16:32:32.487" v="1465" actId="47"/>
        <pc:sldMkLst>
          <pc:docMk/>
          <pc:sldMk cId="1260859483" sldId="8231"/>
        </pc:sldMkLst>
      </pc:sldChg>
      <pc:sldChg chg="del">
        <pc:chgData name="julio olaf gonzalez guzman" userId="fb64a47ee61ae747" providerId="LiveId" clId="{655D3CC3-BB43-41D7-8A76-6FF9DE52A543}" dt="2025-03-06T16:32:32.667" v="1466" actId="47"/>
        <pc:sldMkLst>
          <pc:docMk/>
          <pc:sldMk cId="719436454" sldId="8232"/>
        </pc:sldMkLst>
      </pc:sldChg>
      <pc:sldChg chg="del">
        <pc:chgData name="julio olaf gonzalez guzman" userId="fb64a47ee61ae747" providerId="LiveId" clId="{655D3CC3-BB43-41D7-8A76-6FF9DE52A543}" dt="2025-03-06T16:32:32.828" v="1467" actId="47"/>
        <pc:sldMkLst>
          <pc:docMk/>
          <pc:sldMk cId="1764803870" sldId="8233"/>
        </pc:sldMkLst>
      </pc:sldChg>
      <pc:sldChg chg="del">
        <pc:chgData name="julio olaf gonzalez guzman" userId="fb64a47ee61ae747" providerId="LiveId" clId="{655D3CC3-BB43-41D7-8A76-6FF9DE52A543}" dt="2025-03-06T16:32:33.357" v="1470" actId="47"/>
        <pc:sldMkLst>
          <pc:docMk/>
          <pc:sldMk cId="1968445982" sldId="8234"/>
        </pc:sldMkLst>
      </pc:sldChg>
      <pc:sldChg chg="del">
        <pc:chgData name="julio olaf gonzalez guzman" userId="fb64a47ee61ae747" providerId="LiveId" clId="{655D3CC3-BB43-41D7-8A76-6FF9DE52A543}" dt="2025-03-06T16:32:33.511" v="1471" actId="47"/>
        <pc:sldMkLst>
          <pc:docMk/>
          <pc:sldMk cId="2514176920" sldId="8235"/>
        </pc:sldMkLst>
      </pc:sldChg>
      <pc:sldChg chg="del">
        <pc:chgData name="julio olaf gonzalez guzman" userId="fb64a47ee61ae747" providerId="LiveId" clId="{655D3CC3-BB43-41D7-8A76-6FF9DE52A543}" dt="2025-03-06T16:32:33.694" v="1472" actId="47"/>
        <pc:sldMkLst>
          <pc:docMk/>
          <pc:sldMk cId="2461221315" sldId="8236"/>
        </pc:sldMkLst>
      </pc:sldChg>
      <pc:sldChg chg="del">
        <pc:chgData name="julio olaf gonzalez guzman" userId="fb64a47ee61ae747" providerId="LiveId" clId="{655D3CC3-BB43-41D7-8A76-6FF9DE52A543}" dt="2025-03-06T16:32:33.835" v="1473" actId="47"/>
        <pc:sldMkLst>
          <pc:docMk/>
          <pc:sldMk cId="1452888963" sldId="8237"/>
        </pc:sldMkLst>
      </pc:sldChg>
      <pc:sldChg chg="del">
        <pc:chgData name="julio olaf gonzalez guzman" userId="fb64a47ee61ae747" providerId="LiveId" clId="{655D3CC3-BB43-41D7-8A76-6FF9DE52A543}" dt="2025-03-06T16:32:34.401" v="1476" actId="47"/>
        <pc:sldMkLst>
          <pc:docMk/>
          <pc:sldMk cId="2147765681" sldId="8238"/>
        </pc:sldMkLst>
      </pc:sldChg>
      <pc:sldChg chg="del">
        <pc:chgData name="julio olaf gonzalez guzman" userId="fb64a47ee61ae747" providerId="LiveId" clId="{655D3CC3-BB43-41D7-8A76-6FF9DE52A543}" dt="2025-03-06T16:32:34.583" v="1477" actId="47"/>
        <pc:sldMkLst>
          <pc:docMk/>
          <pc:sldMk cId="1117219723" sldId="8239"/>
        </pc:sldMkLst>
      </pc:sldChg>
      <pc:sldChg chg="del">
        <pc:chgData name="julio olaf gonzalez guzman" userId="fb64a47ee61ae747" providerId="LiveId" clId="{655D3CC3-BB43-41D7-8A76-6FF9DE52A543}" dt="2025-03-06T16:32:34.748" v="1478" actId="47"/>
        <pc:sldMkLst>
          <pc:docMk/>
          <pc:sldMk cId="3657436628" sldId="8240"/>
        </pc:sldMkLst>
      </pc:sldChg>
      <pc:sldChg chg="del">
        <pc:chgData name="julio olaf gonzalez guzman" userId="fb64a47ee61ae747" providerId="LiveId" clId="{655D3CC3-BB43-41D7-8A76-6FF9DE52A543}" dt="2025-03-06T16:32:35.116" v="1480" actId="47"/>
        <pc:sldMkLst>
          <pc:docMk/>
          <pc:sldMk cId="3933201568" sldId="8241"/>
        </pc:sldMkLst>
      </pc:sldChg>
      <pc:sldChg chg="del">
        <pc:chgData name="julio olaf gonzalez guzman" userId="fb64a47ee61ae747" providerId="LiveId" clId="{655D3CC3-BB43-41D7-8A76-6FF9DE52A543}" dt="2025-03-06T16:32:35.306" v="1481" actId="47"/>
        <pc:sldMkLst>
          <pc:docMk/>
          <pc:sldMk cId="4178873" sldId="8242"/>
        </pc:sldMkLst>
      </pc:sldChg>
      <pc:sldChg chg="del">
        <pc:chgData name="julio olaf gonzalez guzman" userId="fb64a47ee61ae747" providerId="LiveId" clId="{655D3CC3-BB43-41D7-8A76-6FF9DE52A543}" dt="2025-03-06T16:32:35.501" v="1482" actId="47"/>
        <pc:sldMkLst>
          <pc:docMk/>
          <pc:sldMk cId="2753609980" sldId="8243"/>
        </pc:sldMkLst>
      </pc:sldChg>
      <pc:sldChg chg="del">
        <pc:chgData name="julio olaf gonzalez guzman" userId="fb64a47ee61ae747" providerId="LiveId" clId="{655D3CC3-BB43-41D7-8A76-6FF9DE52A543}" dt="2025-03-06T16:32:35.658" v="1483" actId="47"/>
        <pc:sldMkLst>
          <pc:docMk/>
          <pc:sldMk cId="168802823" sldId="8244"/>
        </pc:sldMkLst>
      </pc:sldChg>
      <pc:sldChg chg="del">
        <pc:chgData name="julio olaf gonzalez guzman" userId="fb64a47ee61ae747" providerId="LiveId" clId="{655D3CC3-BB43-41D7-8A76-6FF9DE52A543}" dt="2025-03-06T16:32:35.815" v="1484" actId="47"/>
        <pc:sldMkLst>
          <pc:docMk/>
          <pc:sldMk cId="3780664587" sldId="8245"/>
        </pc:sldMkLst>
      </pc:sldChg>
      <pc:sldChg chg="del">
        <pc:chgData name="julio olaf gonzalez guzman" userId="fb64a47ee61ae747" providerId="LiveId" clId="{655D3CC3-BB43-41D7-8A76-6FF9DE52A543}" dt="2025-03-06T16:32:36.193" v="1486" actId="47"/>
        <pc:sldMkLst>
          <pc:docMk/>
          <pc:sldMk cId="4118875383" sldId="8246"/>
        </pc:sldMkLst>
      </pc:sldChg>
      <pc:sldChg chg="del">
        <pc:chgData name="julio olaf gonzalez guzman" userId="fb64a47ee61ae747" providerId="LiveId" clId="{655D3CC3-BB43-41D7-8A76-6FF9DE52A543}" dt="2025-03-06T16:32:36.389" v="1487" actId="47"/>
        <pc:sldMkLst>
          <pc:docMk/>
          <pc:sldMk cId="1122519990" sldId="8247"/>
        </pc:sldMkLst>
      </pc:sldChg>
      <pc:sldChg chg="del">
        <pc:chgData name="julio olaf gonzalez guzman" userId="fb64a47ee61ae747" providerId="LiveId" clId="{655D3CC3-BB43-41D7-8A76-6FF9DE52A543}" dt="2025-03-06T16:30:50.325" v="1309" actId="47"/>
        <pc:sldMkLst>
          <pc:docMk/>
          <pc:sldMk cId="1413845921" sldId="8248"/>
        </pc:sldMkLst>
      </pc:sldChg>
      <pc:sldChg chg="del">
        <pc:chgData name="julio olaf gonzalez guzman" userId="fb64a47ee61ae747" providerId="LiveId" clId="{655D3CC3-BB43-41D7-8A76-6FF9DE52A543}" dt="2025-03-06T16:32:16.128" v="1392" actId="47"/>
        <pc:sldMkLst>
          <pc:docMk/>
          <pc:sldMk cId="3169100259" sldId="8249"/>
        </pc:sldMkLst>
      </pc:sldChg>
      <pc:sldChg chg="del">
        <pc:chgData name="julio olaf gonzalez guzman" userId="fb64a47ee61ae747" providerId="LiveId" clId="{655D3CC3-BB43-41D7-8A76-6FF9DE52A543}" dt="2025-03-06T16:32:17.231" v="1393" actId="47"/>
        <pc:sldMkLst>
          <pc:docMk/>
          <pc:sldMk cId="2948045365" sldId="8250"/>
        </pc:sldMkLst>
      </pc:sldChg>
      <pc:sldChg chg="del">
        <pc:chgData name="julio olaf gonzalez guzman" userId="fb64a47ee61ae747" providerId="LiveId" clId="{655D3CC3-BB43-41D7-8A76-6FF9DE52A543}" dt="2025-03-06T16:32:18.295" v="1394" actId="47"/>
        <pc:sldMkLst>
          <pc:docMk/>
          <pc:sldMk cId="358543671" sldId="8251"/>
        </pc:sldMkLst>
      </pc:sldChg>
      <pc:sldChg chg="del">
        <pc:chgData name="julio olaf gonzalez guzman" userId="fb64a47ee61ae747" providerId="LiveId" clId="{655D3CC3-BB43-41D7-8A76-6FF9DE52A543}" dt="2025-03-06T16:32:19.614" v="1395" actId="47"/>
        <pc:sldMkLst>
          <pc:docMk/>
          <pc:sldMk cId="2721334563" sldId="8252"/>
        </pc:sldMkLst>
      </pc:sldChg>
      <pc:sldChg chg="del">
        <pc:chgData name="julio olaf gonzalez guzman" userId="fb64a47ee61ae747" providerId="LiveId" clId="{655D3CC3-BB43-41D7-8A76-6FF9DE52A543}" dt="2025-03-06T16:32:19.826" v="1396" actId="47"/>
        <pc:sldMkLst>
          <pc:docMk/>
          <pc:sldMk cId="1821703315" sldId="8253"/>
        </pc:sldMkLst>
      </pc:sldChg>
      <pc:sldChg chg="del">
        <pc:chgData name="julio olaf gonzalez guzman" userId="fb64a47ee61ae747" providerId="LiveId" clId="{655D3CC3-BB43-41D7-8A76-6FF9DE52A543}" dt="2025-03-06T16:32:21.989" v="1408" actId="47"/>
        <pc:sldMkLst>
          <pc:docMk/>
          <pc:sldMk cId="1166822137" sldId="8254"/>
        </pc:sldMkLst>
      </pc:sldChg>
      <pc:sldChg chg="del">
        <pc:chgData name="julio olaf gonzalez guzman" userId="fb64a47ee61ae747" providerId="LiveId" clId="{655D3CC3-BB43-41D7-8A76-6FF9DE52A543}" dt="2025-03-06T16:32:20.939" v="1402" actId="47"/>
        <pc:sldMkLst>
          <pc:docMk/>
          <pc:sldMk cId="2020917474" sldId="8255"/>
        </pc:sldMkLst>
      </pc:sldChg>
      <pc:sldChg chg="del">
        <pc:chgData name="julio olaf gonzalez guzman" userId="fb64a47ee61ae747" providerId="LiveId" clId="{655D3CC3-BB43-41D7-8A76-6FF9DE52A543}" dt="2025-03-06T16:32:21.126" v="1403" actId="47"/>
        <pc:sldMkLst>
          <pc:docMk/>
          <pc:sldMk cId="3375611592" sldId="8256"/>
        </pc:sldMkLst>
      </pc:sldChg>
      <pc:sldChg chg="del">
        <pc:chgData name="julio olaf gonzalez guzman" userId="fb64a47ee61ae747" providerId="LiveId" clId="{655D3CC3-BB43-41D7-8A76-6FF9DE52A543}" dt="2025-03-06T16:32:21.644" v="1406" actId="47"/>
        <pc:sldMkLst>
          <pc:docMk/>
          <pc:sldMk cId="4220608952" sldId="8257"/>
        </pc:sldMkLst>
      </pc:sldChg>
      <pc:sldChg chg="del">
        <pc:chgData name="julio olaf gonzalez guzman" userId="fb64a47ee61ae747" providerId="LiveId" clId="{655D3CC3-BB43-41D7-8A76-6FF9DE52A543}" dt="2025-03-06T16:32:21.456" v="1405" actId="47"/>
        <pc:sldMkLst>
          <pc:docMk/>
          <pc:sldMk cId="324343792" sldId="8258"/>
        </pc:sldMkLst>
      </pc:sldChg>
      <pc:sldChg chg="del">
        <pc:chgData name="julio olaf gonzalez guzman" userId="fb64a47ee61ae747" providerId="LiveId" clId="{655D3CC3-BB43-41D7-8A76-6FF9DE52A543}" dt="2025-03-06T16:32:22.156" v="1409" actId="47"/>
        <pc:sldMkLst>
          <pc:docMk/>
          <pc:sldMk cId="1130948658" sldId="8259"/>
        </pc:sldMkLst>
      </pc:sldChg>
      <pc:sldChg chg="del">
        <pc:chgData name="julio olaf gonzalez guzman" userId="fb64a47ee61ae747" providerId="LiveId" clId="{655D3CC3-BB43-41D7-8A76-6FF9DE52A543}" dt="2025-03-06T16:32:24.163" v="1418" actId="47"/>
        <pc:sldMkLst>
          <pc:docMk/>
          <pc:sldMk cId="96563106" sldId="8260"/>
        </pc:sldMkLst>
      </pc:sldChg>
      <pc:sldChg chg="del">
        <pc:chgData name="julio olaf gonzalez guzman" userId="fb64a47ee61ae747" providerId="LiveId" clId="{655D3CC3-BB43-41D7-8A76-6FF9DE52A543}" dt="2025-03-06T16:32:24.545" v="1420" actId="47"/>
        <pc:sldMkLst>
          <pc:docMk/>
          <pc:sldMk cId="203052085" sldId="8261"/>
        </pc:sldMkLst>
      </pc:sldChg>
      <pc:sldChg chg="del">
        <pc:chgData name="julio olaf gonzalez guzman" userId="fb64a47ee61ae747" providerId="LiveId" clId="{655D3CC3-BB43-41D7-8A76-6FF9DE52A543}" dt="2025-03-06T16:32:24.936" v="1422" actId="47"/>
        <pc:sldMkLst>
          <pc:docMk/>
          <pc:sldMk cId="2364915958" sldId="8262"/>
        </pc:sldMkLst>
      </pc:sldChg>
      <pc:sldChg chg="del">
        <pc:chgData name="julio olaf gonzalez guzman" userId="fb64a47ee61ae747" providerId="LiveId" clId="{655D3CC3-BB43-41D7-8A76-6FF9DE52A543}" dt="2025-03-06T16:32:25.103" v="1423" actId="47"/>
        <pc:sldMkLst>
          <pc:docMk/>
          <pc:sldMk cId="1721348896" sldId="8263"/>
        </pc:sldMkLst>
      </pc:sldChg>
      <pc:sldChg chg="del">
        <pc:chgData name="julio olaf gonzalez guzman" userId="fb64a47ee61ae747" providerId="LiveId" clId="{655D3CC3-BB43-41D7-8A76-6FF9DE52A543}" dt="2025-03-06T16:32:25.452" v="1425" actId="47"/>
        <pc:sldMkLst>
          <pc:docMk/>
          <pc:sldMk cId="2229719706" sldId="8264"/>
        </pc:sldMkLst>
      </pc:sldChg>
      <pc:sldChg chg="del">
        <pc:chgData name="julio olaf gonzalez guzman" userId="fb64a47ee61ae747" providerId="LiveId" clId="{655D3CC3-BB43-41D7-8A76-6FF9DE52A543}" dt="2025-03-06T16:32:25.801" v="1427" actId="47"/>
        <pc:sldMkLst>
          <pc:docMk/>
          <pc:sldMk cId="2937906371" sldId="8265"/>
        </pc:sldMkLst>
      </pc:sldChg>
      <pc:sldChg chg="del">
        <pc:chgData name="julio olaf gonzalez guzman" userId="fb64a47ee61ae747" providerId="LiveId" clId="{655D3CC3-BB43-41D7-8A76-6FF9DE52A543}" dt="2025-03-06T16:32:26.179" v="1429" actId="47"/>
        <pc:sldMkLst>
          <pc:docMk/>
          <pc:sldMk cId="4154559804" sldId="8266"/>
        </pc:sldMkLst>
      </pc:sldChg>
      <pc:sldChg chg="del">
        <pc:chgData name="julio olaf gonzalez guzman" userId="fb64a47ee61ae747" providerId="LiveId" clId="{655D3CC3-BB43-41D7-8A76-6FF9DE52A543}" dt="2025-03-06T16:32:26.505" v="1431" actId="47"/>
        <pc:sldMkLst>
          <pc:docMk/>
          <pc:sldMk cId="4259151653" sldId="8267"/>
        </pc:sldMkLst>
      </pc:sldChg>
      <pc:sldChg chg="del">
        <pc:chgData name="julio olaf gonzalez guzman" userId="fb64a47ee61ae747" providerId="LiveId" clId="{655D3CC3-BB43-41D7-8A76-6FF9DE52A543}" dt="2025-03-06T16:32:27.054" v="1434" actId="47"/>
        <pc:sldMkLst>
          <pc:docMk/>
          <pc:sldMk cId="304532082" sldId="8269"/>
        </pc:sldMkLst>
      </pc:sldChg>
      <pc:sldChg chg="del">
        <pc:chgData name="julio olaf gonzalez guzman" userId="fb64a47ee61ae747" providerId="LiveId" clId="{655D3CC3-BB43-41D7-8A76-6FF9DE52A543}" dt="2025-03-06T16:32:23.168" v="1413" actId="47"/>
        <pc:sldMkLst>
          <pc:docMk/>
          <pc:sldMk cId="744228963" sldId="8270"/>
        </pc:sldMkLst>
      </pc:sldChg>
      <pc:sldChg chg="del">
        <pc:chgData name="julio olaf gonzalez guzman" userId="fb64a47ee61ae747" providerId="LiveId" clId="{655D3CC3-BB43-41D7-8A76-6FF9DE52A543}" dt="2025-03-06T16:32:23.541" v="1415" actId="47"/>
        <pc:sldMkLst>
          <pc:docMk/>
          <pc:sldMk cId="2716290920" sldId="8271"/>
        </pc:sldMkLst>
      </pc:sldChg>
      <pc:sldChg chg="del">
        <pc:chgData name="julio olaf gonzalez guzman" userId="fb64a47ee61ae747" providerId="LiveId" clId="{655D3CC3-BB43-41D7-8A76-6FF9DE52A543}" dt="2025-03-06T16:32:23.936" v="1417" actId="47"/>
        <pc:sldMkLst>
          <pc:docMk/>
          <pc:sldMk cId="2758868197" sldId="8272"/>
        </pc:sldMkLst>
      </pc:sldChg>
      <pc:sldChg chg="del">
        <pc:chgData name="julio olaf gonzalez guzman" userId="fb64a47ee61ae747" providerId="LiveId" clId="{655D3CC3-BB43-41D7-8A76-6FF9DE52A543}" dt="2025-03-06T16:32:24.728" v="1421" actId="47"/>
        <pc:sldMkLst>
          <pc:docMk/>
          <pc:sldMk cId="1867444081" sldId="8273"/>
        </pc:sldMkLst>
      </pc:sldChg>
      <pc:sldChg chg="del">
        <pc:chgData name="julio olaf gonzalez guzman" userId="fb64a47ee61ae747" providerId="LiveId" clId="{655D3CC3-BB43-41D7-8A76-6FF9DE52A543}" dt="2025-03-06T16:32:24.359" v="1419" actId="47"/>
        <pc:sldMkLst>
          <pc:docMk/>
          <pc:sldMk cId="3748593566" sldId="8274"/>
        </pc:sldMkLst>
      </pc:sldChg>
      <pc:sldChg chg="del">
        <pc:chgData name="julio olaf gonzalez guzman" userId="fb64a47ee61ae747" providerId="LiveId" clId="{655D3CC3-BB43-41D7-8A76-6FF9DE52A543}" dt="2025-03-06T16:32:25.283" v="1424" actId="47"/>
        <pc:sldMkLst>
          <pc:docMk/>
          <pc:sldMk cId="1018727580" sldId="8275"/>
        </pc:sldMkLst>
      </pc:sldChg>
      <pc:sldChg chg="del">
        <pc:chgData name="julio olaf gonzalez guzman" userId="fb64a47ee61ae747" providerId="LiveId" clId="{655D3CC3-BB43-41D7-8A76-6FF9DE52A543}" dt="2025-03-06T16:32:25.618" v="1426" actId="47"/>
        <pc:sldMkLst>
          <pc:docMk/>
          <pc:sldMk cId="2660632918" sldId="8276"/>
        </pc:sldMkLst>
      </pc:sldChg>
      <pc:sldChg chg="del">
        <pc:chgData name="julio olaf gonzalez guzman" userId="fb64a47ee61ae747" providerId="LiveId" clId="{655D3CC3-BB43-41D7-8A76-6FF9DE52A543}" dt="2025-03-06T16:32:25.988" v="1428" actId="47"/>
        <pc:sldMkLst>
          <pc:docMk/>
          <pc:sldMk cId="3152201216" sldId="8277"/>
        </pc:sldMkLst>
      </pc:sldChg>
      <pc:sldChg chg="del">
        <pc:chgData name="julio olaf gonzalez guzman" userId="fb64a47ee61ae747" providerId="LiveId" clId="{655D3CC3-BB43-41D7-8A76-6FF9DE52A543}" dt="2025-03-06T16:32:26.331" v="1430" actId="47"/>
        <pc:sldMkLst>
          <pc:docMk/>
          <pc:sldMk cId="73625071" sldId="8278"/>
        </pc:sldMkLst>
      </pc:sldChg>
      <pc:sldChg chg="del">
        <pc:chgData name="julio olaf gonzalez guzman" userId="fb64a47ee61ae747" providerId="LiveId" clId="{655D3CC3-BB43-41D7-8A76-6FF9DE52A543}" dt="2025-03-06T16:32:26.690" v="1432" actId="47"/>
        <pc:sldMkLst>
          <pc:docMk/>
          <pc:sldMk cId="3049022602" sldId="8279"/>
        </pc:sldMkLst>
      </pc:sldChg>
      <pc:sldChg chg="del">
        <pc:chgData name="julio olaf gonzalez guzman" userId="fb64a47ee61ae747" providerId="LiveId" clId="{655D3CC3-BB43-41D7-8A76-6FF9DE52A543}" dt="2025-03-06T16:32:27.240" v="1435" actId="47"/>
        <pc:sldMkLst>
          <pc:docMk/>
          <pc:sldMk cId="2201070312" sldId="8280"/>
        </pc:sldMkLst>
      </pc:sldChg>
      <pc:sldChg chg="del">
        <pc:chgData name="julio olaf gonzalez guzman" userId="fb64a47ee61ae747" providerId="LiveId" clId="{655D3CC3-BB43-41D7-8A76-6FF9DE52A543}" dt="2025-03-06T16:32:26.882" v="1433" actId="47"/>
        <pc:sldMkLst>
          <pc:docMk/>
          <pc:sldMk cId="2104517591" sldId="8281"/>
        </pc:sldMkLst>
      </pc:sldChg>
      <pc:sldChg chg="del">
        <pc:chgData name="julio olaf gonzalez guzman" userId="fb64a47ee61ae747" providerId="LiveId" clId="{655D3CC3-BB43-41D7-8A76-6FF9DE52A543}" dt="2025-03-06T16:32:27.405" v="1436" actId="47"/>
        <pc:sldMkLst>
          <pc:docMk/>
          <pc:sldMk cId="2964222303" sldId="8282"/>
        </pc:sldMkLst>
      </pc:sldChg>
      <pc:sldChg chg="addSp delSp modSp add del mod">
        <pc:chgData name="julio olaf gonzalez guzman" userId="fb64a47ee61ae747" providerId="LiveId" clId="{655D3CC3-BB43-41D7-8A76-6FF9DE52A543}" dt="2025-03-04T19:34:28.400" v="35" actId="47"/>
        <pc:sldMkLst>
          <pc:docMk/>
          <pc:sldMk cId="1673898966" sldId="8283"/>
        </pc:sldMkLst>
      </pc:sldChg>
      <pc:sldChg chg="modSp add del mod">
        <pc:chgData name="julio olaf gonzalez guzman" userId="fb64a47ee61ae747" providerId="LiveId" clId="{655D3CC3-BB43-41D7-8A76-6FF9DE52A543}" dt="2025-03-04T19:41:21.952" v="339" actId="47"/>
        <pc:sldMkLst>
          <pc:docMk/>
          <pc:sldMk cId="1354725701" sldId="8284"/>
        </pc:sldMkLst>
      </pc:sldChg>
      <pc:sldChg chg="add del">
        <pc:chgData name="julio olaf gonzalez guzman" userId="fb64a47ee61ae747" providerId="LiveId" clId="{655D3CC3-BB43-41D7-8A76-6FF9DE52A543}" dt="2025-03-04T19:42:23.397" v="341" actId="47"/>
        <pc:sldMkLst>
          <pc:docMk/>
          <pc:sldMk cId="2438376564" sldId="8285"/>
        </pc:sldMkLst>
      </pc:sldChg>
      <pc:sldChg chg="addSp delSp modSp add del mod">
        <pc:chgData name="julio olaf gonzalez guzman" userId="fb64a47ee61ae747" providerId="LiveId" clId="{655D3CC3-BB43-41D7-8A76-6FF9DE52A543}" dt="2025-03-10T05:02:47.907" v="2085" actId="47"/>
        <pc:sldMkLst>
          <pc:docMk/>
          <pc:sldMk cId="1151825899" sldId="8286"/>
        </pc:sldMkLst>
      </pc:sldChg>
      <pc:sldChg chg="addSp delSp modSp add del mod">
        <pc:chgData name="julio olaf gonzalez guzman" userId="fb64a47ee61ae747" providerId="LiveId" clId="{655D3CC3-BB43-41D7-8A76-6FF9DE52A543}" dt="2025-03-10T05:02:48.741" v="2088" actId="47"/>
        <pc:sldMkLst>
          <pc:docMk/>
          <pc:sldMk cId="4051201362" sldId="8287"/>
        </pc:sldMkLst>
      </pc:sldChg>
      <pc:sldChg chg="addSp delSp modSp add del mod">
        <pc:chgData name="julio olaf gonzalez guzman" userId="fb64a47ee61ae747" providerId="LiveId" clId="{655D3CC3-BB43-41D7-8A76-6FF9DE52A543}" dt="2025-03-06T18:47:48.377" v="2034" actId="47"/>
        <pc:sldMkLst>
          <pc:docMk/>
          <pc:sldMk cId="1940302373" sldId="8288"/>
        </pc:sldMkLst>
      </pc:sldChg>
      <pc:sldChg chg="addSp delSp modSp add del mod ord">
        <pc:chgData name="julio olaf gonzalez guzman" userId="fb64a47ee61ae747" providerId="LiveId" clId="{655D3CC3-BB43-41D7-8A76-6FF9DE52A543}" dt="2025-03-06T18:47:54.946" v="2036" actId="47"/>
        <pc:sldMkLst>
          <pc:docMk/>
          <pc:sldMk cId="4073575472" sldId="8289"/>
        </pc:sldMkLst>
      </pc:sldChg>
      <pc:sldChg chg="add del ord">
        <pc:chgData name="julio olaf gonzalez guzman" userId="fb64a47ee61ae747" providerId="LiveId" clId="{655D3CC3-BB43-41D7-8A76-6FF9DE52A543}" dt="2025-03-06T18:47:54.312" v="2035" actId="47"/>
        <pc:sldMkLst>
          <pc:docMk/>
          <pc:sldMk cId="114264613" sldId="8290"/>
        </pc:sldMkLst>
      </pc:sldChg>
      <pc:sldChg chg="modSp add del mod">
        <pc:chgData name="julio olaf gonzalez guzman" userId="fb64a47ee61ae747" providerId="LiveId" clId="{655D3CC3-BB43-41D7-8A76-6FF9DE52A543}" dt="2025-03-06T18:47:55.724" v="2037" actId="47"/>
        <pc:sldMkLst>
          <pc:docMk/>
          <pc:sldMk cId="222317807" sldId="8291"/>
        </pc:sldMkLst>
      </pc:sldChg>
      <pc:sldChg chg="addSp delSp modSp add del mod">
        <pc:chgData name="julio olaf gonzalez guzman" userId="fb64a47ee61ae747" providerId="LiveId" clId="{655D3CC3-BB43-41D7-8A76-6FF9DE52A543}" dt="2025-03-06T18:47:59.100" v="2039" actId="47"/>
        <pc:sldMkLst>
          <pc:docMk/>
          <pc:sldMk cId="3086524214" sldId="8292"/>
        </pc:sldMkLst>
      </pc:sldChg>
      <pc:sldChg chg="modSp add del mod">
        <pc:chgData name="julio olaf gonzalez guzman" userId="fb64a47ee61ae747" providerId="LiveId" clId="{655D3CC3-BB43-41D7-8A76-6FF9DE52A543}" dt="2025-03-06T18:48:00.250" v="2040" actId="47"/>
        <pc:sldMkLst>
          <pc:docMk/>
          <pc:sldMk cId="2995766961" sldId="8293"/>
        </pc:sldMkLst>
      </pc:sldChg>
      <pc:sldChg chg="add del">
        <pc:chgData name="julio olaf gonzalez guzman" userId="fb64a47ee61ae747" providerId="LiveId" clId="{655D3CC3-BB43-41D7-8A76-6FF9DE52A543}" dt="2025-03-04T20:12:59.173" v="901" actId="47"/>
        <pc:sldMkLst>
          <pc:docMk/>
          <pc:sldMk cId="3101372321" sldId="8294"/>
        </pc:sldMkLst>
      </pc:sldChg>
      <pc:sldChg chg="modSp add del mod">
        <pc:chgData name="julio olaf gonzalez guzman" userId="fb64a47ee61ae747" providerId="LiveId" clId="{655D3CC3-BB43-41D7-8A76-6FF9DE52A543}" dt="2025-03-06T18:48:00.649" v="2041" actId="47"/>
        <pc:sldMkLst>
          <pc:docMk/>
          <pc:sldMk cId="3249496791" sldId="8294"/>
        </pc:sldMkLst>
      </pc:sldChg>
      <pc:sldChg chg="addSp delSp modSp add del mod">
        <pc:chgData name="julio olaf gonzalez guzman" userId="fb64a47ee61ae747" providerId="LiveId" clId="{655D3CC3-BB43-41D7-8A76-6FF9DE52A543}" dt="2025-03-06T19:07:29.476" v="2052" actId="47"/>
        <pc:sldMkLst>
          <pc:docMk/>
          <pc:sldMk cId="2587372103" sldId="8295"/>
        </pc:sldMkLst>
      </pc:sldChg>
      <pc:sldChg chg="addSp modSp add del mod">
        <pc:chgData name="julio olaf gonzalez guzman" userId="fb64a47ee61ae747" providerId="LiveId" clId="{655D3CC3-BB43-41D7-8A76-6FF9DE52A543}" dt="2025-03-06T19:07:22.882" v="2049" actId="47"/>
        <pc:sldMkLst>
          <pc:docMk/>
          <pc:sldMk cId="4146986145" sldId="8296"/>
        </pc:sldMkLst>
      </pc:sldChg>
      <pc:sldChg chg="modSp add del mod">
        <pc:chgData name="julio olaf gonzalez guzman" userId="fb64a47ee61ae747" providerId="LiveId" clId="{655D3CC3-BB43-41D7-8A76-6FF9DE52A543}" dt="2025-03-06T19:07:33.074" v="2053" actId="47"/>
        <pc:sldMkLst>
          <pc:docMk/>
          <pc:sldMk cId="2747648554" sldId="8297"/>
        </pc:sldMkLst>
      </pc:sldChg>
      <pc:sldChg chg="modSp add del mod">
        <pc:chgData name="julio olaf gonzalez guzman" userId="fb64a47ee61ae747" providerId="LiveId" clId="{655D3CC3-BB43-41D7-8A76-6FF9DE52A543}" dt="2025-03-06T19:07:25.965" v="2051" actId="47"/>
        <pc:sldMkLst>
          <pc:docMk/>
          <pc:sldMk cId="703287732" sldId="8298"/>
        </pc:sldMkLst>
      </pc:sldChg>
      <pc:sldChg chg="modSp add del mod">
        <pc:chgData name="julio olaf gonzalez guzman" userId="fb64a47ee61ae747" providerId="LiveId" clId="{655D3CC3-BB43-41D7-8A76-6FF9DE52A543}" dt="2025-03-06T19:07:23.941" v="2050" actId="47"/>
        <pc:sldMkLst>
          <pc:docMk/>
          <pc:sldMk cId="3169847144" sldId="8299"/>
        </pc:sldMkLst>
      </pc:sldChg>
      <pc:sldChg chg="addSp delSp modSp add del mod">
        <pc:chgData name="julio olaf gonzalez guzman" userId="fb64a47ee61ae747" providerId="LiveId" clId="{655D3CC3-BB43-41D7-8A76-6FF9DE52A543}" dt="2025-03-06T19:07:16.298" v="2048" actId="47"/>
        <pc:sldMkLst>
          <pc:docMk/>
          <pc:sldMk cId="2048703939" sldId="8300"/>
        </pc:sldMkLst>
      </pc:sldChg>
      <pc:sldChg chg="modSp add del mod">
        <pc:chgData name="julio olaf gonzalez guzman" userId="fb64a47ee61ae747" providerId="LiveId" clId="{655D3CC3-BB43-41D7-8A76-6FF9DE52A543}" dt="2025-03-10T05:02:50.464" v="2090" actId="47"/>
        <pc:sldMkLst>
          <pc:docMk/>
          <pc:sldMk cId="940702934" sldId="8301"/>
        </pc:sldMkLst>
      </pc:sldChg>
      <pc:sldChg chg="addSp delSp modSp add del mod">
        <pc:chgData name="julio olaf gonzalez guzman" userId="fb64a47ee61ae747" providerId="LiveId" clId="{655D3CC3-BB43-41D7-8A76-6FF9DE52A543}" dt="2025-03-06T18:48:06.200" v="2044" actId="47"/>
        <pc:sldMkLst>
          <pc:docMk/>
          <pc:sldMk cId="4034459086" sldId="8302"/>
        </pc:sldMkLst>
      </pc:sldChg>
      <pc:sldChg chg="modSp add mod">
        <pc:chgData name="julio olaf gonzalez guzman" userId="fb64a47ee61ae747" providerId="LiveId" clId="{655D3CC3-BB43-41D7-8A76-6FF9DE52A543}" dt="2025-03-10T06:26:21.618" v="2390" actId="20577"/>
        <pc:sldMkLst>
          <pc:docMk/>
          <pc:sldMk cId="4032067207" sldId="8303"/>
        </pc:sldMkLst>
        <pc:spChg chg="mod">
          <ac:chgData name="julio olaf gonzalez guzman" userId="fb64a47ee61ae747" providerId="LiveId" clId="{655D3CC3-BB43-41D7-8A76-6FF9DE52A543}" dt="2025-03-10T06:26:21.618" v="2390" actId="20577"/>
          <ac:spMkLst>
            <pc:docMk/>
            <pc:sldMk cId="4032067207" sldId="8303"/>
            <ac:spMk id="3" creationId="{FDE27E99-8D3E-1B1F-AD6F-479B11C1DCD8}"/>
          </ac:spMkLst>
        </pc:spChg>
      </pc:sldChg>
      <pc:sldChg chg="new del">
        <pc:chgData name="julio olaf gonzalez guzman" userId="fb64a47ee61ae747" providerId="LiveId" clId="{655D3CC3-BB43-41D7-8A76-6FF9DE52A543}" dt="2025-03-10T05:03:11.511" v="2100" actId="47"/>
        <pc:sldMkLst>
          <pc:docMk/>
          <pc:sldMk cId="1082059915" sldId="8304"/>
        </pc:sldMkLst>
      </pc:sldChg>
      <pc:sldChg chg="new del">
        <pc:chgData name="julio olaf gonzalez guzman" userId="fb64a47ee61ae747" providerId="LiveId" clId="{655D3CC3-BB43-41D7-8A76-6FF9DE52A543}" dt="2025-03-10T05:03:32.985" v="2104" actId="47"/>
        <pc:sldMkLst>
          <pc:docMk/>
          <pc:sldMk cId="1835110441" sldId="8304"/>
        </pc:sldMkLst>
      </pc:sldChg>
      <pc:sldChg chg="addSp delSp modSp add del mod">
        <pc:chgData name="julio olaf gonzalez guzman" userId="fb64a47ee61ae747" providerId="LiveId" clId="{655D3CC3-BB43-41D7-8A76-6FF9DE52A543}" dt="2025-03-06T19:07:14.012" v="2047" actId="47"/>
        <pc:sldMkLst>
          <pc:docMk/>
          <pc:sldMk cId="3179217396" sldId="8304"/>
        </pc:sldMkLst>
      </pc:sldChg>
      <pc:sldChg chg="delSp add del mod">
        <pc:chgData name="julio olaf gonzalez guzman" userId="fb64a47ee61ae747" providerId="LiveId" clId="{655D3CC3-BB43-41D7-8A76-6FF9DE52A543}" dt="2025-03-04T21:44:50.714" v="1226" actId="47"/>
        <pc:sldMkLst>
          <pc:docMk/>
          <pc:sldMk cId="4042881736" sldId="8304"/>
        </pc:sldMkLst>
      </pc:sldChg>
      <pc:sldChg chg="addSp delSp modSp add mod">
        <pc:chgData name="julio olaf gonzalez guzman" userId="fb64a47ee61ae747" providerId="LiveId" clId="{655D3CC3-BB43-41D7-8A76-6FF9DE52A543}" dt="2025-03-10T05:09:23.485" v="2160" actId="1076"/>
        <pc:sldMkLst>
          <pc:docMk/>
          <pc:sldMk cId="1185242330" sldId="8305"/>
        </pc:sldMkLst>
        <pc:spChg chg="del">
          <ac:chgData name="julio olaf gonzalez guzman" userId="fb64a47ee61ae747" providerId="LiveId" clId="{655D3CC3-BB43-41D7-8A76-6FF9DE52A543}" dt="2025-03-10T05:03:36.858" v="2105" actId="478"/>
          <ac:spMkLst>
            <pc:docMk/>
            <pc:sldMk cId="1185242330" sldId="8305"/>
            <ac:spMk id="3" creationId="{8CD28819-75C4-F045-A80B-E5C763AE3629}"/>
          </ac:spMkLst>
        </pc:spChg>
        <pc:graphicFrameChg chg="add del mod modGraphic">
          <ac:chgData name="julio olaf gonzalez guzman" userId="fb64a47ee61ae747" providerId="LiveId" clId="{655D3CC3-BB43-41D7-8A76-6FF9DE52A543}" dt="2025-03-10T05:05:19.547" v="2109" actId="478"/>
          <ac:graphicFrameMkLst>
            <pc:docMk/>
            <pc:sldMk cId="1185242330" sldId="8305"/>
            <ac:graphicFrameMk id="4" creationId="{78FF2494-228D-65C6-C28E-3AF355307D2B}"/>
          </ac:graphicFrameMkLst>
        </pc:graphicFrameChg>
        <pc:graphicFrameChg chg="add del mod modGraphic">
          <ac:chgData name="julio olaf gonzalez guzman" userId="fb64a47ee61ae747" providerId="LiveId" clId="{655D3CC3-BB43-41D7-8A76-6FF9DE52A543}" dt="2025-03-10T05:05:57.219" v="2113" actId="478"/>
          <ac:graphicFrameMkLst>
            <pc:docMk/>
            <pc:sldMk cId="1185242330" sldId="8305"/>
            <ac:graphicFrameMk id="5" creationId="{1CA60E67-E84B-17C2-3958-FBB63931E8AE}"/>
          </ac:graphicFrameMkLst>
        </pc:graphicFrameChg>
        <pc:graphicFrameChg chg="add mod modGraphic">
          <ac:chgData name="julio olaf gonzalez guzman" userId="fb64a47ee61ae747" providerId="LiveId" clId="{655D3CC3-BB43-41D7-8A76-6FF9DE52A543}" dt="2025-03-10T05:09:23.485" v="2160" actId="1076"/>
          <ac:graphicFrameMkLst>
            <pc:docMk/>
            <pc:sldMk cId="1185242330" sldId="8305"/>
            <ac:graphicFrameMk id="6" creationId="{361D1BB1-92F6-1FC1-8AB1-BDAABD287F8D}"/>
          </ac:graphicFrameMkLst>
        </pc:graphicFrameChg>
      </pc:sldChg>
      <pc:sldChg chg="modSp add del mod">
        <pc:chgData name="julio olaf gonzalez guzman" userId="fb64a47ee61ae747" providerId="LiveId" clId="{655D3CC3-BB43-41D7-8A76-6FF9DE52A543}" dt="2025-03-06T17:55:50.971" v="1685" actId="47"/>
        <pc:sldMkLst>
          <pc:docMk/>
          <pc:sldMk cId="3892266804" sldId="8305"/>
        </pc:sldMkLst>
      </pc:sldChg>
      <pc:sldChg chg="addSp delSp modSp add del mod">
        <pc:chgData name="julio olaf gonzalez guzman" userId="fb64a47ee61ae747" providerId="LiveId" clId="{655D3CC3-BB43-41D7-8A76-6FF9DE52A543}" dt="2025-03-10T05:02:46.856" v="2082" actId="47"/>
        <pc:sldMkLst>
          <pc:docMk/>
          <pc:sldMk cId="4155849117" sldId="8305"/>
        </pc:sldMkLst>
      </pc:sldChg>
      <pc:sldChg chg="modSp add del mod">
        <pc:chgData name="julio olaf gonzalez guzman" userId="fb64a47ee61ae747" providerId="LiveId" clId="{655D3CC3-BB43-41D7-8A76-6FF9DE52A543}" dt="2025-03-10T05:02:46.624" v="2081" actId="47"/>
        <pc:sldMkLst>
          <pc:docMk/>
          <pc:sldMk cId="110160489" sldId="8306"/>
        </pc:sldMkLst>
      </pc:sldChg>
      <pc:sldChg chg="modSp add mod">
        <pc:chgData name="julio olaf gonzalez guzman" userId="fb64a47ee61ae747" providerId="LiveId" clId="{655D3CC3-BB43-41D7-8A76-6FF9DE52A543}" dt="2025-03-10T05:09:49.601" v="2163"/>
        <pc:sldMkLst>
          <pc:docMk/>
          <pc:sldMk cId="2340417029" sldId="8306"/>
        </pc:sldMkLst>
        <pc:graphicFrameChg chg="modGraphic">
          <ac:chgData name="julio olaf gonzalez guzman" userId="fb64a47ee61ae747" providerId="LiveId" clId="{655D3CC3-BB43-41D7-8A76-6FF9DE52A543}" dt="2025-03-10T05:09:49.601" v="2163"/>
          <ac:graphicFrameMkLst>
            <pc:docMk/>
            <pc:sldMk cId="2340417029" sldId="8306"/>
            <ac:graphicFrameMk id="6" creationId="{211B635F-AB57-2016-F370-0B524E2FF30B}"/>
          </ac:graphicFrameMkLst>
        </pc:graphicFrameChg>
      </pc:sldChg>
      <pc:sldChg chg="addSp delSp modSp add mod">
        <pc:chgData name="julio olaf gonzalez guzman" userId="fb64a47ee61ae747" providerId="LiveId" clId="{655D3CC3-BB43-41D7-8A76-6FF9DE52A543}" dt="2025-03-10T05:26:42.564" v="2200" actId="572"/>
        <pc:sldMkLst>
          <pc:docMk/>
          <pc:sldMk cId="87919280" sldId="8307"/>
        </pc:sldMkLst>
        <pc:spChg chg="del">
          <ac:chgData name="julio olaf gonzalez guzman" userId="fb64a47ee61ae747" providerId="LiveId" clId="{655D3CC3-BB43-41D7-8A76-6FF9DE52A543}" dt="2025-03-10T05:24:51.514" v="2165" actId="478"/>
          <ac:spMkLst>
            <pc:docMk/>
            <pc:sldMk cId="87919280" sldId="8307"/>
            <ac:spMk id="3" creationId="{E6D72637-078F-22BF-64DB-046CB48AB40B}"/>
          </ac:spMkLst>
        </pc:spChg>
        <pc:graphicFrameChg chg="add mod modGraphic">
          <ac:chgData name="julio olaf gonzalez guzman" userId="fb64a47ee61ae747" providerId="LiveId" clId="{655D3CC3-BB43-41D7-8A76-6FF9DE52A543}" dt="2025-03-10T05:26:42.564" v="2200" actId="572"/>
          <ac:graphicFrameMkLst>
            <pc:docMk/>
            <pc:sldMk cId="87919280" sldId="8307"/>
            <ac:graphicFrameMk id="4" creationId="{402FED55-BBE3-F7C3-4725-EC20DDDE845D}"/>
          </ac:graphicFrameMkLst>
        </pc:graphicFrameChg>
      </pc:sldChg>
      <pc:sldChg chg="modSp add del mod">
        <pc:chgData name="julio olaf gonzalez guzman" userId="fb64a47ee61ae747" providerId="LiveId" clId="{655D3CC3-BB43-41D7-8A76-6FF9DE52A543}" dt="2025-03-10T05:02:47.032" v="2083" actId="47"/>
        <pc:sldMkLst>
          <pc:docMk/>
          <pc:sldMk cId="1451123179" sldId="8307"/>
        </pc:sldMkLst>
      </pc:sldChg>
      <pc:sldChg chg="modSp add mod">
        <pc:chgData name="julio olaf gonzalez guzman" userId="fb64a47ee61ae747" providerId="LiveId" clId="{655D3CC3-BB43-41D7-8A76-6FF9DE52A543}" dt="2025-03-10T05:26:58.464" v="2203"/>
        <pc:sldMkLst>
          <pc:docMk/>
          <pc:sldMk cId="2087532165" sldId="8308"/>
        </pc:sldMkLst>
        <pc:graphicFrameChg chg="modGraphic">
          <ac:chgData name="julio olaf gonzalez guzman" userId="fb64a47ee61ae747" providerId="LiveId" clId="{655D3CC3-BB43-41D7-8A76-6FF9DE52A543}" dt="2025-03-10T05:26:58.464" v="2203"/>
          <ac:graphicFrameMkLst>
            <pc:docMk/>
            <pc:sldMk cId="2087532165" sldId="8308"/>
            <ac:graphicFrameMk id="4" creationId="{F31B227C-8861-D258-F00C-9889A345C75D}"/>
          </ac:graphicFrameMkLst>
        </pc:graphicFrameChg>
      </pc:sldChg>
      <pc:sldChg chg="add del">
        <pc:chgData name="julio olaf gonzalez guzman" userId="fb64a47ee61ae747" providerId="LiveId" clId="{655D3CC3-BB43-41D7-8A76-6FF9DE52A543}" dt="2025-03-10T05:24:54.596" v="2167"/>
        <pc:sldMkLst>
          <pc:docMk/>
          <pc:sldMk cId="2115444097" sldId="8308"/>
        </pc:sldMkLst>
      </pc:sldChg>
      <pc:sldChg chg="modSp add del mod">
        <pc:chgData name="julio olaf gonzalez guzman" userId="fb64a47ee61ae747" providerId="LiveId" clId="{655D3CC3-BB43-41D7-8A76-6FF9DE52A543}" dt="2025-03-10T05:02:48.199" v="2086" actId="47"/>
        <pc:sldMkLst>
          <pc:docMk/>
          <pc:sldMk cId="2747739432" sldId="8308"/>
        </pc:sldMkLst>
      </pc:sldChg>
      <pc:sldChg chg="modSp add del mod">
        <pc:chgData name="julio olaf gonzalez guzman" userId="fb64a47ee61ae747" providerId="LiveId" clId="{655D3CC3-BB43-41D7-8A76-6FF9DE52A543}" dt="2025-03-10T05:02:48.425" v="2087" actId="47"/>
        <pc:sldMkLst>
          <pc:docMk/>
          <pc:sldMk cId="518165434" sldId="8309"/>
        </pc:sldMkLst>
      </pc:sldChg>
      <pc:sldChg chg="addSp delSp modSp add mod">
        <pc:chgData name="julio olaf gonzalez guzman" userId="fb64a47ee61ae747" providerId="LiveId" clId="{655D3CC3-BB43-41D7-8A76-6FF9DE52A543}" dt="2025-03-10T05:55:28.496" v="2326" actId="20577"/>
        <pc:sldMkLst>
          <pc:docMk/>
          <pc:sldMk cId="1695143810" sldId="8309"/>
        </pc:sldMkLst>
        <pc:graphicFrameChg chg="add mod">
          <ac:chgData name="julio olaf gonzalez guzman" userId="fb64a47ee61ae747" providerId="LiveId" clId="{655D3CC3-BB43-41D7-8A76-6FF9DE52A543}" dt="2025-03-10T05:52:47.422" v="2254"/>
          <ac:graphicFrameMkLst>
            <pc:docMk/>
            <pc:sldMk cId="1695143810" sldId="8309"/>
            <ac:graphicFrameMk id="3" creationId="{B7781A8B-3D26-EF1C-745B-3F5FB8BF6461}"/>
          </ac:graphicFrameMkLst>
        </pc:graphicFrameChg>
        <pc:graphicFrameChg chg="del">
          <ac:chgData name="julio olaf gonzalez guzman" userId="fb64a47ee61ae747" providerId="LiveId" clId="{655D3CC3-BB43-41D7-8A76-6FF9DE52A543}" dt="2025-03-10T05:48:07.870" v="2243" actId="478"/>
          <ac:graphicFrameMkLst>
            <pc:docMk/>
            <pc:sldMk cId="1695143810" sldId="8309"/>
            <ac:graphicFrameMk id="4" creationId="{A3BA4A50-D274-1672-AEA3-7CCCF99EBEBF}"/>
          </ac:graphicFrameMkLst>
        </pc:graphicFrameChg>
        <pc:graphicFrameChg chg="add del mod modGraphic">
          <ac:chgData name="julio olaf gonzalez guzman" userId="fb64a47ee61ae747" providerId="LiveId" clId="{655D3CC3-BB43-41D7-8A76-6FF9DE52A543}" dt="2025-03-10T05:53:27.930" v="2261" actId="478"/>
          <ac:graphicFrameMkLst>
            <pc:docMk/>
            <pc:sldMk cId="1695143810" sldId="8309"/>
            <ac:graphicFrameMk id="5" creationId="{D223FB50-E7EF-4AA4-98CC-EBB7E61E61DD}"/>
          </ac:graphicFrameMkLst>
        </pc:graphicFrameChg>
        <pc:graphicFrameChg chg="add mod modGraphic">
          <ac:chgData name="julio olaf gonzalez guzman" userId="fb64a47ee61ae747" providerId="LiveId" clId="{655D3CC3-BB43-41D7-8A76-6FF9DE52A543}" dt="2025-03-10T05:55:28.496" v="2326" actId="20577"/>
          <ac:graphicFrameMkLst>
            <pc:docMk/>
            <pc:sldMk cId="1695143810" sldId="8309"/>
            <ac:graphicFrameMk id="6" creationId="{3EDF45CB-8D49-F4CF-7681-D1586E574ED7}"/>
          </ac:graphicFrameMkLst>
        </pc:graphicFrameChg>
      </pc:sldChg>
      <pc:sldChg chg="modSp add mod">
        <pc:chgData name="julio olaf gonzalez guzman" userId="fb64a47ee61ae747" providerId="LiveId" clId="{655D3CC3-BB43-41D7-8A76-6FF9DE52A543}" dt="2025-03-10T05:55:44.657" v="2329"/>
        <pc:sldMkLst>
          <pc:docMk/>
          <pc:sldMk cId="2137535366" sldId="8310"/>
        </pc:sldMkLst>
        <pc:graphicFrameChg chg="modGraphic">
          <ac:chgData name="julio olaf gonzalez guzman" userId="fb64a47ee61ae747" providerId="LiveId" clId="{655D3CC3-BB43-41D7-8A76-6FF9DE52A543}" dt="2025-03-10T05:55:44.657" v="2329"/>
          <ac:graphicFrameMkLst>
            <pc:docMk/>
            <pc:sldMk cId="2137535366" sldId="8310"/>
            <ac:graphicFrameMk id="6" creationId="{74AACA40-DE42-7A45-FD81-477F33AE2C72}"/>
          </ac:graphicFrameMkLst>
        </pc:graphicFrameChg>
      </pc:sldChg>
      <pc:sldChg chg="addSp modSp new mod">
        <pc:chgData name="julio olaf gonzalez guzman" userId="fb64a47ee61ae747" providerId="LiveId" clId="{655D3CC3-BB43-41D7-8A76-6FF9DE52A543}" dt="2025-03-10T06:26:32.135" v="2391"/>
        <pc:sldMkLst>
          <pc:docMk/>
          <pc:sldMk cId="1662165071" sldId="8311"/>
        </pc:sldMkLst>
        <pc:graphicFrameChg chg="add mod">
          <ac:chgData name="julio olaf gonzalez guzman" userId="fb64a47ee61ae747" providerId="LiveId" clId="{655D3CC3-BB43-41D7-8A76-6FF9DE52A543}" dt="2025-03-10T06:23:58.914" v="2331"/>
          <ac:graphicFrameMkLst>
            <pc:docMk/>
            <pc:sldMk cId="1662165071" sldId="8311"/>
            <ac:graphicFrameMk id="2" creationId="{23E8F8B4-9593-962F-FA42-CF0ECB4DF5FB}"/>
          </ac:graphicFrameMkLst>
        </pc:graphicFrameChg>
        <pc:graphicFrameChg chg="add mod modGraphic">
          <ac:chgData name="julio olaf gonzalez guzman" userId="fb64a47ee61ae747" providerId="LiveId" clId="{655D3CC3-BB43-41D7-8A76-6FF9DE52A543}" dt="2025-03-10T06:26:32.135" v="2391"/>
          <ac:graphicFrameMkLst>
            <pc:docMk/>
            <pc:sldMk cId="1662165071" sldId="8311"/>
            <ac:graphicFrameMk id="3" creationId="{40F2EA57-D223-FD93-799B-1F1156276F30}"/>
          </ac:graphicFrameMkLst>
        </pc:graphicFrameChg>
      </pc:sldChg>
      <pc:sldChg chg="modSp add mod">
        <pc:chgData name="julio olaf gonzalez guzman" userId="fb64a47ee61ae747" providerId="LiveId" clId="{655D3CC3-BB43-41D7-8A76-6FF9DE52A543}" dt="2025-03-10T06:26:08.463" v="2380" actId="20577"/>
        <pc:sldMkLst>
          <pc:docMk/>
          <pc:sldMk cId="4257180671" sldId="8312"/>
        </pc:sldMkLst>
        <pc:graphicFrameChg chg="modGraphic">
          <ac:chgData name="julio olaf gonzalez guzman" userId="fb64a47ee61ae747" providerId="LiveId" clId="{655D3CC3-BB43-41D7-8A76-6FF9DE52A543}" dt="2025-03-10T06:26:08.463" v="2380" actId="20577"/>
          <ac:graphicFrameMkLst>
            <pc:docMk/>
            <pc:sldMk cId="4257180671" sldId="8312"/>
            <ac:graphicFrameMk id="3" creationId="{7ECDF27E-9CA0-4345-9A59-0FF37F50B08B}"/>
          </ac:graphicFrameMkLst>
        </pc:graphicFrameChg>
      </pc:sldChg>
      <pc:sldMasterChg chg="addSldLayout delSldLayout">
        <pc:chgData name="julio olaf gonzalez guzman" userId="fb64a47ee61ae747" providerId="LiveId" clId="{655D3CC3-BB43-41D7-8A76-6FF9DE52A543}" dt="2025-03-06T16:32:49.159" v="1540" actId="47"/>
        <pc:sldMasterMkLst>
          <pc:docMk/>
          <pc:sldMasterMk cId="1667913269" sldId="2147483660"/>
        </pc:sldMasterMkLst>
        <pc:sldLayoutChg chg="del">
          <pc:chgData name="julio olaf gonzalez guzman" userId="fb64a47ee61ae747" providerId="LiveId" clId="{655D3CC3-BB43-41D7-8A76-6FF9DE52A543}" dt="2025-03-06T16:32:45.856" v="1531" actId="47"/>
          <pc:sldLayoutMkLst>
            <pc:docMk/>
            <pc:sldMasterMk cId="1667913269" sldId="2147483660"/>
            <pc:sldLayoutMk cId="1221628484" sldId="2147483663"/>
          </pc:sldLayoutMkLst>
        </pc:sldLayoutChg>
        <pc:sldLayoutChg chg="del">
          <pc:chgData name="julio olaf gonzalez guzman" userId="fb64a47ee61ae747" providerId="LiveId" clId="{655D3CC3-BB43-41D7-8A76-6FF9DE52A543}" dt="2025-03-06T16:31:00.052" v="1354" actId="47"/>
          <pc:sldLayoutMkLst>
            <pc:docMk/>
            <pc:sldMasterMk cId="1667913269" sldId="2147483660"/>
            <pc:sldLayoutMk cId="3991943659" sldId="2147483665"/>
          </pc:sldLayoutMkLst>
        </pc:sldLayoutChg>
        <pc:sldLayoutChg chg="add del">
          <pc:chgData name="julio olaf gonzalez guzman" userId="fb64a47ee61ae747" providerId="LiveId" clId="{655D3CC3-BB43-41D7-8A76-6FF9DE52A543}" dt="2025-03-06T16:31:08.918" v="1374" actId="47"/>
          <pc:sldLayoutMkLst>
            <pc:docMk/>
            <pc:sldMasterMk cId="1667913269" sldId="2147483660"/>
            <pc:sldLayoutMk cId="3204772140" sldId="2147483666"/>
          </pc:sldLayoutMkLst>
        </pc:sldLayoutChg>
        <pc:sldLayoutChg chg="del">
          <pc:chgData name="julio olaf gonzalez guzman" userId="fb64a47ee61ae747" providerId="LiveId" clId="{655D3CC3-BB43-41D7-8A76-6FF9DE52A543}" dt="2025-03-06T16:32:49.159" v="1540" actId="47"/>
          <pc:sldLayoutMkLst>
            <pc:docMk/>
            <pc:sldMasterMk cId="1667913269" sldId="2147483660"/>
            <pc:sldLayoutMk cId="2508208184" sldId="2147483667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60E84-613B-0942-A309-DF0D53D118F4}" type="datetimeFigureOut">
              <a:rPr lang="es-MX" smtClean="0"/>
              <a:t>06/03/2025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EF50C-542C-464A-AAB5-7642EE03DB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418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>
            <a:extLst>
              <a:ext uri="{FF2B5EF4-FFF2-40B4-BE49-F238E27FC236}">
                <a16:creationId xmlns:a16="http://schemas.microsoft.com/office/drawing/2014/main" id="{A4472AC8-9634-62AC-C353-CA131D9667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566"/>
          <a:stretch/>
        </p:blipFill>
        <p:spPr>
          <a:xfrm>
            <a:off x="225365" y="7126560"/>
            <a:ext cx="1440160" cy="551191"/>
          </a:xfrm>
          <a:prstGeom prst="rect">
            <a:avLst/>
          </a:prstGeom>
        </p:spPr>
      </p:pic>
      <p:sp>
        <p:nvSpPr>
          <p:cNvPr id="4" name="TextBox 6">
            <a:extLst>
              <a:ext uri="{FF2B5EF4-FFF2-40B4-BE49-F238E27FC236}">
                <a16:creationId xmlns:a16="http://schemas.microsoft.com/office/drawing/2014/main" id="{F548C3B8-9FA6-2802-D8E8-C693632A8294}"/>
              </a:ext>
            </a:extLst>
          </p:cNvPr>
          <p:cNvSpPr txBox="1"/>
          <p:nvPr userDrawn="1"/>
        </p:nvSpPr>
        <p:spPr>
          <a:xfrm>
            <a:off x="5835488" y="7270576"/>
            <a:ext cx="5893904" cy="400097"/>
          </a:xfrm>
          <a:prstGeom prst="rect">
            <a:avLst/>
          </a:prstGeom>
          <a:noFill/>
        </p:spPr>
        <p:txBody>
          <a:bodyPr wrap="square" lIns="91430" tIns="45714" rIns="91430" bIns="45714" rtlCol="0">
            <a:spAutoFit/>
          </a:bodyPr>
          <a:lstStyle/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Copyright© 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Fernando Fuentevilla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. Todos los derechos reservados. </a:t>
            </a:r>
          </a:p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Prohibida la reproducción parcial o total de este material sin la autorización escrita de la empresa.</a:t>
            </a:r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BF4965F8-7296-2439-F607-34B917E27121}"/>
              </a:ext>
            </a:extLst>
          </p:cNvPr>
          <p:cNvSpPr/>
          <p:nvPr userDrawn="1"/>
        </p:nvSpPr>
        <p:spPr>
          <a:xfrm>
            <a:off x="11801400" y="7270576"/>
            <a:ext cx="648072" cy="401214"/>
          </a:xfrm>
          <a:prstGeom prst="bracketPair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30" tIns="45714" rIns="91430" bIns="45714" rtlCol="0" anchor="ctr"/>
          <a:lstStyle/>
          <a:p>
            <a:pPr algn="ctr"/>
            <a:endParaRPr lang="en-US" sz="1600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B08A076-B989-F300-5C83-208EEEAC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37404" y="7354183"/>
            <a:ext cx="576064" cy="234000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50000"/>
                  </a:schemeClr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9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3B8C8-BCD6-1786-C243-0BC3E2B77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73E3B53-AFA9-387E-7E86-9DCC66F7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0C6057E-E654-2BCF-CCFF-996C8FFAC475}"/>
              </a:ext>
            </a:extLst>
          </p:cNvPr>
          <p:cNvSpPr txBox="1"/>
          <p:nvPr/>
        </p:nvSpPr>
        <p:spPr bwMode="auto">
          <a:xfrm>
            <a:off x="0" y="3037144"/>
            <a:ext cx="12801599" cy="169811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TEZAL</a:t>
            </a:r>
          </a:p>
        </p:txBody>
      </p:sp>
    </p:spTree>
    <p:extLst>
      <p:ext uri="{BB962C8B-B14F-4D97-AF65-F5344CB8AC3E}">
        <p14:creationId xmlns:p14="http://schemas.microsoft.com/office/powerpoint/2010/main" val="1158035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8E103-DA63-5B2E-6BA4-9C93A369D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F55F7F2-00F1-75CA-8D9A-F530BA6A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DE27E99-8D3E-1B1F-AD6F-479B11C1DCD8}"/>
              </a:ext>
            </a:extLst>
          </p:cNvPr>
          <p:cNvSpPr txBox="1"/>
          <p:nvPr/>
        </p:nvSpPr>
        <p:spPr bwMode="auto">
          <a:xfrm>
            <a:off x="0" y="3037144"/>
            <a:ext cx="12801599" cy="169811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TIPO COMERCIOS EN: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Life</a:t>
            </a: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 </a:t>
            </a: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style</a:t>
            </a:r>
            <a:endParaRPr lang="es-ES_tradnl" sz="7200" b="1" cap="all" dirty="0">
              <a:solidFill>
                <a:prstClr val="black"/>
              </a:solidFill>
              <a:latin typeface="Lato" panose="020F0202020204030203" pitchFamily="34" charset="77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067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0F2EA57-D223-FD93-799B-1F1156276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848381"/>
              </p:ext>
            </p:extLst>
          </p:nvPr>
        </p:nvGraphicFramePr>
        <p:xfrm>
          <a:off x="1207294" y="678654"/>
          <a:ext cx="10387012" cy="6415091"/>
        </p:xfrm>
        <a:graphic>
          <a:graphicData uri="http://schemas.openxmlformats.org/drawingml/2006/table">
            <a:tbl>
              <a:tblPr/>
              <a:tblGrid>
                <a:gridCol w="2596753">
                  <a:extLst>
                    <a:ext uri="{9D8B030D-6E8A-4147-A177-3AD203B41FA5}">
                      <a16:colId xmlns:a16="http://schemas.microsoft.com/office/drawing/2014/main" val="535047989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89293407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3315267645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1448681710"/>
                    </a:ext>
                  </a:extLst>
                </a:gridCol>
              </a:tblGrid>
              <a:tr h="65036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Life</a:t>
                      </a:r>
                      <a:r>
                        <a:rPr lang="es-MX" sz="3600" b="0" i="0" u="none" strike="noStrike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 Style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44314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5775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00825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40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27071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86861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48402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03139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868653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215850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86803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06126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47906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483616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61729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460208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 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196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014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165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F9247-CC41-99DA-08F1-7CA59E964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ECDF27E-9CA0-4345-9A59-0FF37F50B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13337"/>
              </p:ext>
            </p:extLst>
          </p:nvPr>
        </p:nvGraphicFramePr>
        <p:xfrm>
          <a:off x="1207294" y="678654"/>
          <a:ext cx="10387012" cy="6415091"/>
        </p:xfrm>
        <a:graphic>
          <a:graphicData uri="http://schemas.openxmlformats.org/drawingml/2006/table">
            <a:tbl>
              <a:tblPr/>
              <a:tblGrid>
                <a:gridCol w="2596753">
                  <a:extLst>
                    <a:ext uri="{9D8B030D-6E8A-4147-A177-3AD203B41FA5}">
                      <a16:colId xmlns:a16="http://schemas.microsoft.com/office/drawing/2014/main" val="535047989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89293407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3315267645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1448681710"/>
                    </a:ext>
                  </a:extLst>
                </a:gridCol>
              </a:tblGrid>
              <a:tr h="65036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Life</a:t>
                      </a:r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 Style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44314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5775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0825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40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27071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86861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48402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03139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868653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215850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86803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06126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47906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483616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61729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460208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 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196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014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180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1BF82-511E-B011-3FDA-A3B9827B4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27411E7-A615-F27C-4214-3349E76BE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61D1BB1-92F6-1FC1-8AB1-BDAABD287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758660"/>
              </p:ext>
            </p:extLst>
          </p:nvPr>
        </p:nvGraphicFramePr>
        <p:xfrm>
          <a:off x="1710886" y="207818"/>
          <a:ext cx="9379828" cy="6898025"/>
        </p:xfrm>
        <a:graphic>
          <a:graphicData uri="http://schemas.openxmlformats.org/drawingml/2006/table">
            <a:tbl>
              <a:tblPr/>
              <a:tblGrid>
                <a:gridCol w="2344957">
                  <a:extLst>
                    <a:ext uri="{9D8B030D-6E8A-4147-A177-3AD203B41FA5}">
                      <a16:colId xmlns:a16="http://schemas.microsoft.com/office/drawing/2014/main" val="2756380732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1115834496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751846567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3311316687"/>
                    </a:ext>
                  </a:extLst>
                </a:gridCol>
              </a:tblGrid>
              <a:tr h="4628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Tezal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4384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61595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836558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36961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3884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32307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33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54329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87%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16883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690951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8407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737070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3771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540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81826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78021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56263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18827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394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7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242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BBD22-7FC0-3B9C-55AB-017808BCB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F4DCCEF-A04A-8FE5-B64C-824C1A535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211B635F-AB57-2016-F370-0B524E2FF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738890"/>
              </p:ext>
            </p:extLst>
          </p:nvPr>
        </p:nvGraphicFramePr>
        <p:xfrm>
          <a:off x="1710886" y="207818"/>
          <a:ext cx="9379828" cy="6898025"/>
        </p:xfrm>
        <a:graphic>
          <a:graphicData uri="http://schemas.openxmlformats.org/drawingml/2006/table">
            <a:tbl>
              <a:tblPr/>
              <a:tblGrid>
                <a:gridCol w="2344957">
                  <a:extLst>
                    <a:ext uri="{9D8B030D-6E8A-4147-A177-3AD203B41FA5}">
                      <a16:colId xmlns:a16="http://schemas.microsoft.com/office/drawing/2014/main" val="2756380732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1115834496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751846567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3311316687"/>
                    </a:ext>
                  </a:extLst>
                </a:gridCol>
              </a:tblGrid>
              <a:tr h="4628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Tezal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4384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61595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836558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36961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3884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32307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33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54329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87%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16883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690951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8407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737070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3771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540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81826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78021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56263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18827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394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7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417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411EF-050F-968C-FE6C-5B0CB138C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667C92B-C8EA-F6C0-4AD9-1853DE3B7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E22C513-A6E9-7EAB-CFF1-6613D5D2F7F7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Puertos turísticos 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39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C5E40-F23D-6A5D-A463-3DB40553F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64E43F9-7BC6-F853-979F-4EF55C870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02FED55-BBE3-F7C3-4725-EC20DDDE8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271425"/>
              </p:ext>
            </p:extLst>
          </p:nvPr>
        </p:nvGraphicFramePr>
        <p:xfrm>
          <a:off x="2207420" y="620278"/>
          <a:ext cx="8386760" cy="6531843"/>
        </p:xfrm>
        <a:graphic>
          <a:graphicData uri="http://schemas.openxmlformats.org/drawingml/2006/table">
            <a:tbl>
              <a:tblPr/>
              <a:tblGrid>
                <a:gridCol w="2096690">
                  <a:extLst>
                    <a:ext uri="{9D8B030D-6E8A-4147-A177-3AD203B41FA5}">
                      <a16:colId xmlns:a16="http://schemas.microsoft.com/office/drawing/2014/main" val="3497495234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255791346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546122962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3501752087"/>
                    </a:ext>
                  </a:extLst>
                </a:gridCol>
              </a:tblGrid>
              <a:tr h="3907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Puerto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Turisticos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328462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44304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621985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0854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21791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86609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93%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177484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42525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3037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3523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15683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005520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562401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6284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15239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985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1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3A910-C35F-C9DB-0B02-3704E4939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E72E178-208A-CF1E-9560-291F38726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31B227C-8861-D258-F00C-9889A345C7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244199"/>
              </p:ext>
            </p:extLst>
          </p:nvPr>
        </p:nvGraphicFramePr>
        <p:xfrm>
          <a:off x="2207420" y="620278"/>
          <a:ext cx="8386760" cy="6531843"/>
        </p:xfrm>
        <a:graphic>
          <a:graphicData uri="http://schemas.openxmlformats.org/drawingml/2006/table">
            <a:tbl>
              <a:tblPr/>
              <a:tblGrid>
                <a:gridCol w="2096690">
                  <a:extLst>
                    <a:ext uri="{9D8B030D-6E8A-4147-A177-3AD203B41FA5}">
                      <a16:colId xmlns:a16="http://schemas.microsoft.com/office/drawing/2014/main" val="3497495234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255791346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546122962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3501752087"/>
                    </a:ext>
                  </a:extLst>
                </a:gridCol>
              </a:tblGrid>
              <a:tr h="3907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Puerto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Turisticos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328462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44304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21985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0854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21791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86609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93%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177484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42525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3037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3523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15683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005520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562401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6284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15239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985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532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52E22-AF4A-5FD5-59BD-452309250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100A3C2-87E4-9949-919C-A6625CF1A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741B9B4-75DA-49A5-A303-E29D4794A65F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Metropolis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12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743D9-F7CA-E6AD-C69E-C2755BBE0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3E61C32-7C21-66A5-A191-8C9CEC6B3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EDF45CB-8D49-F4CF-7681-D1586E574E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430520"/>
              </p:ext>
            </p:extLst>
          </p:nvPr>
        </p:nvGraphicFramePr>
        <p:xfrm>
          <a:off x="1643063" y="374737"/>
          <a:ext cx="9686924" cy="6926120"/>
        </p:xfrm>
        <a:graphic>
          <a:graphicData uri="http://schemas.openxmlformats.org/drawingml/2006/table">
            <a:tbl>
              <a:tblPr/>
              <a:tblGrid>
                <a:gridCol w="2421731">
                  <a:extLst>
                    <a:ext uri="{9D8B030D-6E8A-4147-A177-3AD203B41FA5}">
                      <a16:colId xmlns:a16="http://schemas.microsoft.com/office/drawing/2014/main" val="217973886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2288907613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1887377481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3381409753"/>
                    </a:ext>
                  </a:extLst>
                </a:gridCol>
              </a:tblGrid>
              <a:tr h="39827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Metropolis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193658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92797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73231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65%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381302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06832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7353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9057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488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153843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797304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35413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04233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44477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928347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20384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21466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954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143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397C1-C59A-4F6B-E99F-58CF9CFC7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1E5B5B0-FA9E-5A48-D551-CDBBF044D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4AACA40-DE42-7A45-FD81-477F33AE2C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086708"/>
              </p:ext>
            </p:extLst>
          </p:nvPr>
        </p:nvGraphicFramePr>
        <p:xfrm>
          <a:off x="1643063" y="374737"/>
          <a:ext cx="9686924" cy="6926120"/>
        </p:xfrm>
        <a:graphic>
          <a:graphicData uri="http://schemas.openxmlformats.org/drawingml/2006/table">
            <a:tbl>
              <a:tblPr/>
              <a:tblGrid>
                <a:gridCol w="2421731">
                  <a:extLst>
                    <a:ext uri="{9D8B030D-6E8A-4147-A177-3AD203B41FA5}">
                      <a16:colId xmlns:a16="http://schemas.microsoft.com/office/drawing/2014/main" val="217973886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2288907613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1887377481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3381409753"/>
                    </a:ext>
                  </a:extLst>
                </a:gridCol>
              </a:tblGrid>
              <a:tr h="39827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Metropolis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193658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92797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73231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65%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81302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06832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7353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9057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488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153843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797304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35413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04233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44477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928347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20384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21466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954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5353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12239</TotalTime>
  <Words>1004</Words>
  <Application>Microsoft Office PowerPoint</Application>
  <PresentationFormat>Personalizado</PresentationFormat>
  <Paragraphs>530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Aptos</vt:lpstr>
      <vt:lpstr>Arial</vt:lpstr>
      <vt:lpstr>Lato</vt:lpstr>
      <vt:lpstr>Lato Hairline</vt:lpstr>
      <vt:lpstr>Playfair Display</vt:lpstr>
      <vt:lpstr>Roboto Lt</vt:lpstr>
      <vt:lpstr>Roboto 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julio olaf gonzalez guzman</cp:lastModifiedBy>
  <cp:revision>176</cp:revision>
  <dcterms:created xsi:type="dcterms:W3CDTF">2024-08-19T18:58:59Z</dcterms:created>
  <dcterms:modified xsi:type="dcterms:W3CDTF">2025-03-10T06:26:37Z</dcterms:modified>
</cp:coreProperties>
</file>