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278F7-516F-49E7-A34B-DE26C258D865}" v="13" dt="2025-07-30T22:47:36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C36278F7-516F-49E7-A34B-DE26C258D865}"/>
    <pc:docChg chg="undo custSel addSld modSld addMainMaster delMainMaster">
      <pc:chgData name="julio olaf gonzalez guzman" userId="fb64a47ee61ae747" providerId="LiveId" clId="{C36278F7-516F-49E7-A34B-DE26C258D865}" dt="2025-07-30T22:58:08.829" v="398" actId="14100"/>
      <pc:docMkLst>
        <pc:docMk/>
      </pc:docMkLst>
      <pc:sldChg chg="addSp delSp modSp new mod modClrScheme chgLayout">
        <pc:chgData name="julio olaf gonzalez guzman" userId="fb64a47ee61ae747" providerId="LiveId" clId="{C36278F7-516F-49E7-A34B-DE26C258D865}" dt="2025-07-30T22:45:55.790" v="157" actId="14100"/>
        <pc:sldMkLst>
          <pc:docMk/>
          <pc:sldMk cId="674831431" sldId="256"/>
        </pc:sldMkLst>
        <pc:spChg chg="del">
          <ac:chgData name="julio olaf gonzalez guzman" userId="fb64a47ee61ae747" providerId="LiveId" clId="{C36278F7-516F-49E7-A34B-DE26C258D865}" dt="2025-07-30T22:35:55.720" v="1" actId="478"/>
          <ac:spMkLst>
            <pc:docMk/>
            <pc:sldMk cId="674831431" sldId="256"/>
            <ac:spMk id="2" creationId="{557A964E-14EE-C6C0-0A11-7A6E1DF328C9}"/>
          </ac:spMkLst>
        </pc:spChg>
        <pc:spChg chg="del">
          <ac:chgData name="julio olaf gonzalez guzman" userId="fb64a47ee61ae747" providerId="LiveId" clId="{C36278F7-516F-49E7-A34B-DE26C258D865}" dt="2025-07-30T22:35:58.262" v="2" actId="478"/>
          <ac:spMkLst>
            <pc:docMk/>
            <pc:sldMk cId="674831431" sldId="256"/>
            <ac:spMk id="3" creationId="{A4324A34-930A-F3C5-5A00-B4C185CA8990}"/>
          </ac:spMkLst>
        </pc:spChg>
        <pc:spChg chg="add mod">
          <ac:chgData name="julio olaf gonzalez guzman" userId="fb64a47ee61ae747" providerId="LiveId" clId="{C36278F7-516F-49E7-A34B-DE26C258D865}" dt="2025-07-30T22:45:52.433" v="156" actId="1076"/>
          <ac:spMkLst>
            <pc:docMk/>
            <pc:sldMk cId="674831431" sldId="256"/>
            <ac:spMk id="9" creationId="{F5B1664D-8504-10D3-78C5-839F47CFEF2C}"/>
          </ac:spMkLst>
        </pc:spChg>
        <pc:graphicFrameChg chg="add mod modGraphic">
          <ac:chgData name="julio olaf gonzalez guzman" userId="fb64a47ee61ae747" providerId="LiveId" clId="{C36278F7-516F-49E7-A34B-DE26C258D865}" dt="2025-07-30T22:45:55.790" v="157" actId="14100"/>
          <ac:graphicFrameMkLst>
            <pc:docMk/>
            <pc:sldMk cId="674831431" sldId="256"/>
            <ac:graphicFrameMk id="4" creationId="{A81FE53E-0007-7076-3A19-96FC7F25428C}"/>
          </ac:graphicFrameMkLst>
        </pc:graphicFrameChg>
      </pc:sldChg>
      <pc:sldChg chg="addSp delSp modSp new mod">
        <pc:chgData name="julio olaf gonzalez guzman" userId="fb64a47ee61ae747" providerId="LiveId" clId="{C36278F7-516F-49E7-A34B-DE26C258D865}" dt="2025-07-30T22:58:08.829" v="398" actId="14100"/>
        <pc:sldMkLst>
          <pc:docMk/>
          <pc:sldMk cId="3976688957" sldId="257"/>
        </pc:sldMkLst>
        <pc:spChg chg="del">
          <ac:chgData name="julio olaf gonzalez guzman" userId="fb64a47ee61ae747" providerId="LiveId" clId="{C36278F7-516F-49E7-A34B-DE26C258D865}" dt="2025-07-30T22:46:20.139" v="159" actId="478"/>
          <ac:spMkLst>
            <pc:docMk/>
            <pc:sldMk cId="3976688957" sldId="257"/>
            <ac:spMk id="2" creationId="{F2FE30A1-00D3-E9C6-3E8E-7AE50A232575}"/>
          </ac:spMkLst>
        </pc:spChg>
        <pc:spChg chg="del">
          <ac:chgData name="julio olaf gonzalez guzman" userId="fb64a47ee61ae747" providerId="LiveId" clId="{C36278F7-516F-49E7-A34B-DE26C258D865}" dt="2025-07-30T22:46:23.060" v="160" actId="478"/>
          <ac:spMkLst>
            <pc:docMk/>
            <pc:sldMk cId="3976688957" sldId="257"/>
            <ac:spMk id="3" creationId="{92773416-0DFB-FEBF-5C8F-FE3B3680B0DD}"/>
          </ac:spMkLst>
        </pc:spChg>
        <pc:spChg chg="add mod">
          <ac:chgData name="julio olaf gonzalez guzman" userId="fb64a47ee61ae747" providerId="LiveId" clId="{C36278F7-516F-49E7-A34B-DE26C258D865}" dt="2025-07-30T22:58:05.560" v="397" actId="113"/>
          <ac:spMkLst>
            <pc:docMk/>
            <pc:sldMk cId="3976688957" sldId="257"/>
            <ac:spMk id="8" creationId="{E4D56FDA-838D-E598-36F0-C84C97769F09}"/>
          </ac:spMkLst>
        </pc:spChg>
        <pc:spChg chg="add del">
          <ac:chgData name="julio olaf gonzalez guzman" userId="fb64a47ee61ae747" providerId="LiveId" clId="{C36278F7-516F-49E7-A34B-DE26C258D865}" dt="2025-07-30T22:56:46.652" v="376" actId="26606"/>
          <ac:spMkLst>
            <pc:docMk/>
            <pc:sldMk cId="3976688957" sldId="257"/>
            <ac:spMk id="11" creationId="{1841EAF2-51FB-0889-B584-38568C5DCF9A}"/>
          </ac:spMkLst>
        </pc:spChg>
        <pc:graphicFrameChg chg="add del mod modGraphic">
          <ac:chgData name="julio olaf gonzalez guzman" userId="fb64a47ee61ae747" providerId="LiveId" clId="{C36278F7-516F-49E7-A34B-DE26C258D865}" dt="2025-07-30T22:46:50.585" v="166" actId="3680"/>
          <ac:graphicFrameMkLst>
            <pc:docMk/>
            <pc:sldMk cId="3976688957" sldId="257"/>
            <ac:graphicFrameMk id="4" creationId="{C0D9B9B8-344C-3E4C-F6A1-BE5C81CD178D}"/>
          </ac:graphicFrameMkLst>
        </pc:graphicFrameChg>
        <pc:graphicFrameChg chg="add del mod modGraphic">
          <ac:chgData name="julio olaf gonzalez guzman" userId="fb64a47ee61ae747" providerId="LiveId" clId="{C36278F7-516F-49E7-A34B-DE26C258D865}" dt="2025-07-30T22:47:26.773" v="173" actId="478"/>
          <ac:graphicFrameMkLst>
            <pc:docMk/>
            <pc:sldMk cId="3976688957" sldId="257"/>
            <ac:graphicFrameMk id="5" creationId="{51E35F43-B03F-8FF3-086C-7E5ED78E0E4C}"/>
          </ac:graphicFrameMkLst>
        </pc:graphicFrameChg>
        <pc:graphicFrameChg chg="add mod modGraphic">
          <ac:chgData name="julio olaf gonzalez guzman" userId="fb64a47ee61ae747" providerId="LiveId" clId="{C36278F7-516F-49E7-A34B-DE26C258D865}" dt="2025-07-30T22:58:08.829" v="398" actId="14100"/>
          <ac:graphicFrameMkLst>
            <pc:docMk/>
            <pc:sldMk cId="3976688957" sldId="257"/>
            <ac:graphicFrameMk id="6" creationId="{B32D326E-043E-C4CD-EB6B-9B2F809517F8}"/>
          </ac:graphicFrameMkLst>
        </pc:graphicFrameChg>
      </pc:sldChg>
      <pc:sldMasterChg chg="del del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3214564893" sldId="2147483648"/>
        </pc:sldMasterMkLst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352289280" sldId="2147483649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13863905" sldId="2147483650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53741482" sldId="2147483651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326449804" sldId="2147483652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522343771" sldId="2147483653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85667664" sldId="2147483654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130241808" sldId="2147483655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33384635" sldId="2147483656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263868342" sldId="2147483657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3694741933" sldId="2147483658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20852183" sldId="2147483659"/>
          </pc:sldLayoutMkLst>
        </pc:sldLayoutChg>
      </pc:sldMasterChg>
      <pc:sldMasterChg chg="add replId add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2064873521" sldId="2147483660"/>
        </pc:sldMasterMkLst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3793801" sldId="214748366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2869687" sldId="214748366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44482" sldId="214748366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85828306" sldId="214748366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72802" sldId="214748366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960711772" sldId="214748366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65083077" sldId="214748366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105609468" sldId="214748366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002494764" sldId="214748366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9588651" sldId="214748367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59393663" sldId="214748367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99259125" sldId="214748367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800760" sldId="214748367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5291060" sldId="214748367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72143264" sldId="214748367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27439751" sldId="214748367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8694997" sldId="214748367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84074272" sldId="214748367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466610503" sldId="214748367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1430207" sldId="214748368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77632454" sldId="214748368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21738198" sldId="214748368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5593163" sldId="214748368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54560839" sldId="214748368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041849048" sldId="214748368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96565742" sldId="214748368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846937" sldId="214748368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32164086" sldId="214748368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92784697" sldId="214748368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1743672" sldId="214748369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23730744" sldId="214748369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16692530" sldId="214748369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62780712" sldId="214748369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487645" sldId="214748369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15714259" sldId="214748369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6740278" sldId="214748369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88115866" sldId="214748369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517397657" sldId="214748369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428220" sldId="214748369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5877077" sldId="214748370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72855937" sldId="2147483701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365166173" sldId="2147483702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76236732" sldId="2147483703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2778486" sldId="2147483704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21928614" sldId="2147483705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58055343" sldId="2147483706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91251114" sldId="2147483707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15021670" sldId="2147483708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62074770" sldId="2147483709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39880" sldId="2147483710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06324019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3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2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93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59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00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1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43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397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742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2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3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54560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1849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96565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846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164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021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36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92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87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58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7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1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5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8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36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1664D-8504-10D3-78C5-839F47CF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7 pasos Framework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1FE53E-0007-7076-3A19-96FC7F25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384243"/>
              </p:ext>
            </p:extLst>
          </p:nvPr>
        </p:nvGraphicFramePr>
        <p:xfrm>
          <a:off x="429768" y="1070517"/>
          <a:ext cx="11468583" cy="5703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9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642561"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dirección general no cuenta con una vista integrada, actualizada y estandarizada de la operación financiera, administrativa, contable, de costos, compras, RRHH, marketing y comercial.</a:t>
                      </a:r>
                      <a:b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información se encuentra repartida entre Neodata, ABRUIL, múltiples archivos Excel, reportes manuales y procesos dependientes de una sola persona (Norma y Cristian)</a:t>
                      </a: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Visibilidad semanal del flujo de efectivo por empresa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Control inmediato de gastos, costos y nómina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Detección de desviaciones en compras (ahorros vs sobrecostos)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Monitoreo del avance contable mensual y utilidad fiscal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Visión clara del inventario físico vs inventario en sistema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Control de ventas, inventario y absorción por proyecto inmobiliario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507066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Tener una visión clara, actualizada y accionable del desempeño financiero-operativo, que permita tomar decisiones inmediatas para mejorar flujo, rentabilidad, control de costos y eficiencia.</a:t>
                      </a:r>
                      <a:endParaRPr lang="es-MX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proyecto requiere principalmente: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Ingeniería de datos (ETL)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Modelos de validación de datos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Alertas automáticas por anomalías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Reglas de negocio programadas</a:t>
                      </a:r>
                    </a:p>
                    <a:p>
                      <a:r>
                        <a:rPr lang="es-ES" sz="1400" b="0" dirty="0" err="1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Dashboards</a:t>
                      </a: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interactivos</a:t>
                      </a:r>
                    </a:p>
                    <a:p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Posible conexión API a Neodata / ABRUIL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se mejorará el modelo al retroalimentar los aprendizajes y cómo se difundirán las decisiones?</a:t>
                      </a:r>
                      <a:endParaRPr lang="es-MX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Una empresa que toma decisiones semanales basadas en datos, no en suposiciones.</a:t>
                      </a:r>
                      <a:endParaRPr lang="es-MX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1354393">
                <a:tc gridSpan="4"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Administrativo: saldos, </a:t>
                      </a:r>
                      <a:r>
                        <a:rPr lang="es-ES" sz="140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CxC</a:t>
                      </a:r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</a:t>
                      </a:r>
                      <a:r>
                        <a:rPr lang="es-ES" sz="1400" dirty="0" err="1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CxP</a:t>
                      </a:r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ingresos, flujos                                 Contable: estados financieros, utilidad, balance</a:t>
                      </a: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Costos: estimaciones, amortizaciones                                                    Compras: explosión vs real, proveedores</a:t>
                      </a: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RH: nómina, número de colaboradores                                                   Marketing: redes sociales, interacción</a:t>
                      </a:r>
                    </a:p>
                    <a:p>
                      <a:r>
                        <a:rPr lang="es-ES" sz="14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Inmobiliario: inventario, ventas, absorción                                              Inventarios: físico vs sistema</a:t>
                      </a: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4D56FDA-838D-E598-36F0-C84C9776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0652760" cy="67286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Canvas IA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32D326E-043E-C4CD-EB6B-9B2F80951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81415"/>
              </p:ext>
            </p:extLst>
          </p:nvPr>
        </p:nvGraphicFramePr>
        <p:xfrm>
          <a:off x="429767" y="956328"/>
          <a:ext cx="10652760" cy="5618209"/>
        </p:xfrm>
        <a:graphic>
          <a:graphicData uri="http://schemas.openxmlformats.org/drawingml/2006/table">
            <a:tbl>
              <a:tblPr/>
              <a:tblGrid>
                <a:gridCol w="1914816">
                  <a:extLst>
                    <a:ext uri="{9D8B030D-6E8A-4147-A177-3AD203B41FA5}">
                      <a16:colId xmlns:a16="http://schemas.microsoft.com/office/drawing/2014/main" val="804896817"/>
                    </a:ext>
                  </a:extLst>
                </a:gridCol>
                <a:gridCol w="2932577">
                  <a:extLst>
                    <a:ext uri="{9D8B030D-6E8A-4147-A177-3AD203B41FA5}">
                      <a16:colId xmlns:a16="http://schemas.microsoft.com/office/drawing/2014/main" val="473261809"/>
                    </a:ext>
                  </a:extLst>
                </a:gridCol>
                <a:gridCol w="2894252">
                  <a:extLst>
                    <a:ext uri="{9D8B030D-6E8A-4147-A177-3AD203B41FA5}">
                      <a16:colId xmlns:a16="http://schemas.microsoft.com/office/drawing/2014/main" val="2374061577"/>
                    </a:ext>
                  </a:extLst>
                </a:gridCol>
                <a:gridCol w="2911115">
                  <a:extLst>
                    <a:ext uri="{9D8B030D-6E8A-4147-A177-3AD203B41FA5}">
                      <a16:colId xmlns:a16="http://schemas.microsoft.com/office/drawing/2014/main" val="109156180"/>
                    </a:ext>
                  </a:extLst>
                </a:gridCol>
              </a:tblGrid>
              <a:tr h="15593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Definir: "Encontrarlo"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Problema de negocio y del cliente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 la empresa que estamos resolviendo?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del cliente que estamos resolviendo?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¿Por qué es un buen problema para la la IA generativa?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 to be donde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objetivos o los resultados que los usurarios finales tratan de lograr?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Trabajos que los usuarios finales quieren hacer, junto con los atributos funcionales emocionales y auxiliares de esos trabajos.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Listados de tareas pendientes se centran en los resultados que la iniciativa persigue.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Business and customer value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Valor empresarial y para el cliente.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el valor de la solución de ese problema de negocio.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impacto o valor previsto para el negocio o para el cliente, si resolvemos ese problema. 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64307"/>
                  </a:ext>
                </a:extLst>
              </a:tr>
              <a:tr h="26720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Diseñar: "Embotéllalo!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Desarrollo del MVP development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datos que vamos a necesitar?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flujo de trabajo?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proceso?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incorporaremos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accederemos a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limpiaremos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aseguraremos de que nuestros datos no están sesgados?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¿Los datos están completos?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proporcionar datos de propiedad exclusiva al modelo?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utilizar datos disponibles y a consultar los datos través de modelos tradicionales?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Prompt desing and engineering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Diseño e ingeniería de indicaciones.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Los modelos generativos de IA son consultados usando indicadores, usando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indicación proporciona el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diseñaremos las indicaciones?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podríamos perfeccionarlas?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aseguramos de que estamos haciendo la pregunta correcta?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Rápida solución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creacición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prototipos. 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nuestro enfoque para construir un prototipo rápido?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vamos a empezar?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construiremos en 90 días algo que podamos poner en práctica?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79886"/>
                  </a:ext>
                </a:extLst>
              </a:tr>
              <a:tr h="13867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Desplegar: "Escalarlo"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Producción y escalamiento de la iniciativa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criterios para para la aceptación del MVP?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desplegaremos la solución a escala?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datos necesitaremos?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modelos y qué capacidades necesitaremos?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del cambio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cambiamos el comportamiento de la gente?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conseguimos aceptación de las partes interesadas?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Mitigar el riesgo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Privacidad de los datos y otros riesgos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los mitigamos?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3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88957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716</Words>
  <Application>Microsoft Office PowerPoint</Application>
  <PresentationFormat>Panorámica</PresentationFormat>
  <Paragraphs>94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Lato</vt:lpstr>
      <vt:lpstr>Neue Haas Grotesk Text Pro</vt:lpstr>
      <vt:lpstr>Roboto</vt:lpstr>
      <vt:lpstr>Roboto Light</vt:lpstr>
      <vt:lpstr>Dune</vt:lpstr>
      <vt:lpstr>7 pasos Framework </vt:lpstr>
      <vt:lpstr>Canvas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Gonzalez</cp:lastModifiedBy>
  <cp:revision>2</cp:revision>
  <dcterms:created xsi:type="dcterms:W3CDTF">2025-07-30T22:35:51Z</dcterms:created>
  <dcterms:modified xsi:type="dcterms:W3CDTF">2025-12-01T23:59:00Z</dcterms:modified>
</cp:coreProperties>
</file>