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5341" r:id="rId2"/>
    <p:sldId id="6776" r:id="rId3"/>
    <p:sldId id="6785" r:id="rId4"/>
    <p:sldId id="6734" r:id="rId5"/>
    <p:sldId id="6794" r:id="rId6"/>
    <p:sldId id="6796" r:id="rId7"/>
    <p:sldId id="6780" r:id="rId8"/>
    <p:sldId id="6749" r:id="rId9"/>
    <p:sldId id="6751" r:id="rId10"/>
    <p:sldId id="6788" r:id="rId11"/>
    <p:sldId id="6789" r:id="rId12"/>
    <p:sldId id="6790" r:id="rId13"/>
    <p:sldId id="6792" r:id="rId14"/>
    <p:sldId id="6793" r:id="rId15"/>
    <p:sldId id="6786" r:id="rId16"/>
    <p:sldId id="6782" r:id="rId17"/>
    <p:sldId id="6783" r:id="rId18"/>
    <p:sldId id="6781" r:id="rId19"/>
    <p:sldId id="6737" r:id="rId20"/>
    <p:sldId id="6736" r:id="rId21"/>
    <p:sldId id="6784" r:id="rId22"/>
    <p:sldId id="6754" r:id="rId23"/>
    <p:sldId id="6755" r:id="rId24"/>
    <p:sldId id="6765" r:id="rId25"/>
    <p:sldId id="6756" r:id="rId26"/>
    <p:sldId id="6757" r:id="rId27"/>
    <p:sldId id="417" r:id="rId28"/>
    <p:sldId id="6766" r:id="rId29"/>
    <p:sldId id="5349" r:id="rId30"/>
    <p:sldId id="6763" r:id="rId31"/>
    <p:sldId id="5205" r:id="rId3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5033"/>
    <a:srgbClr val="FF3300"/>
    <a:srgbClr val="A9D18E"/>
    <a:srgbClr val="00B050"/>
    <a:srgbClr val="FF2600"/>
    <a:srgbClr val="0C539D"/>
    <a:srgbClr val="FF85FF"/>
    <a:srgbClr val="FF2F92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0276C0-D95F-4872-B695-B9442BBDF0F1}" v="1053" dt="2025-05-07T16:14:21.2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68"/>
    <p:restoredTop sz="94599"/>
  </p:normalViewPr>
  <p:slideViewPr>
    <p:cSldViewPr snapToGrid="0">
      <p:cViewPr varScale="1">
        <p:scale>
          <a:sx n="57" d="100"/>
          <a:sy n="57" d="100"/>
        </p:scale>
        <p:origin x="472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o olaf gonzalez guzman" userId="fb64a47ee61ae747" providerId="LiveId" clId="{7A0276C0-D95F-4872-B695-B9442BBDF0F1}"/>
    <pc:docChg chg="undo redo custSel addSld delSld modSld sldOrd">
      <pc:chgData name="julio olaf gonzalez guzman" userId="fb64a47ee61ae747" providerId="LiveId" clId="{7A0276C0-D95F-4872-B695-B9442BBDF0F1}" dt="2025-05-07T16:14:21.256" v="11338"/>
      <pc:docMkLst>
        <pc:docMk/>
      </pc:docMkLst>
      <pc:sldChg chg="addSp delSp modSp del mod ord modAnim">
        <pc:chgData name="julio olaf gonzalez guzman" userId="fb64a47ee61ae747" providerId="LiveId" clId="{7A0276C0-D95F-4872-B695-B9442BBDF0F1}" dt="2025-05-05T22:29:02.643" v="7422" actId="47"/>
        <pc:sldMkLst>
          <pc:docMk/>
          <pc:sldMk cId="2785319511" sldId="370"/>
        </pc:sldMkLst>
      </pc:sldChg>
      <pc:sldChg chg="del">
        <pc:chgData name="julio olaf gonzalez guzman" userId="fb64a47ee61ae747" providerId="LiveId" clId="{7A0276C0-D95F-4872-B695-B9442BBDF0F1}" dt="2025-05-03T16:34:14.411" v="2066" actId="47"/>
        <pc:sldMkLst>
          <pc:docMk/>
          <pc:sldMk cId="2235116716" sldId="374"/>
        </pc:sldMkLst>
      </pc:sldChg>
      <pc:sldChg chg="del">
        <pc:chgData name="julio olaf gonzalez guzman" userId="fb64a47ee61ae747" providerId="LiveId" clId="{7A0276C0-D95F-4872-B695-B9442BBDF0F1}" dt="2025-05-03T16:34:28.615" v="2081" actId="47"/>
        <pc:sldMkLst>
          <pc:docMk/>
          <pc:sldMk cId="1845228289" sldId="386"/>
        </pc:sldMkLst>
      </pc:sldChg>
      <pc:sldChg chg="del">
        <pc:chgData name="julio olaf gonzalez guzman" userId="fb64a47ee61ae747" providerId="LiveId" clId="{7A0276C0-D95F-4872-B695-B9442BBDF0F1}" dt="2025-05-03T16:34:42.954" v="2085" actId="47"/>
        <pc:sldMkLst>
          <pc:docMk/>
          <pc:sldMk cId="1540476488" sldId="391"/>
        </pc:sldMkLst>
      </pc:sldChg>
      <pc:sldChg chg="del">
        <pc:chgData name="julio olaf gonzalez guzman" userId="fb64a47ee61ae747" providerId="LiveId" clId="{7A0276C0-D95F-4872-B695-B9442BBDF0F1}" dt="2025-05-03T17:04:17.554" v="2605" actId="47"/>
        <pc:sldMkLst>
          <pc:docMk/>
          <pc:sldMk cId="1364138550" sldId="392"/>
        </pc:sldMkLst>
      </pc:sldChg>
      <pc:sldChg chg="del">
        <pc:chgData name="julio olaf gonzalez guzman" userId="fb64a47ee61ae747" providerId="LiveId" clId="{7A0276C0-D95F-4872-B695-B9442BBDF0F1}" dt="2025-05-03T16:34:07.885" v="2058" actId="47"/>
        <pc:sldMkLst>
          <pc:docMk/>
          <pc:sldMk cId="1725858445" sldId="397"/>
        </pc:sldMkLst>
      </pc:sldChg>
      <pc:sldChg chg="delSp modSp del mod">
        <pc:chgData name="julio olaf gonzalez guzman" userId="fb64a47ee61ae747" providerId="LiveId" clId="{7A0276C0-D95F-4872-B695-B9442BBDF0F1}" dt="2025-05-03T15:58:17.958" v="758" actId="47"/>
        <pc:sldMkLst>
          <pc:docMk/>
          <pc:sldMk cId="137965443" sldId="398"/>
        </pc:sldMkLst>
      </pc:sldChg>
      <pc:sldChg chg="del">
        <pc:chgData name="julio olaf gonzalez guzman" userId="fb64a47ee61ae747" providerId="LiveId" clId="{7A0276C0-D95F-4872-B695-B9442BBDF0F1}" dt="2025-05-03T16:34:42.301" v="2084" actId="47"/>
        <pc:sldMkLst>
          <pc:docMk/>
          <pc:sldMk cId="3450649823" sldId="404"/>
        </pc:sldMkLst>
      </pc:sldChg>
      <pc:sldChg chg="modSp add del mod">
        <pc:chgData name="julio olaf gonzalez guzman" userId="fb64a47ee61ae747" providerId="LiveId" clId="{7A0276C0-D95F-4872-B695-B9442BBDF0F1}" dt="2025-05-03T16:34:43.978" v="2086" actId="47"/>
        <pc:sldMkLst>
          <pc:docMk/>
          <pc:sldMk cId="3421265169" sldId="405"/>
        </pc:sldMkLst>
      </pc:sldChg>
      <pc:sldChg chg="del">
        <pc:chgData name="julio olaf gonzalez guzman" userId="fb64a47ee61ae747" providerId="LiveId" clId="{7A0276C0-D95F-4872-B695-B9442BBDF0F1}" dt="2025-05-03T16:34:16.039" v="2068" actId="47"/>
        <pc:sldMkLst>
          <pc:docMk/>
          <pc:sldMk cId="2891313882" sldId="412"/>
        </pc:sldMkLst>
      </pc:sldChg>
      <pc:sldChg chg="modSp mod">
        <pc:chgData name="julio olaf gonzalez guzman" userId="fb64a47ee61ae747" providerId="LiveId" clId="{7A0276C0-D95F-4872-B695-B9442BBDF0F1}" dt="2025-05-06T18:45:57.688" v="10285" actId="1076"/>
        <pc:sldMkLst>
          <pc:docMk/>
          <pc:sldMk cId="3884579878" sldId="417"/>
        </pc:sldMkLst>
        <pc:spChg chg="mod">
          <ac:chgData name="julio olaf gonzalez guzman" userId="fb64a47ee61ae747" providerId="LiveId" clId="{7A0276C0-D95F-4872-B695-B9442BBDF0F1}" dt="2025-05-06T17:53:44.799" v="9814" actId="20577"/>
          <ac:spMkLst>
            <pc:docMk/>
            <pc:sldMk cId="3884579878" sldId="417"/>
            <ac:spMk id="2" creationId="{3D57AC2E-B518-226D-DDEC-0DE38DF9D8ED}"/>
          </ac:spMkLst>
        </pc:spChg>
        <pc:spChg chg="mod">
          <ac:chgData name="julio olaf gonzalez guzman" userId="fb64a47ee61ae747" providerId="LiveId" clId="{7A0276C0-D95F-4872-B695-B9442BBDF0F1}" dt="2025-05-06T18:45:57.688" v="10285" actId="1076"/>
          <ac:spMkLst>
            <pc:docMk/>
            <pc:sldMk cId="3884579878" sldId="417"/>
            <ac:spMk id="3" creationId="{56119F14-1543-5C7D-58E5-C0BEED4F8147}"/>
          </ac:spMkLst>
        </pc:spChg>
      </pc:sldChg>
      <pc:sldChg chg="del">
        <pc:chgData name="julio olaf gonzalez guzman" userId="fb64a47ee61ae747" providerId="LiveId" clId="{7A0276C0-D95F-4872-B695-B9442BBDF0F1}" dt="2025-05-03T16:34:09.255" v="2060" actId="47"/>
        <pc:sldMkLst>
          <pc:docMk/>
          <pc:sldMk cId="3398592571" sldId="419"/>
        </pc:sldMkLst>
      </pc:sldChg>
      <pc:sldChg chg="del">
        <pc:chgData name="julio olaf gonzalez guzman" userId="fb64a47ee61ae747" providerId="LiveId" clId="{7A0276C0-D95F-4872-B695-B9442BBDF0F1}" dt="2025-05-03T16:34:26.305" v="2078" actId="47"/>
        <pc:sldMkLst>
          <pc:docMk/>
          <pc:sldMk cId="430137291" sldId="420"/>
        </pc:sldMkLst>
      </pc:sldChg>
      <pc:sldChg chg="del">
        <pc:chgData name="julio olaf gonzalez guzman" userId="fb64a47ee61ae747" providerId="LiveId" clId="{7A0276C0-D95F-4872-B695-B9442BBDF0F1}" dt="2025-05-03T16:34:10.077" v="2061" actId="47"/>
        <pc:sldMkLst>
          <pc:docMk/>
          <pc:sldMk cId="609468527" sldId="421"/>
        </pc:sldMkLst>
      </pc:sldChg>
      <pc:sldChg chg="del">
        <pc:chgData name="julio olaf gonzalez guzman" userId="fb64a47ee61ae747" providerId="LiveId" clId="{7A0276C0-D95F-4872-B695-B9442BBDF0F1}" dt="2025-05-03T16:34:17.936" v="2071" actId="47"/>
        <pc:sldMkLst>
          <pc:docMk/>
          <pc:sldMk cId="1991724909" sldId="422"/>
        </pc:sldMkLst>
      </pc:sldChg>
      <pc:sldChg chg="del">
        <pc:chgData name="julio olaf gonzalez guzman" userId="fb64a47ee61ae747" providerId="LiveId" clId="{7A0276C0-D95F-4872-B695-B9442BBDF0F1}" dt="2025-05-03T16:34:22.870" v="2075" actId="47"/>
        <pc:sldMkLst>
          <pc:docMk/>
          <pc:sldMk cId="3179385196" sldId="423"/>
        </pc:sldMkLst>
      </pc:sldChg>
      <pc:sldChg chg="add del">
        <pc:chgData name="julio olaf gonzalez guzman" userId="fb64a47ee61ae747" providerId="LiveId" clId="{7A0276C0-D95F-4872-B695-B9442BBDF0F1}" dt="2025-05-03T17:04:14.341" v="2604" actId="47"/>
        <pc:sldMkLst>
          <pc:docMk/>
          <pc:sldMk cId="3052681259" sldId="424"/>
        </pc:sldMkLst>
      </pc:sldChg>
      <pc:sldChg chg="del">
        <pc:chgData name="julio olaf gonzalez guzman" userId="fb64a47ee61ae747" providerId="LiveId" clId="{7A0276C0-D95F-4872-B695-B9442BBDF0F1}" dt="2025-05-03T16:34:25.437" v="2077" actId="47"/>
        <pc:sldMkLst>
          <pc:docMk/>
          <pc:sldMk cId="1599712076" sldId="425"/>
        </pc:sldMkLst>
      </pc:sldChg>
      <pc:sldChg chg="del">
        <pc:chgData name="julio olaf gonzalez guzman" userId="fb64a47ee61ae747" providerId="LiveId" clId="{7A0276C0-D95F-4872-B695-B9442BBDF0F1}" dt="2025-05-03T16:34:26.988" v="2079" actId="47"/>
        <pc:sldMkLst>
          <pc:docMk/>
          <pc:sldMk cId="432872309" sldId="426"/>
        </pc:sldMkLst>
      </pc:sldChg>
      <pc:sldChg chg="del">
        <pc:chgData name="julio olaf gonzalez guzman" userId="fb64a47ee61ae747" providerId="LiveId" clId="{7A0276C0-D95F-4872-B695-B9442BBDF0F1}" dt="2025-05-03T16:34:27.769" v="2080" actId="47"/>
        <pc:sldMkLst>
          <pc:docMk/>
          <pc:sldMk cId="2092068435" sldId="427"/>
        </pc:sldMkLst>
      </pc:sldChg>
      <pc:sldChg chg="del">
        <pc:chgData name="julio olaf gonzalez guzman" userId="fb64a47ee61ae747" providerId="LiveId" clId="{7A0276C0-D95F-4872-B695-B9442BBDF0F1}" dt="2025-05-03T16:34:22.157" v="2074" actId="47"/>
        <pc:sldMkLst>
          <pc:docMk/>
          <pc:sldMk cId="3674887809" sldId="431"/>
        </pc:sldMkLst>
      </pc:sldChg>
      <pc:sldChg chg="del">
        <pc:chgData name="julio olaf gonzalez guzman" userId="fb64a47ee61ae747" providerId="LiveId" clId="{7A0276C0-D95F-4872-B695-B9442BBDF0F1}" dt="2025-05-03T16:34:16.634" v="2069" actId="47"/>
        <pc:sldMkLst>
          <pc:docMk/>
          <pc:sldMk cId="2968983019" sldId="432"/>
        </pc:sldMkLst>
      </pc:sldChg>
      <pc:sldChg chg="del">
        <pc:chgData name="julio olaf gonzalez guzman" userId="fb64a47ee61ae747" providerId="LiveId" clId="{7A0276C0-D95F-4872-B695-B9442BBDF0F1}" dt="2025-05-03T16:34:19.966" v="2072" actId="47"/>
        <pc:sldMkLst>
          <pc:docMk/>
          <pc:sldMk cId="82128096" sldId="433"/>
        </pc:sldMkLst>
      </pc:sldChg>
      <pc:sldChg chg="del">
        <pc:chgData name="julio olaf gonzalez guzman" userId="fb64a47ee61ae747" providerId="LiveId" clId="{7A0276C0-D95F-4872-B695-B9442BBDF0F1}" dt="2025-05-03T16:34:23.826" v="2076" actId="47"/>
        <pc:sldMkLst>
          <pc:docMk/>
          <pc:sldMk cId="973715146" sldId="434"/>
        </pc:sldMkLst>
      </pc:sldChg>
      <pc:sldChg chg="modSp mod">
        <pc:chgData name="julio olaf gonzalez guzman" userId="fb64a47ee61ae747" providerId="LiveId" clId="{7A0276C0-D95F-4872-B695-B9442BBDF0F1}" dt="2025-05-06T00:03:06.743" v="8139" actId="1076"/>
        <pc:sldMkLst>
          <pc:docMk/>
          <pc:sldMk cId="3166790874" sldId="5341"/>
        </pc:sldMkLst>
        <pc:spChg chg="mod">
          <ac:chgData name="julio olaf gonzalez guzman" userId="fb64a47ee61ae747" providerId="LiveId" clId="{7A0276C0-D95F-4872-B695-B9442BBDF0F1}" dt="2025-05-05T20:07:55.389" v="5276" actId="1076"/>
          <ac:spMkLst>
            <pc:docMk/>
            <pc:sldMk cId="3166790874" sldId="5341"/>
            <ac:spMk id="6" creationId="{0251F780-10EC-9293-A071-7BF241FCD172}"/>
          </ac:spMkLst>
        </pc:spChg>
        <pc:spChg chg="mod">
          <ac:chgData name="julio olaf gonzalez guzman" userId="fb64a47ee61ae747" providerId="LiveId" clId="{7A0276C0-D95F-4872-B695-B9442BBDF0F1}" dt="2025-05-06T00:03:06.743" v="8139" actId="1076"/>
          <ac:spMkLst>
            <pc:docMk/>
            <pc:sldMk cId="3166790874" sldId="5341"/>
            <ac:spMk id="11" creationId="{8D4EAD82-BF36-56C5-473D-84A01A8B710C}"/>
          </ac:spMkLst>
        </pc:spChg>
        <pc:picChg chg="mod">
          <ac:chgData name="julio olaf gonzalez guzman" userId="fb64a47ee61ae747" providerId="LiveId" clId="{7A0276C0-D95F-4872-B695-B9442BBDF0F1}" dt="2025-05-05T20:07:49.006" v="5275" actId="1076"/>
          <ac:picMkLst>
            <pc:docMk/>
            <pc:sldMk cId="3166790874" sldId="5341"/>
            <ac:picMk id="5" creationId="{EF24C389-5686-3259-95A4-47E1C907853B}"/>
          </ac:picMkLst>
        </pc:picChg>
      </pc:sldChg>
      <pc:sldChg chg="addSp delSp modSp add del mod">
        <pc:chgData name="julio olaf gonzalez guzman" userId="fb64a47ee61ae747" providerId="LiveId" clId="{7A0276C0-D95F-4872-B695-B9442BBDF0F1}" dt="2025-05-06T17:36:08.162" v="9488" actId="47"/>
        <pc:sldMkLst>
          <pc:docMk/>
          <pc:sldMk cId="3960455029" sldId="5342"/>
        </pc:sldMkLst>
      </pc:sldChg>
      <pc:sldChg chg="del">
        <pc:chgData name="julio olaf gonzalez guzman" userId="fb64a47ee61ae747" providerId="LiveId" clId="{7A0276C0-D95F-4872-B695-B9442BBDF0F1}" dt="2025-05-03T16:34:17.235" v="2070" actId="47"/>
        <pc:sldMkLst>
          <pc:docMk/>
          <pc:sldMk cId="3054784671" sldId="5343"/>
        </pc:sldMkLst>
      </pc:sldChg>
      <pc:sldChg chg="del">
        <pc:chgData name="julio olaf gonzalez guzman" userId="fb64a47ee61ae747" providerId="LiveId" clId="{7A0276C0-D95F-4872-B695-B9442BBDF0F1}" dt="2025-05-03T16:34:10.911" v="2062" actId="47"/>
        <pc:sldMkLst>
          <pc:docMk/>
          <pc:sldMk cId="1505482953" sldId="5344"/>
        </pc:sldMkLst>
      </pc:sldChg>
      <pc:sldChg chg="del">
        <pc:chgData name="julio olaf gonzalez guzman" userId="fb64a47ee61ae747" providerId="LiveId" clId="{7A0276C0-D95F-4872-B695-B9442BBDF0F1}" dt="2025-05-03T16:34:11.570" v="2063" actId="47"/>
        <pc:sldMkLst>
          <pc:docMk/>
          <pc:sldMk cId="2347034267" sldId="5345"/>
        </pc:sldMkLst>
      </pc:sldChg>
      <pc:sldChg chg="del">
        <pc:chgData name="julio olaf gonzalez guzman" userId="fb64a47ee61ae747" providerId="LiveId" clId="{7A0276C0-D95F-4872-B695-B9442BBDF0F1}" dt="2025-05-03T16:34:12.633" v="2064" actId="47"/>
        <pc:sldMkLst>
          <pc:docMk/>
          <pc:sldMk cId="639815661" sldId="5346"/>
        </pc:sldMkLst>
      </pc:sldChg>
      <pc:sldChg chg="del">
        <pc:chgData name="julio olaf gonzalez guzman" userId="fb64a47ee61ae747" providerId="LiveId" clId="{7A0276C0-D95F-4872-B695-B9442BBDF0F1}" dt="2025-05-03T16:34:13.696" v="2065" actId="47"/>
        <pc:sldMkLst>
          <pc:docMk/>
          <pc:sldMk cId="521287299" sldId="5347"/>
        </pc:sldMkLst>
      </pc:sldChg>
      <pc:sldChg chg="del">
        <pc:chgData name="julio olaf gonzalez guzman" userId="fb64a47ee61ae747" providerId="LiveId" clId="{7A0276C0-D95F-4872-B695-B9442BBDF0F1}" dt="2025-05-03T16:34:20.958" v="2073" actId="47"/>
        <pc:sldMkLst>
          <pc:docMk/>
          <pc:sldMk cId="3903488745" sldId="5348"/>
        </pc:sldMkLst>
      </pc:sldChg>
      <pc:sldChg chg="modSp mod">
        <pc:chgData name="julio olaf gonzalez guzman" userId="fb64a47ee61ae747" providerId="LiveId" clId="{7A0276C0-D95F-4872-B695-B9442BBDF0F1}" dt="2025-05-06T19:05:10.909" v="10310" actId="20577"/>
        <pc:sldMkLst>
          <pc:docMk/>
          <pc:sldMk cId="10694808" sldId="5349"/>
        </pc:sldMkLst>
        <pc:spChg chg="mod">
          <ac:chgData name="julio olaf gonzalez guzman" userId="fb64a47ee61ae747" providerId="LiveId" clId="{7A0276C0-D95F-4872-B695-B9442BBDF0F1}" dt="2025-05-06T19:05:10.909" v="10310" actId="20577"/>
          <ac:spMkLst>
            <pc:docMk/>
            <pc:sldMk cId="10694808" sldId="5349"/>
            <ac:spMk id="3" creationId="{8C14FF9C-43CB-4DF8-9920-972451CC9F4D}"/>
          </ac:spMkLst>
        </pc:spChg>
      </pc:sldChg>
      <pc:sldChg chg="del">
        <pc:chgData name="julio olaf gonzalez guzman" userId="fb64a47ee61ae747" providerId="LiveId" clId="{7A0276C0-D95F-4872-B695-B9442BBDF0F1}" dt="2025-05-06T19:05:03.983" v="10309" actId="47"/>
        <pc:sldMkLst>
          <pc:docMk/>
          <pc:sldMk cId="3675231305" sldId="5354"/>
        </pc:sldMkLst>
      </pc:sldChg>
      <pc:sldChg chg="modSp add del mod">
        <pc:chgData name="julio olaf gonzalez guzman" userId="fb64a47ee61ae747" providerId="LiveId" clId="{7A0276C0-D95F-4872-B695-B9442BBDF0F1}" dt="2025-05-05T20:08:26.520" v="5279" actId="47"/>
        <pc:sldMkLst>
          <pc:docMk/>
          <pc:sldMk cId="3777559617" sldId="6728"/>
        </pc:sldMkLst>
      </pc:sldChg>
      <pc:sldChg chg="modSp new del mod">
        <pc:chgData name="julio olaf gonzalez guzman" userId="fb64a47ee61ae747" providerId="LiveId" clId="{7A0276C0-D95F-4872-B695-B9442BBDF0F1}" dt="2025-05-03T14:44:45.451" v="466" actId="47"/>
        <pc:sldMkLst>
          <pc:docMk/>
          <pc:sldMk cId="2583514480" sldId="6729"/>
        </pc:sldMkLst>
      </pc:sldChg>
      <pc:sldChg chg="modSp new del mod">
        <pc:chgData name="julio olaf gonzalez guzman" userId="fb64a47ee61ae747" providerId="LiveId" clId="{7A0276C0-D95F-4872-B695-B9442BBDF0F1}" dt="2025-05-03T16:34:08.822" v="2059" actId="47"/>
        <pc:sldMkLst>
          <pc:docMk/>
          <pc:sldMk cId="3646673477" sldId="6730"/>
        </pc:sldMkLst>
      </pc:sldChg>
      <pc:sldChg chg="addSp delSp modSp new del mod ord setBg modAnim">
        <pc:chgData name="julio olaf gonzalez guzman" userId="fb64a47ee61ae747" providerId="LiveId" clId="{7A0276C0-D95F-4872-B695-B9442BBDF0F1}" dt="2025-05-03T16:34:05.111" v="2055" actId="47"/>
        <pc:sldMkLst>
          <pc:docMk/>
          <pc:sldMk cId="3915892565" sldId="6731"/>
        </pc:sldMkLst>
      </pc:sldChg>
      <pc:sldChg chg="modSp new del mod">
        <pc:chgData name="julio olaf gonzalez guzman" userId="fb64a47ee61ae747" providerId="LiveId" clId="{7A0276C0-D95F-4872-B695-B9442BBDF0F1}" dt="2025-05-03T15:04:05.972" v="574" actId="47"/>
        <pc:sldMkLst>
          <pc:docMk/>
          <pc:sldMk cId="4081110580" sldId="6731"/>
        </pc:sldMkLst>
      </pc:sldChg>
      <pc:sldChg chg="addSp delSp new add del mod">
        <pc:chgData name="julio olaf gonzalez guzman" userId="fb64a47ee61ae747" providerId="LiveId" clId="{7A0276C0-D95F-4872-B695-B9442BBDF0F1}" dt="2025-05-03T15:57:43.983" v="749" actId="680"/>
        <pc:sldMkLst>
          <pc:docMk/>
          <pc:sldMk cId="15184752" sldId="6732"/>
        </pc:sldMkLst>
      </pc:sldChg>
      <pc:sldChg chg="addSp delSp modSp add del mod">
        <pc:chgData name="julio olaf gonzalez guzman" userId="fb64a47ee61ae747" providerId="LiveId" clId="{7A0276C0-D95F-4872-B695-B9442BBDF0F1}" dt="2025-05-03T15:57:40.680" v="744"/>
        <pc:sldMkLst>
          <pc:docMk/>
          <pc:sldMk cId="955803241" sldId="6732"/>
        </pc:sldMkLst>
      </pc:sldChg>
      <pc:sldChg chg="addSp delSp modSp new add del mod">
        <pc:chgData name="julio olaf gonzalez guzman" userId="fb64a47ee61ae747" providerId="LiveId" clId="{7A0276C0-D95F-4872-B695-B9442BBDF0F1}" dt="2025-05-03T16:34:07.453" v="2057" actId="47"/>
        <pc:sldMkLst>
          <pc:docMk/>
          <pc:sldMk cId="1673903328" sldId="6732"/>
        </pc:sldMkLst>
      </pc:sldChg>
      <pc:sldChg chg="add del">
        <pc:chgData name="julio olaf gonzalez guzman" userId="fb64a47ee61ae747" providerId="LiveId" clId="{7A0276C0-D95F-4872-B695-B9442BBDF0F1}" dt="2025-05-03T15:57:43.168" v="747"/>
        <pc:sldMkLst>
          <pc:docMk/>
          <pc:sldMk cId="39339120" sldId="6733"/>
        </pc:sldMkLst>
      </pc:sldChg>
      <pc:sldChg chg="delSp new del mod">
        <pc:chgData name="julio olaf gonzalez guzman" userId="fb64a47ee61ae747" providerId="LiveId" clId="{7A0276C0-D95F-4872-B695-B9442BBDF0F1}" dt="2025-05-03T16:34:06.768" v="2056" actId="47"/>
        <pc:sldMkLst>
          <pc:docMk/>
          <pc:sldMk cId="347391972" sldId="6733"/>
        </pc:sldMkLst>
      </pc:sldChg>
      <pc:sldChg chg="addSp delSp modSp add mod ord">
        <pc:chgData name="julio olaf gonzalez guzman" userId="fb64a47ee61ae747" providerId="LiveId" clId="{7A0276C0-D95F-4872-B695-B9442BBDF0F1}" dt="2025-05-06T17:42:20.824" v="9554" actId="1036"/>
        <pc:sldMkLst>
          <pc:docMk/>
          <pc:sldMk cId="695779551" sldId="6734"/>
        </pc:sldMkLst>
        <pc:spChg chg="mod">
          <ac:chgData name="julio olaf gonzalez guzman" userId="fb64a47ee61ae747" providerId="LiveId" clId="{7A0276C0-D95F-4872-B695-B9442BBDF0F1}" dt="2025-05-05T21:31:46.896" v="6441" actId="20577"/>
          <ac:spMkLst>
            <pc:docMk/>
            <pc:sldMk cId="695779551" sldId="6734"/>
            <ac:spMk id="2" creationId="{46526D0D-E8E4-6871-AEEF-DC06BD358EF7}"/>
          </ac:spMkLst>
        </pc:spChg>
        <pc:spChg chg="mod">
          <ac:chgData name="julio olaf gonzalez guzman" userId="fb64a47ee61ae747" providerId="LiveId" clId="{7A0276C0-D95F-4872-B695-B9442BBDF0F1}" dt="2025-05-06T17:01:31.969" v="9070" actId="1035"/>
          <ac:spMkLst>
            <pc:docMk/>
            <pc:sldMk cId="695779551" sldId="6734"/>
            <ac:spMk id="3" creationId="{D4C16630-3010-E7C5-1624-B81F2A5041D8}"/>
          </ac:spMkLst>
        </pc:spChg>
        <pc:spChg chg="add mod">
          <ac:chgData name="julio olaf gonzalez guzman" userId="fb64a47ee61ae747" providerId="LiveId" clId="{7A0276C0-D95F-4872-B695-B9442BBDF0F1}" dt="2025-05-06T17:05:07.240" v="9120" actId="14100"/>
          <ac:spMkLst>
            <pc:docMk/>
            <pc:sldMk cId="695779551" sldId="6734"/>
            <ac:spMk id="4" creationId="{8E9F3B67-4249-6EE1-3B34-FC10C4ED7B27}"/>
          </ac:spMkLst>
        </pc:spChg>
        <pc:spChg chg="add mod">
          <ac:chgData name="julio olaf gonzalez guzman" userId="fb64a47ee61ae747" providerId="LiveId" clId="{7A0276C0-D95F-4872-B695-B9442BBDF0F1}" dt="2025-05-06T17:07:28.563" v="9142" actId="20577"/>
          <ac:spMkLst>
            <pc:docMk/>
            <pc:sldMk cId="695779551" sldId="6734"/>
            <ac:spMk id="5" creationId="{0AE31B7C-CE31-5139-A5F8-0B8845BE42FB}"/>
          </ac:spMkLst>
        </pc:spChg>
        <pc:spChg chg="add mod">
          <ac:chgData name="julio olaf gonzalez guzman" userId="fb64a47ee61ae747" providerId="LiveId" clId="{7A0276C0-D95F-4872-B695-B9442BBDF0F1}" dt="2025-05-06T17:07:40.011" v="9150" actId="20577"/>
          <ac:spMkLst>
            <pc:docMk/>
            <pc:sldMk cId="695779551" sldId="6734"/>
            <ac:spMk id="6" creationId="{C927E135-9CA5-6DEE-C5CC-9BAFCFF9C737}"/>
          </ac:spMkLst>
        </pc:spChg>
        <pc:spChg chg="add mod">
          <ac:chgData name="julio olaf gonzalez guzman" userId="fb64a47ee61ae747" providerId="LiveId" clId="{7A0276C0-D95F-4872-B695-B9442BBDF0F1}" dt="2025-05-06T17:07:50.831" v="9158" actId="20577"/>
          <ac:spMkLst>
            <pc:docMk/>
            <pc:sldMk cId="695779551" sldId="6734"/>
            <ac:spMk id="7" creationId="{C7BD0E2A-2489-6D28-495E-BC4CDE28CCAA}"/>
          </ac:spMkLst>
        </pc:spChg>
        <pc:spChg chg="add mod">
          <ac:chgData name="julio olaf gonzalez guzman" userId="fb64a47ee61ae747" providerId="LiveId" clId="{7A0276C0-D95F-4872-B695-B9442BBDF0F1}" dt="2025-05-06T17:07:05.967" v="9135" actId="1076"/>
          <ac:spMkLst>
            <pc:docMk/>
            <pc:sldMk cId="695779551" sldId="6734"/>
            <ac:spMk id="8" creationId="{459A2375-F1F3-82F2-7571-E40E45BDFC43}"/>
          </ac:spMkLst>
        </pc:spChg>
        <pc:spChg chg="add del mod">
          <ac:chgData name="julio olaf gonzalez guzman" userId="fb64a47ee61ae747" providerId="LiveId" clId="{7A0276C0-D95F-4872-B695-B9442BBDF0F1}" dt="2025-05-06T17:11:15.620" v="9278" actId="478"/>
          <ac:spMkLst>
            <pc:docMk/>
            <pc:sldMk cId="695779551" sldId="6734"/>
            <ac:spMk id="9" creationId="{C0B808E1-7943-13D4-4DE9-D344569C2BDF}"/>
          </ac:spMkLst>
        </pc:spChg>
        <pc:spChg chg="add mod">
          <ac:chgData name="julio olaf gonzalez guzman" userId="fb64a47ee61ae747" providerId="LiveId" clId="{7A0276C0-D95F-4872-B695-B9442BBDF0F1}" dt="2025-05-06T17:09:42.901" v="9245" actId="14100"/>
          <ac:spMkLst>
            <pc:docMk/>
            <pc:sldMk cId="695779551" sldId="6734"/>
            <ac:spMk id="10" creationId="{DE86E963-119C-D057-E0BE-4D96F4894DCE}"/>
          </ac:spMkLst>
        </pc:spChg>
        <pc:spChg chg="add mod">
          <ac:chgData name="julio olaf gonzalez guzman" userId="fb64a47ee61ae747" providerId="LiveId" clId="{7A0276C0-D95F-4872-B695-B9442BBDF0F1}" dt="2025-05-06T17:10:10.789" v="9258" actId="14100"/>
          <ac:spMkLst>
            <pc:docMk/>
            <pc:sldMk cId="695779551" sldId="6734"/>
            <ac:spMk id="11" creationId="{CA6CF7E6-0CEB-8201-A1D2-788247A612A8}"/>
          </ac:spMkLst>
        </pc:spChg>
        <pc:spChg chg="add mod">
          <ac:chgData name="julio olaf gonzalez guzman" userId="fb64a47ee61ae747" providerId="LiveId" clId="{7A0276C0-D95F-4872-B695-B9442BBDF0F1}" dt="2025-05-06T00:04:09.706" v="8140" actId="120"/>
          <ac:spMkLst>
            <pc:docMk/>
            <pc:sldMk cId="695779551" sldId="6734"/>
            <ac:spMk id="12" creationId="{4C6FC92A-013F-F151-518C-BEE41E6754F7}"/>
          </ac:spMkLst>
        </pc:spChg>
        <pc:spChg chg="add mod">
          <ac:chgData name="julio olaf gonzalez guzman" userId="fb64a47ee61ae747" providerId="LiveId" clId="{7A0276C0-D95F-4872-B695-B9442BBDF0F1}" dt="2025-05-05T20:57:21.063" v="5844"/>
          <ac:spMkLst>
            <pc:docMk/>
            <pc:sldMk cId="695779551" sldId="6734"/>
            <ac:spMk id="13" creationId="{07E37821-2EFF-E5E1-DDA3-8F8AAA96D5C5}"/>
          </ac:spMkLst>
        </pc:spChg>
        <pc:spChg chg="add mod">
          <ac:chgData name="julio olaf gonzalez guzman" userId="fb64a47ee61ae747" providerId="LiveId" clId="{7A0276C0-D95F-4872-B695-B9442BBDF0F1}" dt="2025-05-06T17:09:21.453" v="9239" actId="1037"/>
          <ac:spMkLst>
            <pc:docMk/>
            <pc:sldMk cId="695779551" sldId="6734"/>
            <ac:spMk id="14" creationId="{A7B724EC-E210-CB85-4533-EEE20DD160F3}"/>
          </ac:spMkLst>
        </pc:spChg>
        <pc:spChg chg="add del mod">
          <ac:chgData name="julio olaf gonzalez guzman" userId="fb64a47ee61ae747" providerId="LiveId" clId="{7A0276C0-D95F-4872-B695-B9442BBDF0F1}" dt="2025-05-06T17:00:34.624" v="9015" actId="478"/>
          <ac:spMkLst>
            <pc:docMk/>
            <pc:sldMk cId="695779551" sldId="6734"/>
            <ac:spMk id="15" creationId="{3098C648-FD5B-D967-0884-9DA61A6ECAD9}"/>
          </ac:spMkLst>
        </pc:spChg>
        <pc:spChg chg="add mod">
          <ac:chgData name="julio olaf gonzalez guzman" userId="fb64a47ee61ae747" providerId="LiveId" clId="{7A0276C0-D95F-4872-B695-B9442BBDF0F1}" dt="2025-05-06T17:10:40.966" v="9272" actId="14100"/>
          <ac:spMkLst>
            <pc:docMk/>
            <pc:sldMk cId="695779551" sldId="6734"/>
            <ac:spMk id="16" creationId="{479C4BA6-951E-7B7E-E875-A4AF5D758CCD}"/>
          </ac:spMkLst>
        </pc:spChg>
        <pc:spChg chg="add mod">
          <ac:chgData name="julio olaf gonzalez guzman" userId="fb64a47ee61ae747" providerId="LiveId" clId="{7A0276C0-D95F-4872-B695-B9442BBDF0F1}" dt="2025-05-06T17:11:13.899" v="9277" actId="14100"/>
          <ac:spMkLst>
            <pc:docMk/>
            <pc:sldMk cId="695779551" sldId="6734"/>
            <ac:spMk id="17" creationId="{A424A784-3A4B-1B71-FA5E-B00E67187D00}"/>
          </ac:spMkLst>
        </pc:spChg>
        <pc:spChg chg="add mod">
          <ac:chgData name="julio olaf gonzalez guzman" userId="fb64a47ee61ae747" providerId="LiveId" clId="{7A0276C0-D95F-4872-B695-B9442BBDF0F1}" dt="2025-05-06T17:14:15.552" v="9327" actId="1076"/>
          <ac:spMkLst>
            <pc:docMk/>
            <pc:sldMk cId="695779551" sldId="6734"/>
            <ac:spMk id="19" creationId="{A6609E87-0A72-13F9-E6A9-65270EF0DB6A}"/>
          </ac:spMkLst>
        </pc:spChg>
        <pc:spChg chg="mod">
          <ac:chgData name="julio olaf gonzalez guzman" userId="fb64a47ee61ae747" providerId="LiveId" clId="{7A0276C0-D95F-4872-B695-B9442BBDF0F1}" dt="2025-05-06T17:04:37.960" v="9112" actId="1076"/>
          <ac:spMkLst>
            <pc:docMk/>
            <pc:sldMk cId="695779551" sldId="6734"/>
            <ac:spMk id="69" creationId="{5B49DC0B-AE31-1B2C-1FC7-3CC1E67EC0A5}"/>
          </ac:spMkLst>
        </pc:spChg>
        <pc:spChg chg="mod">
          <ac:chgData name="julio olaf gonzalez guzman" userId="fb64a47ee61ae747" providerId="LiveId" clId="{7A0276C0-D95F-4872-B695-B9442BBDF0F1}" dt="2025-05-05T21:21:30.639" v="6435" actId="20577"/>
          <ac:spMkLst>
            <pc:docMk/>
            <pc:sldMk cId="695779551" sldId="6734"/>
            <ac:spMk id="70" creationId="{C2D856B8-198C-D6D8-4A83-3FB122F5B2AD}"/>
          </ac:spMkLst>
        </pc:spChg>
        <pc:spChg chg="mod">
          <ac:chgData name="julio olaf gonzalez guzman" userId="fb64a47ee61ae747" providerId="LiveId" clId="{7A0276C0-D95F-4872-B695-B9442BBDF0F1}" dt="2025-05-06T17:01:05.246" v="9046" actId="1035"/>
          <ac:spMkLst>
            <pc:docMk/>
            <pc:sldMk cId="695779551" sldId="6734"/>
            <ac:spMk id="71" creationId="{859F6808-BD5A-BC24-2201-CA764B090641}"/>
          </ac:spMkLst>
        </pc:spChg>
        <pc:spChg chg="mod">
          <ac:chgData name="julio olaf gonzalez guzman" userId="fb64a47ee61ae747" providerId="LiveId" clId="{7A0276C0-D95F-4872-B695-B9442BBDF0F1}" dt="2025-05-06T17:07:17.775" v="9141" actId="20577"/>
          <ac:spMkLst>
            <pc:docMk/>
            <pc:sldMk cId="695779551" sldId="6734"/>
            <ac:spMk id="72" creationId="{550961A5-3CC9-31BE-C000-7CD6F404FA46}"/>
          </ac:spMkLst>
        </pc:spChg>
        <pc:spChg chg="add del mod">
          <ac:chgData name="julio olaf gonzalez guzman" userId="fb64a47ee61ae747" providerId="LiveId" clId="{7A0276C0-D95F-4872-B695-B9442BBDF0F1}" dt="2025-05-05T22:43:52.323" v="7533" actId="478"/>
          <ac:spMkLst>
            <pc:docMk/>
            <pc:sldMk cId="695779551" sldId="6734"/>
            <ac:spMk id="73" creationId="{5B3E2FAC-F62F-617A-3209-CD00202CB7C1}"/>
          </ac:spMkLst>
        </pc:spChg>
        <pc:spChg chg="add del mod">
          <ac:chgData name="julio olaf gonzalez guzman" userId="fb64a47ee61ae747" providerId="LiveId" clId="{7A0276C0-D95F-4872-B695-B9442BBDF0F1}" dt="2025-05-05T22:43:52.323" v="7533" actId="478"/>
          <ac:spMkLst>
            <pc:docMk/>
            <pc:sldMk cId="695779551" sldId="6734"/>
            <ac:spMk id="74" creationId="{28613828-B97D-3C78-8ED4-B3CF586429AF}"/>
          </ac:spMkLst>
        </pc:spChg>
        <pc:spChg chg="add del mod">
          <ac:chgData name="julio olaf gonzalez guzman" userId="fb64a47ee61ae747" providerId="LiveId" clId="{7A0276C0-D95F-4872-B695-B9442BBDF0F1}" dt="2025-05-06T17:42:20.824" v="9554" actId="1036"/>
          <ac:spMkLst>
            <pc:docMk/>
            <pc:sldMk cId="695779551" sldId="6734"/>
            <ac:spMk id="75" creationId="{719CB688-D600-1866-3761-F3BBD421CC57}"/>
          </ac:spMkLst>
        </pc:spChg>
        <pc:spChg chg="add del mod">
          <ac:chgData name="julio olaf gonzalez guzman" userId="fb64a47ee61ae747" providerId="LiveId" clId="{7A0276C0-D95F-4872-B695-B9442BBDF0F1}" dt="2025-05-05T22:43:52.323" v="7533" actId="478"/>
          <ac:spMkLst>
            <pc:docMk/>
            <pc:sldMk cId="695779551" sldId="6734"/>
            <ac:spMk id="76" creationId="{3A6CDED8-2D41-EB85-BFAF-1078B513E062}"/>
          </ac:spMkLst>
        </pc:spChg>
        <pc:spChg chg="mod">
          <ac:chgData name="julio olaf gonzalez guzman" userId="fb64a47ee61ae747" providerId="LiveId" clId="{7A0276C0-D95F-4872-B695-B9442BBDF0F1}" dt="2025-05-05T20:43:01.532" v="5671" actId="1076"/>
          <ac:spMkLst>
            <pc:docMk/>
            <pc:sldMk cId="695779551" sldId="6734"/>
            <ac:spMk id="77" creationId="{9E6F8904-24C0-97A5-E791-DF58BB6ECDAB}"/>
          </ac:spMkLst>
        </pc:spChg>
        <pc:spChg chg="mod">
          <ac:chgData name="julio olaf gonzalez guzman" userId="fb64a47ee61ae747" providerId="LiveId" clId="{7A0276C0-D95F-4872-B695-B9442BBDF0F1}" dt="2025-05-05T20:43:01.532" v="5671" actId="1076"/>
          <ac:spMkLst>
            <pc:docMk/>
            <pc:sldMk cId="695779551" sldId="6734"/>
            <ac:spMk id="81" creationId="{F8CFAC9B-0B1F-98F9-3C42-57F4B3B4AC25}"/>
          </ac:spMkLst>
        </pc:spChg>
        <pc:spChg chg="mod">
          <ac:chgData name="julio olaf gonzalez guzman" userId="fb64a47ee61ae747" providerId="LiveId" clId="{7A0276C0-D95F-4872-B695-B9442BBDF0F1}" dt="2025-05-06T17:01:31.969" v="9070" actId="1035"/>
          <ac:spMkLst>
            <pc:docMk/>
            <pc:sldMk cId="695779551" sldId="6734"/>
            <ac:spMk id="82" creationId="{BB271A78-FBCD-A316-E1A2-5ACB14B41A15}"/>
          </ac:spMkLst>
        </pc:spChg>
        <pc:spChg chg="add mod">
          <ac:chgData name="julio olaf gonzalez guzman" userId="fb64a47ee61ae747" providerId="LiveId" clId="{7A0276C0-D95F-4872-B695-B9442BBDF0F1}" dt="2025-05-06T17:08:36.434" v="9175" actId="20577"/>
          <ac:spMkLst>
            <pc:docMk/>
            <pc:sldMk cId="695779551" sldId="6734"/>
            <ac:spMk id="83" creationId="{34113E67-2378-BA27-D429-63200931CCBC}"/>
          </ac:spMkLst>
        </pc:spChg>
        <pc:spChg chg="add mod ord">
          <ac:chgData name="julio olaf gonzalez guzman" userId="fb64a47ee61ae747" providerId="LiveId" clId="{7A0276C0-D95F-4872-B695-B9442BBDF0F1}" dt="2025-05-06T17:14:34.323" v="9332" actId="167"/>
          <ac:spMkLst>
            <pc:docMk/>
            <pc:sldMk cId="695779551" sldId="6734"/>
            <ac:spMk id="84" creationId="{7C158106-13FD-6CE0-CFBE-39A6AD6A12CB}"/>
          </ac:spMkLst>
        </pc:spChg>
        <pc:spChg chg="mod">
          <ac:chgData name="julio olaf gonzalez guzman" userId="fb64a47ee61ae747" providerId="LiveId" clId="{7A0276C0-D95F-4872-B695-B9442BBDF0F1}" dt="2025-05-05T20:43:01.532" v="5671" actId="1076"/>
          <ac:spMkLst>
            <pc:docMk/>
            <pc:sldMk cId="695779551" sldId="6734"/>
            <ac:spMk id="85" creationId="{D250C95E-C795-C13C-1625-994944CD8B3D}"/>
          </ac:spMkLst>
        </pc:spChg>
        <pc:spChg chg="mod">
          <ac:chgData name="julio olaf gonzalez guzman" userId="fb64a47ee61ae747" providerId="LiveId" clId="{7A0276C0-D95F-4872-B695-B9442BBDF0F1}" dt="2025-05-06T17:01:31.969" v="9070" actId="1035"/>
          <ac:spMkLst>
            <pc:docMk/>
            <pc:sldMk cId="695779551" sldId="6734"/>
            <ac:spMk id="86" creationId="{ED354638-D605-7AFE-32F5-1E552F39C3B2}"/>
          </ac:spMkLst>
        </pc:spChg>
        <pc:spChg chg="mod">
          <ac:chgData name="julio olaf gonzalez guzman" userId="fb64a47ee61ae747" providerId="LiveId" clId="{7A0276C0-D95F-4872-B695-B9442BBDF0F1}" dt="2025-05-06T17:01:31.969" v="9070" actId="1035"/>
          <ac:spMkLst>
            <pc:docMk/>
            <pc:sldMk cId="695779551" sldId="6734"/>
            <ac:spMk id="87" creationId="{4C1D0630-44B9-AE4F-D878-126D3DE81BD6}"/>
          </ac:spMkLst>
        </pc:spChg>
        <pc:spChg chg="mod">
          <ac:chgData name="julio olaf gonzalez guzman" userId="fb64a47ee61ae747" providerId="LiveId" clId="{7A0276C0-D95F-4872-B695-B9442BBDF0F1}" dt="2025-05-05T20:47:14.563" v="5732" actId="1076"/>
          <ac:spMkLst>
            <pc:docMk/>
            <pc:sldMk cId="695779551" sldId="6734"/>
            <ac:spMk id="88" creationId="{6E0D4535-4C62-3C03-760B-FEE72FE8F3DC}"/>
          </ac:spMkLst>
        </pc:spChg>
        <pc:spChg chg="mod">
          <ac:chgData name="julio olaf gonzalez guzman" userId="fb64a47ee61ae747" providerId="LiveId" clId="{7A0276C0-D95F-4872-B695-B9442BBDF0F1}" dt="2025-05-05T20:47:14.563" v="5732" actId="1076"/>
          <ac:spMkLst>
            <pc:docMk/>
            <pc:sldMk cId="695779551" sldId="6734"/>
            <ac:spMk id="89" creationId="{D54EB60E-7F38-9FC1-57E1-7EB7D65DF47D}"/>
          </ac:spMkLst>
        </pc:spChg>
        <pc:spChg chg="mod">
          <ac:chgData name="julio olaf gonzalez guzman" userId="fb64a47ee61ae747" providerId="LiveId" clId="{7A0276C0-D95F-4872-B695-B9442BBDF0F1}" dt="2025-05-06T17:01:31.969" v="9070" actId="1035"/>
          <ac:spMkLst>
            <pc:docMk/>
            <pc:sldMk cId="695779551" sldId="6734"/>
            <ac:spMk id="90" creationId="{321BD4F7-F898-2842-C078-9C552E4910F1}"/>
          </ac:spMkLst>
        </pc:spChg>
        <pc:spChg chg="mod">
          <ac:chgData name="julio olaf gonzalez guzman" userId="fb64a47ee61ae747" providerId="LiveId" clId="{7A0276C0-D95F-4872-B695-B9442BBDF0F1}" dt="2025-05-06T17:01:31.969" v="9070" actId="1035"/>
          <ac:spMkLst>
            <pc:docMk/>
            <pc:sldMk cId="695779551" sldId="6734"/>
            <ac:spMk id="91" creationId="{CD8B4D29-6680-83A2-F12E-C7BF2C5BA2AD}"/>
          </ac:spMkLst>
        </pc:spChg>
        <pc:spChg chg="mod">
          <ac:chgData name="julio olaf gonzalez guzman" userId="fb64a47ee61ae747" providerId="LiveId" clId="{7A0276C0-D95F-4872-B695-B9442BBDF0F1}" dt="2025-05-05T20:48:15.719" v="5741" actId="1076"/>
          <ac:spMkLst>
            <pc:docMk/>
            <pc:sldMk cId="695779551" sldId="6734"/>
            <ac:spMk id="92" creationId="{1039FDDD-A500-88B5-D666-D16F3463EC49}"/>
          </ac:spMkLst>
        </pc:spChg>
        <pc:spChg chg="mod">
          <ac:chgData name="julio olaf gonzalez guzman" userId="fb64a47ee61ae747" providerId="LiveId" clId="{7A0276C0-D95F-4872-B695-B9442BBDF0F1}" dt="2025-05-05T20:48:15.719" v="5741" actId="1076"/>
          <ac:spMkLst>
            <pc:docMk/>
            <pc:sldMk cId="695779551" sldId="6734"/>
            <ac:spMk id="93" creationId="{C9578AA5-7E45-B739-825C-A7FBAFC7431E}"/>
          </ac:spMkLst>
        </pc:spChg>
        <pc:spChg chg="mod">
          <ac:chgData name="julio olaf gonzalez guzman" userId="fb64a47ee61ae747" providerId="LiveId" clId="{7A0276C0-D95F-4872-B695-B9442BBDF0F1}" dt="2025-05-05T20:48:22.202" v="5742" actId="20577"/>
          <ac:spMkLst>
            <pc:docMk/>
            <pc:sldMk cId="695779551" sldId="6734"/>
            <ac:spMk id="94" creationId="{423EFE7B-3A82-65F9-05BA-3881D495351E}"/>
          </ac:spMkLst>
        </pc:spChg>
        <pc:spChg chg="mod">
          <ac:chgData name="julio olaf gonzalez guzman" userId="fb64a47ee61ae747" providerId="LiveId" clId="{7A0276C0-D95F-4872-B695-B9442BBDF0F1}" dt="2025-05-06T17:11:29.242" v="9286" actId="20577"/>
          <ac:spMkLst>
            <pc:docMk/>
            <pc:sldMk cId="695779551" sldId="6734"/>
            <ac:spMk id="95" creationId="{D7557338-B07B-F768-F51D-E5118CC001DA}"/>
          </ac:spMkLst>
        </pc:spChg>
        <pc:spChg chg="mod">
          <ac:chgData name="julio olaf gonzalez guzman" userId="fb64a47ee61ae747" providerId="LiveId" clId="{7A0276C0-D95F-4872-B695-B9442BBDF0F1}" dt="2025-05-06T17:05:25.919" v="9127" actId="1076"/>
          <ac:spMkLst>
            <pc:docMk/>
            <pc:sldMk cId="695779551" sldId="6734"/>
            <ac:spMk id="96" creationId="{D07262C9-EB0A-CFC7-D899-927CF3F0A7DC}"/>
          </ac:spMkLst>
        </pc:spChg>
        <pc:spChg chg="mod">
          <ac:chgData name="julio olaf gonzalez guzman" userId="fb64a47ee61ae747" providerId="LiveId" clId="{7A0276C0-D95F-4872-B695-B9442BBDF0F1}" dt="2025-05-05T20:44:33.936" v="5687" actId="1076"/>
          <ac:spMkLst>
            <pc:docMk/>
            <pc:sldMk cId="695779551" sldId="6734"/>
            <ac:spMk id="97" creationId="{1097E26B-BF0C-2831-3C1B-1C61010903BB}"/>
          </ac:spMkLst>
        </pc:spChg>
        <pc:spChg chg="mod">
          <ac:chgData name="julio olaf gonzalez guzman" userId="fb64a47ee61ae747" providerId="LiveId" clId="{7A0276C0-D95F-4872-B695-B9442BBDF0F1}" dt="2025-05-05T20:44:42.249" v="5692" actId="20577"/>
          <ac:spMkLst>
            <pc:docMk/>
            <pc:sldMk cId="695779551" sldId="6734"/>
            <ac:spMk id="98" creationId="{89CD9896-F67C-D12E-2E91-9073A4794D94}"/>
          </ac:spMkLst>
        </pc:spChg>
        <pc:spChg chg="mod">
          <ac:chgData name="julio olaf gonzalez guzman" userId="fb64a47ee61ae747" providerId="LiveId" clId="{7A0276C0-D95F-4872-B695-B9442BBDF0F1}" dt="2025-05-06T17:09:54.587" v="9252" actId="20577"/>
          <ac:spMkLst>
            <pc:docMk/>
            <pc:sldMk cId="695779551" sldId="6734"/>
            <ac:spMk id="99" creationId="{F1265527-2D55-9A36-D489-E8C1C303AD75}"/>
          </ac:spMkLst>
        </pc:spChg>
        <pc:spChg chg="mod">
          <ac:chgData name="julio olaf gonzalez guzman" userId="fb64a47ee61ae747" providerId="LiveId" clId="{7A0276C0-D95F-4872-B695-B9442BBDF0F1}" dt="2025-05-05T20:44:33.936" v="5687" actId="1076"/>
          <ac:spMkLst>
            <pc:docMk/>
            <pc:sldMk cId="695779551" sldId="6734"/>
            <ac:spMk id="100" creationId="{F5B515CB-6194-E832-EE52-9373CFA1B9FA}"/>
          </ac:spMkLst>
        </pc:spChg>
        <pc:spChg chg="mod">
          <ac:chgData name="julio olaf gonzalez guzman" userId="fb64a47ee61ae747" providerId="LiveId" clId="{7A0276C0-D95F-4872-B695-B9442BBDF0F1}" dt="2025-05-05T21:02:55.126" v="5925"/>
          <ac:spMkLst>
            <pc:docMk/>
            <pc:sldMk cId="695779551" sldId="6734"/>
            <ac:spMk id="101" creationId="{E3431F87-DBDF-2C9D-4B79-12E0D9F6F934}"/>
          </ac:spMkLst>
        </pc:spChg>
        <pc:spChg chg="mod">
          <ac:chgData name="julio olaf gonzalez guzman" userId="fb64a47ee61ae747" providerId="LiveId" clId="{7A0276C0-D95F-4872-B695-B9442BBDF0F1}" dt="2025-05-05T20:44:57.343" v="5706" actId="20577"/>
          <ac:spMkLst>
            <pc:docMk/>
            <pc:sldMk cId="695779551" sldId="6734"/>
            <ac:spMk id="102" creationId="{3C6EA393-BC65-E2FC-F9BF-89612DFEA755}"/>
          </ac:spMkLst>
        </pc:spChg>
        <pc:spChg chg="mod">
          <ac:chgData name="julio olaf gonzalez guzman" userId="fb64a47ee61ae747" providerId="LiveId" clId="{7A0276C0-D95F-4872-B695-B9442BBDF0F1}" dt="2025-05-06T17:10:23.362" v="9266" actId="20577"/>
          <ac:spMkLst>
            <pc:docMk/>
            <pc:sldMk cId="695779551" sldId="6734"/>
            <ac:spMk id="103" creationId="{BDAEC022-880E-01BF-3B9A-8BDEF3C4E019}"/>
          </ac:spMkLst>
        </pc:spChg>
        <pc:spChg chg="mod">
          <ac:chgData name="julio olaf gonzalez guzman" userId="fb64a47ee61ae747" providerId="LiveId" clId="{7A0276C0-D95F-4872-B695-B9442BBDF0F1}" dt="2025-05-05T20:46:02.798" v="5716" actId="1076"/>
          <ac:spMkLst>
            <pc:docMk/>
            <pc:sldMk cId="695779551" sldId="6734"/>
            <ac:spMk id="104" creationId="{E219486C-7C43-3C41-8DD0-1FF95C04D143}"/>
          </ac:spMkLst>
        </pc:spChg>
        <pc:spChg chg="mod">
          <ac:chgData name="julio olaf gonzalez guzman" userId="fb64a47ee61ae747" providerId="LiveId" clId="{7A0276C0-D95F-4872-B695-B9442BBDF0F1}" dt="2025-05-05T20:46:02.798" v="5716" actId="1076"/>
          <ac:spMkLst>
            <pc:docMk/>
            <pc:sldMk cId="695779551" sldId="6734"/>
            <ac:spMk id="105" creationId="{E5603FA7-BD69-F847-9EBF-B7CB59A24E03}"/>
          </ac:spMkLst>
        </pc:spChg>
        <pc:spChg chg="mod">
          <ac:chgData name="julio olaf gonzalez guzman" userId="fb64a47ee61ae747" providerId="LiveId" clId="{7A0276C0-D95F-4872-B695-B9442BBDF0F1}" dt="2025-05-05T20:46:17.336" v="5720" actId="20577"/>
          <ac:spMkLst>
            <pc:docMk/>
            <pc:sldMk cId="695779551" sldId="6734"/>
            <ac:spMk id="106" creationId="{EEFBA7FD-D052-EBA2-CA24-D44EF518FC11}"/>
          </ac:spMkLst>
        </pc:spChg>
        <pc:spChg chg="mod">
          <ac:chgData name="julio olaf gonzalez guzman" userId="fb64a47ee61ae747" providerId="LiveId" clId="{7A0276C0-D95F-4872-B695-B9442BBDF0F1}" dt="2025-05-06T17:11:41.704" v="9292" actId="20577"/>
          <ac:spMkLst>
            <pc:docMk/>
            <pc:sldMk cId="695779551" sldId="6734"/>
            <ac:spMk id="107" creationId="{DF6E579D-B32F-F898-2F6C-12CFABE37F08}"/>
          </ac:spMkLst>
        </pc:spChg>
        <pc:spChg chg="add mod">
          <ac:chgData name="julio olaf gonzalez guzman" userId="fb64a47ee61ae747" providerId="LiveId" clId="{7A0276C0-D95F-4872-B695-B9442BBDF0F1}" dt="2025-05-05T20:40:45.247" v="5636" actId="1076"/>
          <ac:spMkLst>
            <pc:docMk/>
            <pc:sldMk cId="695779551" sldId="6734"/>
            <ac:spMk id="108" creationId="{DA03C8EC-EAF2-9DBD-85C9-971CA6A07992}"/>
          </ac:spMkLst>
        </pc:spChg>
        <pc:spChg chg="add mod">
          <ac:chgData name="julio olaf gonzalez guzman" userId="fb64a47ee61ae747" providerId="LiveId" clId="{7A0276C0-D95F-4872-B695-B9442BBDF0F1}" dt="2025-05-05T20:40:45.247" v="5636" actId="1076"/>
          <ac:spMkLst>
            <pc:docMk/>
            <pc:sldMk cId="695779551" sldId="6734"/>
            <ac:spMk id="109" creationId="{244CAB75-DAD4-365D-2E1C-44E51422EB1C}"/>
          </ac:spMkLst>
        </pc:spChg>
        <pc:spChg chg="mod">
          <ac:chgData name="julio olaf gonzalez guzman" userId="fb64a47ee61ae747" providerId="LiveId" clId="{7A0276C0-D95F-4872-B695-B9442BBDF0F1}" dt="2025-05-06T17:01:31.969" v="9070" actId="1035"/>
          <ac:spMkLst>
            <pc:docMk/>
            <pc:sldMk cId="695779551" sldId="6734"/>
            <ac:spMk id="110" creationId="{097C2304-3495-3DE3-FA4A-6BDBD37AC09A}"/>
          </ac:spMkLst>
        </pc:spChg>
        <pc:spChg chg="mod">
          <ac:chgData name="julio olaf gonzalez guzman" userId="fb64a47ee61ae747" providerId="LiveId" clId="{7A0276C0-D95F-4872-B695-B9442BBDF0F1}" dt="2025-05-06T17:07:33.400" v="9148" actId="20577"/>
          <ac:spMkLst>
            <pc:docMk/>
            <pc:sldMk cId="695779551" sldId="6734"/>
            <ac:spMk id="111" creationId="{52F4E646-1AE0-F504-8D33-51B8C24CD186}"/>
          </ac:spMkLst>
        </pc:spChg>
        <pc:spChg chg="mod">
          <ac:chgData name="julio olaf gonzalez guzman" userId="fb64a47ee61ae747" providerId="LiveId" clId="{7A0276C0-D95F-4872-B695-B9442BBDF0F1}" dt="2025-05-05T20:41:59.779" v="5652" actId="1076"/>
          <ac:spMkLst>
            <pc:docMk/>
            <pc:sldMk cId="695779551" sldId="6734"/>
            <ac:spMk id="112" creationId="{748AE646-5671-162C-6CE9-A85FD55588E3}"/>
          </ac:spMkLst>
        </pc:spChg>
        <pc:spChg chg="mod">
          <ac:chgData name="julio olaf gonzalez guzman" userId="fb64a47ee61ae747" providerId="LiveId" clId="{7A0276C0-D95F-4872-B695-B9442BBDF0F1}" dt="2025-05-05T20:41:59.779" v="5652" actId="1076"/>
          <ac:spMkLst>
            <pc:docMk/>
            <pc:sldMk cId="695779551" sldId="6734"/>
            <ac:spMk id="113" creationId="{DFCE4831-1A11-4571-8D64-454938CBCA1D}"/>
          </ac:spMkLst>
        </pc:spChg>
        <pc:spChg chg="add mod">
          <ac:chgData name="julio olaf gonzalez guzman" userId="fb64a47ee61ae747" providerId="LiveId" clId="{7A0276C0-D95F-4872-B695-B9442BBDF0F1}" dt="2025-05-05T20:42:06.980" v="5656" actId="20577"/>
          <ac:spMkLst>
            <pc:docMk/>
            <pc:sldMk cId="695779551" sldId="6734"/>
            <ac:spMk id="114" creationId="{F5ED3FCE-5554-9D6A-3EBD-CDB623DDF0B2}"/>
          </ac:spMkLst>
        </pc:spChg>
        <pc:spChg chg="mod">
          <ac:chgData name="julio olaf gonzalez guzman" userId="fb64a47ee61ae747" providerId="LiveId" clId="{7A0276C0-D95F-4872-B695-B9442BBDF0F1}" dt="2025-05-06T17:08:09.303" v="9165" actId="207"/>
          <ac:spMkLst>
            <pc:docMk/>
            <pc:sldMk cId="695779551" sldId="6734"/>
            <ac:spMk id="115" creationId="{F2B8D7F4-ED57-E2F5-16AE-AB698C86B623}"/>
          </ac:spMkLst>
        </pc:spChg>
        <pc:spChg chg="add mod">
          <ac:chgData name="julio olaf gonzalez guzman" userId="fb64a47ee61ae747" providerId="LiveId" clId="{7A0276C0-D95F-4872-B695-B9442BBDF0F1}" dt="2025-05-03T16:11:09.412" v="957" actId="2711"/>
          <ac:spMkLst>
            <pc:docMk/>
            <pc:sldMk cId="695779551" sldId="6734"/>
            <ac:spMk id="116" creationId="{F25A4DF2-5EE1-FA61-FAB4-D63CB3202755}"/>
          </ac:spMkLst>
        </pc:spChg>
        <pc:spChg chg="mod">
          <ac:chgData name="julio olaf gonzalez guzman" userId="fb64a47ee61ae747" providerId="LiveId" clId="{7A0276C0-D95F-4872-B695-B9442BBDF0F1}" dt="2025-05-06T17:01:48.072" v="9071" actId="20577"/>
          <ac:spMkLst>
            <pc:docMk/>
            <pc:sldMk cId="695779551" sldId="6734"/>
            <ac:spMk id="117" creationId="{AB3CC271-93EE-1B58-CBBC-1BF34DCEEF9B}"/>
          </ac:spMkLst>
        </pc:spChg>
        <pc:spChg chg="add mod">
          <ac:chgData name="julio olaf gonzalez guzman" userId="fb64a47ee61ae747" providerId="LiveId" clId="{7A0276C0-D95F-4872-B695-B9442BBDF0F1}" dt="2025-05-05T20:52:57.953" v="5758" actId="20577"/>
          <ac:spMkLst>
            <pc:docMk/>
            <pc:sldMk cId="695779551" sldId="6734"/>
            <ac:spMk id="118" creationId="{C61DFCC8-761B-58CF-FD2C-919862BFCDE6}"/>
          </ac:spMkLst>
        </pc:spChg>
        <pc:spChg chg="mod">
          <ac:chgData name="julio olaf gonzalez guzman" userId="fb64a47ee61ae747" providerId="LiveId" clId="{7A0276C0-D95F-4872-B695-B9442BBDF0F1}" dt="2025-05-05T20:53:11.342" v="5768" actId="20577"/>
          <ac:spMkLst>
            <pc:docMk/>
            <pc:sldMk cId="695779551" sldId="6734"/>
            <ac:spMk id="119" creationId="{AFDCB931-75E3-011B-17E7-A4C5BA1CFA0B}"/>
          </ac:spMkLst>
        </pc:spChg>
        <pc:spChg chg="mod">
          <ac:chgData name="julio olaf gonzalez guzman" userId="fb64a47ee61ae747" providerId="LiveId" clId="{7A0276C0-D95F-4872-B695-B9442BBDF0F1}" dt="2025-05-05T20:52:26.260" v="5750" actId="1076"/>
          <ac:spMkLst>
            <pc:docMk/>
            <pc:sldMk cId="695779551" sldId="6734"/>
            <ac:spMk id="120" creationId="{A61A3989-23F5-ED2D-A879-231AC9437D23}"/>
          </ac:spMkLst>
        </pc:spChg>
        <pc:spChg chg="mod">
          <ac:chgData name="julio olaf gonzalez guzman" userId="fb64a47ee61ae747" providerId="LiveId" clId="{7A0276C0-D95F-4872-B695-B9442BBDF0F1}" dt="2025-05-05T20:53:24.650" v="5772" actId="20577"/>
          <ac:spMkLst>
            <pc:docMk/>
            <pc:sldMk cId="695779551" sldId="6734"/>
            <ac:spMk id="122" creationId="{64784F60-E823-6D91-BCEE-23D6C3CD332B}"/>
          </ac:spMkLst>
        </pc:spChg>
        <pc:spChg chg="mod">
          <ac:chgData name="julio olaf gonzalez guzman" userId="fb64a47ee61ae747" providerId="LiveId" clId="{7A0276C0-D95F-4872-B695-B9442BBDF0F1}" dt="2025-05-05T20:53:29.765" v="5774" actId="20577"/>
          <ac:spMkLst>
            <pc:docMk/>
            <pc:sldMk cId="695779551" sldId="6734"/>
            <ac:spMk id="123" creationId="{BE161C5E-35B7-7BC6-6655-030524EBB0F2}"/>
          </ac:spMkLst>
        </pc:spChg>
        <pc:spChg chg="mod">
          <ac:chgData name="julio olaf gonzalez guzman" userId="fb64a47ee61ae747" providerId="LiveId" clId="{7A0276C0-D95F-4872-B695-B9442BBDF0F1}" dt="2025-05-05T20:52:26.260" v="5750" actId="1076"/>
          <ac:spMkLst>
            <pc:docMk/>
            <pc:sldMk cId="695779551" sldId="6734"/>
            <ac:spMk id="125" creationId="{CD9FF8D2-F797-C119-5AFF-565A908A59F7}"/>
          </ac:spMkLst>
        </pc:spChg>
        <pc:spChg chg="mod">
          <ac:chgData name="julio olaf gonzalez guzman" userId="fb64a47ee61ae747" providerId="LiveId" clId="{7A0276C0-D95F-4872-B695-B9442BBDF0F1}" dt="2025-05-05T20:53:42.079" v="5776" actId="20577"/>
          <ac:spMkLst>
            <pc:docMk/>
            <pc:sldMk cId="695779551" sldId="6734"/>
            <ac:spMk id="126" creationId="{D5998CE5-D1DC-5FE7-9573-0F0ABB16804B}"/>
          </ac:spMkLst>
        </pc:spChg>
        <pc:spChg chg="mod">
          <ac:chgData name="julio olaf gonzalez guzman" userId="fb64a47ee61ae747" providerId="LiveId" clId="{7A0276C0-D95F-4872-B695-B9442BBDF0F1}" dt="2025-05-05T20:53:53.424" v="5783" actId="20577"/>
          <ac:spMkLst>
            <pc:docMk/>
            <pc:sldMk cId="695779551" sldId="6734"/>
            <ac:spMk id="127" creationId="{F0EDB591-8973-6F79-1A21-87F2A0D4B4B7}"/>
          </ac:spMkLst>
        </pc:spChg>
        <pc:spChg chg="add mod">
          <ac:chgData name="julio olaf gonzalez guzman" userId="fb64a47ee61ae747" providerId="LiveId" clId="{7A0276C0-D95F-4872-B695-B9442BBDF0F1}" dt="2025-05-03T16:11:09.412" v="957" actId="2711"/>
          <ac:spMkLst>
            <pc:docMk/>
            <pc:sldMk cId="695779551" sldId="6734"/>
            <ac:spMk id="128" creationId="{0EA9E383-1DAA-4F1C-7337-05F400C20A84}"/>
          </ac:spMkLst>
        </pc:spChg>
        <pc:spChg chg="mod">
          <ac:chgData name="julio olaf gonzalez guzman" userId="fb64a47ee61ae747" providerId="LiveId" clId="{7A0276C0-D95F-4872-B695-B9442BBDF0F1}" dt="2025-05-05T20:52:26.260" v="5750" actId="1076"/>
          <ac:spMkLst>
            <pc:docMk/>
            <pc:sldMk cId="695779551" sldId="6734"/>
            <ac:spMk id="129" creationId="{822F354A-2C36-0139-97EC-465ECF483DF8}"/>
          </ac:spMkLst>
        </pc:spChg>
        <pc:spChg chg="mod">
          <ac:chgData name="julio olaf gonzalez guzman" userId="fb64a47ee61ae747" providerId="LiveId" clId="{7A0276C0-D95F-4872-B695-B9442BBDF0F1}" dt="2025-05-05T20:54:04.669" v="5788" actId="20577"/>
          <ac:spMkLst>
            <pc:docMk/>
            <pc:sldMk cId="695779551" sldId="6734"/>
            <ac:spMk id="130" creationId="{BF4D21D0-643E-41EA-F5C4-E5694AF35051}"/>
          </ac:spMkLst>
        </pc:spChg>
        <pc:spChg chg="mod">
          <ac:chgData name="julio olaf gonzalez guzman" userId="fb64a47ee61ae747" providerId="LiveId" clId="{7A0276C0-D95F-4872-B695-B9442BBDF0F1}" dt="2025-05-05T20:54:13.302" v="5797" actId="20577"/>
          <ac:spMkLst>
            <pc:docMk/>
            <pc:sldMk cId="695779551" sldId="6734"/>
            <ac:spMk id="131" creationId="{AC18AF5F-4ECB-F726-7257-20541E9EF7AD}"/>
          </ac:spMkLst>
        </pc:spChg>
        <pc:cxnChg chg="add mod ord">
          <ac:chgData name="julio olaf gonzalez guzman" userId="fb64a47ee61ae747" providerId="LiveId" clId="{7A0276C0-D95F-4872-B695-B9442BBDF0F1}" dt="2025-05-06T17:14:48.991" v="9333" actId="14100"/>
          <ac:cxnSpMkLst>
            <pc:docMk/>
            <pc:sldMk cId="695779551" sldId="6734"/>
            <ac:cxnSpMk id="18" creationId="{766A6588-5EF3-27F7-BC8E-6A0A0D63AA63}"/>
          </ac:cxnSpMkLst>
        </pc:cxnChg>
      </pc:sldChg>
      <pc:sldChg chg="addSp delSp modSp add del mod">
        <pc:chgData name="julio olaf gonzalez guzman" userId="fb64a47ee61ae747" providerId="LiveId" clId="{7A0276C0-D95F-4872-B695-B9442BBDF0F1}" dt="2025-05-05T18:23:03.788" v="4890" actId="47"/>
        <pc:sldMkLst>
          <pc:docMk/>
          <pc:sldMk cId="1762934748" sldId="6735"/>
        </pc:sldMkLst>
      </pc:sldChg>
      <pc:sldChg chg="addSp delSp modSp add mod ord">
        <pc:chgData name="julio olaf gonzalez guzman" userId="fb64a47ee61ae747" providerId="LiveId" clId="{7A0276C0-D95F-4872-B695-B9442BBDF0F1}" dt="2025-05-06T18:36:20.231" v="10212" actId="1076"/>
        <pc:sldMkLst>
          <pc:docMk/>
          <pc:sldMk cId="2954337764" sldId="6736"/>
        </pc:sldMkLst>
        <pc:spChg chg="mod">
          <ac:chgData name="julio olaf gonzalez guzman" userId="fb64a47ee61ae747" providerId="LiveId" clId="{7A0276C0-D95F-4872-B695-B9442BBDF0F1}" dt="2025-05-06T16:24:02.479" v="8486" actId="20577"/>
          <ac:spMkLst>
            <pc:docMk/>
            <pc:sldMk cId="2954337764" sldId="6736"/>
            <ac:spMk id="2" creationId="{3FA06B69-FFB0-95AE-8958-1E7EBECB039C}"/>
          </ac:spMkLst>
        </pc:spChg>
        <pc:spChg chg="add mod">
          <ac:chgData name="julio olaf gonzalez guzman" userId="fb64a47ee61ae747" providerId="LiveId" clId="{7A0276C0-D95F-4872-B695-B9442BBDF0F1}" dt="2025-05-03T16:23:41.487" v="1780"/>
          <ac:spMkLst>
            <pc:docMk/>
            <pc:sldMk cId="2954337764" sldId="6736"/>
            <ac:spMk id="4" creationId="{04FE1517-CE43-C146-DAD9-449B51722FD0}"/>
          </ac:spMkLst>
        </pc:spChg>
        <pc:spChg chg="add del mod">
          <ac:chgData name="julio olaf gonzalez guzman" userId="fb64a47ee61ae747" providerId="LiveId" clId="{7A0276C0-D95F-4872-B695-B9442BBDF0F1}" dt="2025-05-06T18:36:20.231" v="10212" actId="1076"/>
          <ac:spMkLst>
            <pc:docMk/>
            <pc:sldMk cId="2954337764" sldId="6736"/>
            <ac:spMk id="6" creationId="{8452A2D5-50E9-51C2-7CB2-9E076221DA7E}"/>
          </ac:spMkLst>
        </pc:spChg>
        <pc:spChg chg="add mod">
          <ac:chgData name="julio olaf gonzalez guzman" userId="fb64a47ee61ae747" providerId="LiveId" clId="{7A0276C0-D95F-4872-B695-B9442BBDF0F1}" dt="2025-05-06T18:36:20.231" v="10212" actId="1076"/>
          <ac:spMkLst>
            <pc:docMk/>
            <pc:sldMk cId="2954337764" sldId="6736"/>
            <ac:spMk id="23" creationId="{2BFB699C-6F25-3DAC-BD30-807045B6B9B3}"/>
          </ac:spMkLst>
        </pc:spChg>
        <pc:spChg chg="mod">
          <ac:chgData name="julio olaf gonzalez guzman" userId="fb64a47ee61ae747" providerId="LiveId" clId="{7A0276C0-D95F-4872-B695-B9442BBDF0F1}" dt="2025-05-06T18:36:20.231" v="10212" actId="1076"/>
          <ac:spMkLst>
            <pc:docMk/>
            <pc:sldMk cId="2954337764" sldId="6736"/>
            <ac:spMk id="30" creationId="{B1A7B022-1D44-6C65-6D57-0F2D461BD419}"/>
          </ac:spMkLst>
        </pc:spChg>
        <pc:spChg chg="add mod">
          <ac:chgData name="julio olaf gonzalez guzman" userId="fb64a47ee61ae747" providerId="LiveId" clId="{7A0276C0-D95F-4872-B695-B9442BBDF0F1}" dt="2025-05-06T16:24:12.736" v="8503" actId="20577"/>
          <ac:spMkLst>
            <pc:docMk/>
            <pc:sldMk cId="2954337764" sldId="6736"/>
            <ac:spMk id="40" creationId="{42F383D9-88FB-460B-55A6-67AED358E8D9}"/>
          </ac:spMkLst>
        </pc:spChg>
        <pc:picChg chg="add del mod">
          <ac:chgData name="julio olaf gonzalez guzman" userId="fb64a47ee61ae747" providerId="LiveId" clId="{7A0276C0-D95F-4872-B695-B9442BBDF0F1}" dt="2025-05-06T16:23:24.482" v="8465" actId="478"/>
          <ac:picMkLst>
            <pc:docMk/>
            <pc:sldMk cId="2954337764" sldId="6736"/>
            <ac:picMk id="7" creationId="{3EDF75A4-49B1-72A0-7A8E-4C5AA4AB30AE}"/>
          </ac:picMkLst>
        </pc:picChg>
        <pc:picChg chg="add mod">
          <ac:chgData name="julio olaf gonzalez guzman" userId="fb64a47ee61ae747" providerId="LiveId" clId="{7A0276C0-D95F-4872-B695-B9442BBDF0F1}" dt="2025-05-06T18:36:20.231" v="10212" actId="1076"/>
          <ac:picMkLst>
            <pc:docMk/>
            <pc:sldMk cId="2954337764" sldId="6736"/>
            <ac:picMk id="9" creationId="{4E04BAF6-9193-4980-5351-6A4D67199C65}"/>
          </ac:picMkLst>
        </pc:picChg>
        <pc:picChg chg="add mod">
          <ac:chgData name="julio olaf gonzalez guzman" userId="fb64a47ee61ae747" providerId="LiveId" clId="{7A0276C0-D95F-4872-B695-B9442BBDF0F1}" dt="2025-05-06T18:36:20.231" v="10212" actId="1076"/>
          <ac:picMkLst>
            <pc:docMk/>
            <pc:sldMk cId="2954337764" sldId="6736"/>
            <ac:picMk id="36" creationId="{CB562BCA-112E-3DCF-F3C1-896D80599D2D}"/>
          </ac:picMkLst>
        </pc:picChg>
        <pc:picChg chg="add del mod">
          <ac:chgData name="julio olaf gonzalez guzman" userId="fb64a47ee61ae747" providerId="LiveId" clId="{7A0276C0-D95F-4872-B695-B9442BBDF0F1}" dt="2025-05-06T16:22:52.502" v="8451" actId="478"/>
          <ac:picMkLst>
            <pc:docMk/>
            <pc:sldMk cId="2954337764" sldId="6736"/>
            <ac:picMk id="41" creationId="{4E8F079A-1BFB-5EFE-A79A-88302D5CCCFF}"/>
          </ac:picMkLst>
        </pc:picChg>
        <pc:picChg chg="add mod">
          <ac:chgData name="julio olaf gonzalez guzman" userId="fb64a47ee61ae747" providerId="LiveId" clId="{7A0276C0-D95F-4872-B695-B9442BBDF0F1}" dt="2025-05-06T18:36:20.231" v="10212" actId="1076"/>
          <ac:picMkLst>
            <pc:docMk/>
            <pc:sldMk cId="2954337764" sldId="6736"/>
            <ac:picMk id="43" creationId="{82DEC337-86C8-2A7D-D319-5C4266628905}"/>
          </ac:picMkLst>
        </pc:picChg>
      </pc:sldChg>
      <pc:sldChg chg="addSp delSp modSp add mod ord">
        <pc:chgData name="julio olaf gonzalez guzman" userId="fb64a47ee61ae747" providerId="LiveId" clId="{7A0276C0-D95F-4872-B695-B9442BBDF0F1}" dt="2025-05-06T19:42:36.355" v="10319" actId="20577"/>
        <pc:sldMkLst>
          <pc:docMk/>
          <pc:sldMk cId="1140075309" sldId="6737"/>
        </pc:sldMkLst>
        <pc:spChg chg="del mod">
          <ac:chgData name="julio olaf gonzalez guzman" userId="fb64a47ee61ae747" providerId="LiveId" clId="{7A0276C0-D95F-4872-B695-B9442BBDF0F1}" dt="2025-05-06T16:10:22.783" v="8239"/>
          <ac:spMkLst>
            <pc:docMk/>
            <pc:sldMk cId="1140075309" sldId="6737"/>
            <ac:spMk id="2" creationId="{DC5672C1-0374-6F11-5B97-72BC64B1CD07}"/>
          </ac:spMkLst>
        </pc:spChg>
        <pc:spChg chg="add mod">
          <ac:chgData name="julio olaf gonzalez guzman" userId="fb64a47ee61ae747" providerId="LiveId" clId="{7A0276C0-D95F-4872-B695-B9442BBDF0F1}" dt="2025-05-06T16:18:59.386" v="8447" actId="1076"/>
          <ac:spMkLst>
            <pc:docMk/>
            <pc:sldMk cId="1140075309" sldId="6737"/>
            <ac:spMk id="11" creationId="{BE35C503-6ED2-51AF-22F2-DE227293A11A}"/>
          </ac:spMkLst>
        </pc:spChg>
        <pc:graphicFrameChg chg="add mod modGraphic">
          <ac:chgData name="julio olaf gonzalez guzman" userId="fb64a47ee61ae747" providerId="LiveId" clId="{7A0276C0-D95F-4872-B695-B9442BBDF0F1}" dt="2025-05-06T19:42:36.355" v="10319" actId="20577"/>
          <ac:graphicFrameMkLst>
            <pc:docMk/>
            <pc:sldMk cId="1140075309" sldId="6737"/>
            <ac:graphicFrameMk id="5" creationId="{10C503E7-417D-788D-39CB-EEDD16512CF2}"/>
          </ac:graphicFrameMkLst>
        </pc:graphicFrameChg>
        <pc:picChg chg="add mod">
          <ac:chgData name="julio olaf gonzalez guzman" userId="fb64a47ee61ae747" providerId="LiveId" clId="{7A0276C0-D95F-4872-B695-B9442BBDF0F1}" dt="2025-05-06T16:10:58.851" v="8243" actId="1076"/>
          <ac:picMkLst>
            <pc:docMk/>
            <pc:sldMk cId="1140075309" sldId="6737"/>
            <ac:picMk id="8" creationId="{FB056745-0BE0-29A9-694E-AECF204D6370}"/>
          </ac:picMkLst>
        </pc:picChg>
        <pc:picChg chg="add mod">
          <ac:chgData name="julio olaf gonzalez guzman" userId="fb64a47ee61ae747" providerId="LiveId" clId="{7A0276C0-D95F-4872-B695-B9442BBDF0F1}" dt="2025-05-06T16:10:58.851" v="8243" actId="1076"/>
          <ac:picMkLst>
            <pc:docMk/>
            <pc:sldMk cId="1140075309" sldId="6737"/>
            <ac:picMk id="9" creationId="{186748F7-B0EC-03A8-85A8-7671C53283A8}"/>
          </ac:picMkLst>
        </pc:picChg>
        <pc:picChg chg="add mod modCrop">
          <ac:chgData name="julio olaf gonzalez guzman" userId="fb64a47ee61ae747" providerId="LiveId" clId="{7A0276C0-D95F-4872-B695-B9442BBDF0F1}" dt="2025-05-06T16:10:58.851" v="8243" actId="1076"/>
          <ac:picMkLst>
            <pc:docMk/>
            <pc:sldMk cId="1140075309" sldId="6737"/>
            <ac:picMk id="12" creationId="{EF9A9A96-8C6E-238E-4839-07AB9A4F1065}"/>
          </ac:picMkLst>
        </pc:picChg>
        <pc:picChg chg="add mod">
          <ac:chgData name="julio olaf gonzalez guzman" userId="fb64a47ee61ae747" providerId="LiveId" clId="{7A0276C0-D95F-4872-B695-B9442BBDF0F1}" dt="2025-05-06T16:10:58.851" v="8243" actId="1076"/>
          <ac:picMkLst>
            <pc:docMk/>
            <pc:sldMk cId="1140075309" sldId="6737"/>
            <ac:picMk id="14" creationId="{9620A026-10A7-C3C1-9C8A-4805E7975F02}"/>
          </ac:picMkLst>
        </pc:picChg>
      </pc:sldChg>
      <pc:sldChg chg="add del">
        <pc:chgData name="julio olaf gonzalez guzman" userId="fb64a47ee61ae747" providerId="LiveId" clId="{7A0276C0-D95F-4872-B695-B9442BBDF0F1}" dt="2025-05-03T16:30:40.586" v="2024" actId="47"/>
        <pc:sldMkLst>
          <pc:docMk/>
          <pc:sldMk cId="4037391214" sldId="6738"/>
        </pc:sldMkLst>
      </pc:sldChg>
      <pc:sldChg chg="add del">
        <pc:chgData name="julio olaf gonzalez guzman" userId="fb64a47ee61ae747" providerId="LiveId" clId="{7A0276C0-D95F-4872-B695-B9442BBDF0F1}" dt="2025-05-03T16:30:41.189" v="2025" actId="47"/>
        <pc:sldMkLst>
          <pc:docMk/>
          <pc:sldMk cId="1207486850" sldId="6739"/>
        </pc:sldMkLst>
      </pc:sldChg>
      <pc:sldChg chg="add del">
        <pc:chgData name="julio olaf gonzalez guzman" userId="fb64a47ee61ae747" providerId="LiveId" clId="{7A0276C0-D95F-4872-B695-B9442BBDF0F1}" dt="2025-05-03T16:30:41.606" v="2026" actId="47"/>
        <pc:sldMkLst>
          <pc:docMk/>
          <pc:sldMk cId="1182407781" sldId="6740"/>
        </pc:sldMkLst>
      </pc:sldChg>
      <pc:sldChg chg="add del">
        <pc:chgData name="julio olaf gonzalez guzman" userId="fb64a47ee61ae747" providerId="LiveId" clId="{7A0276C0-D95F-4872-B695-B9442BBDF0F1}" dt="2025-05-03T16:30:42.070" v="2027" actId="47"/>
        <pc:sldMkLst>
          <pc:docMk/>
          <pc:sldMk cId="2661661539" sldId="6741"/>
        </pc:sldMkLst>
      </pc:sldChg>
      <pc:sldChg chg="add del">
        <pc:chgData name="julio olaf gonzalez guzman" userId="fb64a47ee61ae747" providerId="LiveId" clId="{7A0276C0-D95F-4872-B695-B9442BBDF0F1}" dt="2025-05-03T16:30:42.454" v="2028" actId="47"/>
        <pc:sldMkLst>
          <pc:docMk/>
          <pc:sldMk cId="1165172698" sldId="6742"/>
        </pc:sldMkLst>
      </pc:sldChg>
      <pc:sldChg chg="add del">
        <pc:chgData name="julio olaf gonzalez guzman" userId="fb64a47ee61ae747" providerId="LiveId" clId="{7A0276C0-D95F-4872-B695-B9442BBDF0F1}" dt="2025-05-03T16:30:42.907" v="2029" actId="47"/>
        <pc:sldMkLst>
          <pc:docMk/>
          <pc:sldMk cId="4242516577" sldId="6743"/>
        </pc:sldMkLst>
      </pc:sldChg>
      <pc:sldChg chg="add del">
        <pc:chgData name="julio olaf gonzalez guzman" userId="fb64a47ee61ae747" providerId="LiveId" clId="{7A0276C0-D95F-4872-B695-B9442BBDF0F1}" dt="2025-05-03T16:30:43.320" v="2030" actId="47"/>
        <pc:sldMkLst>
          <pc:docMk/>
          <pc:sldMk cId="1887905506" sldId="6744"/>
        </pc:sldMkLst>
      </pc:sldChg>
      <pc:sldChg chg="add del">
        <pc:chgData name="julio olaf gonzalez guzman" userId="fb64a47ee61ae747" providerId="LiveId" clId="{7A0276C0-D95F-4872-B695-B9442BBDF0F1}" dt="2025-05-03T16:30:43.732" v="2031" actId="47"/>
        <pc:sldMkLst>
          <pc:docMk/>
          <pc:sldMk cId="3018595126" sldId="6745"/>
        </pc:sldMkLst>
      </pc:sldChg>
      <pc:sldChg chg="add del">
        <pc:chgData name="julio olaf gonzalez guzman" userId="fb64a47ee61ae747" providerId="LiveId" clId="{7A0276C0-D95F-4872-B695-B9442BBDF0F1}" dt="2025-05-03T16:30:44.174" v="2032" actId="47"/>
        <pc:sldMkLst>
          <pc:docMk/>
          <pc:sldMk cId="3845082750" sldId="6746"/>
        </pc:sldMkLst>
      </pc:sldChg>
      <pc:sldChg chg="add del">
        <pc:chgData name="julio olaf gonzalez guzman" userId="fb64a47ee61ae747" providerId="LiveId" clId="{7A0276C0-D95F-4872-B695-B9442BBDF0F1}" dt="2025-05-03T16:30:45.462" v="2033" actId="47"/>
        <pc:sldMkLst>
          <pc:docMk/>
          <pc:sldMk cId="3787601616" sldId="6747"/>
        </pc:sldMkLst>
      </pc:sldChg>
      <pc:sldChg chg="addSp delSp modSp add del mod ord">
        <pc:chgData name="julio olaf gonzalez guzman" userId="fb64a47ee61ae747" providerId="LiveId" clId="{7A0276C0-D95F-4872-B695-B9442BBDF0F1}" dt="2025-05-05T22:29:35.169" v="7425" actId="47"/>
        <pc:sldMkLst>
          <pc:docMk/>
          <pc:sldMk cId="1338345535" sldId="6748"/>
        </pc:sldMkLst>
      </pc:sldChg>
      <pc:sldChg chg="add del">
        <pc:chgData name="julio olaf gonzalez guzman" userId="fb64a47ee61ae747" providerId="LiveId" clId="{7A0276C0-D95F-4872-B695-B9442BBDF0F1}" dt="2025-05-03T16:21:50.610" v="1674"/>
        <pc:sldMkLst>
          <pc:docMk/>
          <pc:sldMk cId="1343466568" sldId="6748"/>
        </pc:sldMkLst>
      </pc:sldChg>
      <pc:sldChg chg="addSp delSp modSp add mod ord">
        <pc:chgData name="julio olaf gonzalez guzman" userId="fb64a47ee61ae747" providerId="LiveId" clId="{7A0276C0-D95F-4872-B695-B9442BBDF0F1}" dt="2025-05-06T18:11:22.496" v="9935" actId="14100"/>
        <pc:sldMkLst>
          <pc:docMk/>
          <pc:sldMk cId="2466284842" sldId="6749"/>
        </pc:sldMkLst>
        <pc:spChg chg="mod">
          <ac:chgData name="julio olaf gonzalez guzman" userId="fb64a47ee61ae747" providerId="LiveId" clId="{7A0276C0-D95F-4872-B695-B9442BBDF0F1}" dt="2025-05-03T16:47:41.400" v="2441" actId="1076"/>
          <ac:spMkLst>
            <pc:docMk/>
            <pc:sldMk cId="2466284842" sldId="6749"/>
            <ac:spMk id="2" creationId="{7599818B-3D89-7FD4-2FDB-0412CA73CF19}"/>
          </ac:spMkLst>
        </pc:spChg>
        <pc:spChg chg="add mod">
          <ac:chgData name="julio olaf gonzalez guzman" userId="fb64a47ee61ae747" providerId="LiveId" clId="{7A0276C0-D95F-4872-B695-B9442BBDF0F1}" dt="2025-05-06T18:11:09.503" v="9933" actId="1076"/>
          <ac:spMkLst>
            <pc:docMk/>
            <pc:sldMk cId="2466284842" sldId="6749"/>
            <ac:spMk id="5" creationId="{6F5B09A0-1518-05ED-493F-CB65FBDF271E}"/>
          </ac:spMkLst>
        </pc:spChg>
        <pc:spChg chg="add mod">
          <ac:chgData name="julio olaf gonzalez guzman" userId="fb64a47ee61ae747" providerId="LiveId" clId="{7A0276C0-D95F-4872-B695-B9442BBDF0F1}" dt="2025-05-06T00:09:24.322" v="8157" actId="1036"/>
          <ac:spMkLst>
            <pc:docMk/>
            <pc:sldMk cId="2466284842" sldId="6749"/>
            <ac:spMk id="6" creationId="{A3D3E593-831F-9F77-0317-C58E68662C8E}"/>
          </ac:spMkLst>
        </pc:spChg>
        <pc:spChg chg="add del mod">
          <ac:chgData name="julio olaf gonzalez guzman" userId="fb64a47ee61ae747" providerId="LiveId" clId="{7A0276C0-D95F-4872-B695-B9442BBDF0F1}" dt="2025-05-06T18:09:49.527" v="9915" actId="478"/>
          <ac:spMkLst>
            <pc:docMk/>
            <pc:sldMk cId="2466284842" sldId="6749"/>
            <ac:spMk id="9" creationId="{F67711E0-55ED-48BA-0E34-15096C23C4A1}"/>
          </ac:spMkLst>
        </pc:spChg>
        <pc:spChg chg="add del mod">
          <ac:chgData name="julio olaf gonzalez guzman" userId="fb64a47ee61ae747" providerId="LiveId" clId="{7A0276C0-D95F-4872-B695-B9442BBDF0F1}" dt="2025-05-06T18:09:52.499" v="9917" actId="478"/>
          <ac:spMkLst>
            <pc:docMk/>
            <pc:sldMk cId="2466284842" sldId="6749"/>
            <ac:spMk id="11" creationId="{CD78D970-73C1-6A95-E99F-0188B20C6900}"/>
          </ac:spMkLst>
        </pc:spChg>
        <pc:spChg chg="add mod">
          <ac:chgData name="julio olaf gonzalez guzman" userId="fb64a47ee61ae747" providerId="LiveId" clId="{7A0276C0-D95F-4872-B695-B9442BBDF0F1}" dt="2025-05-06T18:10:52.789" v="9930" actId="1076"/>
          <ac:spMkLst>
            <pc:docMk/>
            <pc:sldMk cId="2466284842" sldId="6749"/>
            <ac:spMk id="14" creationId="{CE7133E5-15B2-B227-F713-CD19C6190003}"/>
          </ac:spMkLst>
        </pc:spChg>
        <pc:spChg chg="add del mod">
          <ac:chgData name="julio olaf gonzalez guzman" userId="fb64a47ee61ae747" providerId="LiveId" clId="{7A0276C0-D95F-4872-B695-B9442BBDF0F1}" dt="2025-05-06T18:10:33.089" v="9925" actId="478"/>
          <ac:spMkLst>
            <pc:docMk/>
            <pc:sldMk cId="2466284842" sldId="6749"/>
            <ac:spMk id="15" creationId="{4263F0EA-E6C2-F1FC-798F-4F97ED28FA52}"/>
          </ac:spMkLst>
        </pc:spChg>
        <pc:graphicFrameChg chg="add mod">
          <ac:chgData name="julio olaf gonzalez guzman" userId="fb64a47ee61ae747" providerId="LiveId" clId="{7A0276C0-D95F-4872-B695-B9442BBDF0F1}" dt="2025-05-06T17:16:39.763" v="9349" actId="692"/>
          <ac:graphicFrameMkLst>
            <pc:docMk/>
            <pc:sldMk cId="2466284842" sldId="6749"/>
            <ac:graphicFrameMk id="8" creationId="{00A9D446-AACB-6CFA-103C-97CE4424105A}"/>
          </ac:graphicFrameMkLst>
        </pc:graphicFrameChg>
        <pc:cxnChg chg="add mod">
          <ac:chgData name="julio olaf gonzalez guzman" userId="fb64a47ee61ae747" providerId="LiveId" clId="{7A0276C0-D95F-4872-B695-B9442BBDF0F1}" dt="2025-05-06T18:11:22.496" v="9935" actId="14100"/>
          <ac:cxnSpMkLst>
            <pc:docMk/>
            <pc:sldMk cId="2466284842" sldId="6749"/>
            <ac:cxnSpMk id="7" creationId="{BCF04872-49EE-21DA-5A58-BDA0D87FA1BF}"/>
          </ac:cxnSpMkLst>
        </pc:cxnChg>
        <pc:cxnChg chg="add del mod">
          <ac:chgData name="julio olaf gonzalez guzman" userId="fb64a47ee61ae747" providerId="LiveId" clId="{7A0276C0-D95F-4872-B695-B9442BBDF0F1}" dt="2025-05-06T18:09:50.803" v="9916" actId="478"/>
          <ac:cxnSpMkLst>
            <pc:docMk/>
            <pc:sldMk cId="2466284842" sldId="6749"/>
            <ac:cxnSpMk id="10" creationId="{87A50CA3-E94D-B8AA-0B22-E16C08BC903E}"/>
          </ac:cxnSpMkLst>
        </pc:cxnChg>
        <pc:cxnChg chg="add del mod">
          <ac:chgData name="julio olaf gonzalez guzman" userId="fb64a47ee61ae747" providerId="LiveId" clId="{7A0276C0-D95F-4872-B695-B9442BBDF0F1}" dt="2025-05-06T18:09:53.435" v="9918" actId="478"/>
          <ac:cxnSpMkLst>
            <pc:docMk/>
            <pc:sldMk cId="2466284842" sldId="6749"/>
            <ac:cxnSpMk id="12" creationId="{36263DAC-02D5-D223-76C3-A72D994644A1}"/>
          </ac:cxnSpMkLst>
        </pc:cxnChg>
        <pc:cxnChg chg="add mod">
          <ac:chgData name="julio olaf gonzalez guzman" userId="fb64a47ee61ae747" providerId="LiveId" clId="{7A0276C0-D95F-4872-B695-B9442BBDF0F1}" dt="2025-05-06T18:10:56.542" v="9931" actId="14100"/>
          <ac:cxnSpMkLst>
            <pc:docMk/>
            <pc:sldMk cId="2466284842" sldId="6749"/>
            <ac:cxnSpMk id="13" creationId="{A14965AC-7913-C068-30DE-414B34EFAADA}"/>
          </ac:cxnSpMkLst>
        </pc:cxnChg>
      </pc:sldChg>
      <pc:sldChg chg="addSp modSp add del mod">
        <pc:chgData name="julio olaf gonzalez guzman" userId="fb64a47ee61ae747" providerId="LiveId" clId="{7A0276C0-D95F-4872-B695-B9442BBDF0F1}" dt="2025-05-05T23:25:11.130" v="7753" actId="47"/>
        <pc:sldMkLst>
          <pc:docMk/>
          <pc:sldMk cId="3874212360" sldId="6750"/>
        </pc:sldMkLst>
      </pc:sldChg>
      <pc:sldChg chg="addSp delSp modSp add mod ord">
        <pc:chgData name="julio olaf gonzalez guzman" userId="fb64a47ee61ae747" providerId="LiveId" clId="{7A0276C0-D95F-4872-B695-B9442BBDF0F1}" dt="2025-05-06T18:13:21.403" v="9954" actId="14100"/>
        <pc:sldMkLst>
          <pc:docMk/>
          <pc:sldMk cId="3881409822" sldId="6751"/>
        </pc:sldMkLst>
        <pc:spChg chg="mod">
          <ac:chgData name="julio olaf gonzalez guzman" userId="fb64a47ee61ae747" providerId="LiveId" clId="{7A0276C0-D95F-4872-B695-B9442BBDF0F1}" dt="2025-05-03T16:28:34.900" v="1970" actId="20577"/>
          <ac:spMkLst>
            <pc:docMk/>
            <pc:sldMk cId="3881409822" sldId="6751"/>
            <ac:spMk id="2" creationId="{632048E6-FEA9-ED27-960A-BF50D8660D6F}"/>
          </ac:spMkLst>
        </pc:spChg>
        <pc:spChg chg="add mod">
          <ac:chgData name="julio olaf gonzalez guzman" userId="fb64a47ee61ae747" providerId="LiveId" clId="{7A0276C0-D95F-4872-B695-B9442BBDF0F1}" dt="2025-05-05T17:33:29.619" v="3875" actId="20577"/>
          <ac:spMkLst>
            <pc:docMk/>
            <pc:sldMk cId="3881409822" sldId="6751"/>
            <ac:spMk id="6" creationId="{2C748B18-155A-F5D6-0897-98417B2D3CCF}"/>
          </ac:spMkLst>
        </pc:spChg>
        <pc:spChg chg="add mod">
          <ac:chgData name="julio olaf gonzalez guzman" userId="fb64a47ee61ae747" providerId="LiveId" clId="{7A0276C0-D95F-4872-B695-B9442BBDF0F1}" dt="2025-05-06T18:12:49.556" v="9949" actId="1076"/>
          <ac:spMkLst>
            <pc:docMk/>
            <pc:sldMk cId="3881409822" sldId="6751"/>
            <ac:spMk id="8" creationId="{615C8BEC-6963-0C9E-B213-2420D59C2B82}"/>
          </ac:spMkLst>
        </pc:spChg>
        <pc:spChg chg="add mod">
          <ac:chgData name="julio olaf gonzalez guzman" userId="fb64a47ee61ae747" providerId="LiveId" clId="{7A0276C0-D95F-4872-B695-B9442BBDF0F1}" dt="2025-05-05T23:31:41.115" v="7832" actId="207"/>
          <ac:spMkLst>
            <pc:docMk/>
            <pc:sldMk cId="3881409822" sldId="6751"/>
            <ac:spMk id="10" creationId="{2AB72542-29AE-1E82-6A0C-9724D9185AFD}"/>
          </ac:spMkLst>
        </pc:spChg>
        <pc:spChg chg="add mod">
          <ac:chgData name="julio olaf gonzalez guzman" userId="fb64a47ee61ae747" providerId="LiveId" clId="{7A0276C0-D95F-4872-B695-B9442BBDF0F1}" dt="2025-05-05T23:31:52.716" v="7842" actId="207"/>
          <ac:spMkLst>
            <pc:docMk/>
            <pc:sldMk cId="3881409822" sldId="6751"/>
            <ac:spMk id="11" creationId="{C83F9068-6B46-7785-F548-6516E297CABE}"/>
          </ac:spMkLst>
        </pc:spChg>
        <pc:spChg chg="add del mod">
          <ac:chgData name="julio olaf gonzalez guzman" userId="fb64a47ee61ae747" providerId="LiveId" clId="{7A0276C0-D95F-4872-B695-B9442BBDF0F1}" dt="2025-05-06T18:12:14.480" v="9941" actId="478"/>
          <ac:spMkLst>
            <pc:docMk/>
            <pc:sldMk cId="3881409822" sldId="6751"/>
            <ac:spMk id="12" creationId="{D5BD49F2-5299-4EFB-B1F8-92384CECB13A}"/>
          </ac:spMkLst>
        </pc:spChg>
        <pc:spChg chg="add del mod">
          <ac:chgData name="julio olaf gonzalez guzman" userId="fb64a47ee61ae747" providerId="LiveId" clId="{7A0276C0-D95F-4872-B695-B9442BBDF0F1}" dt="2025-05-06T18:12:20.710" v="9943" actId="478"/>
          <ac:spMkLst>
            <pc:docMk/>
            <pc:sldMk cId="3881409822" sldId="6751"/>
            <ac:spMk id="13" creationId="{BFD17EFE-97B8-E9B3-04CA-7367C5E184C0}"/>
          </ac:spMkLst>
        </pc:spChg>
        <pc:spChg chg="add mod">
          <ac:chgData name="julio olaf gonzalez guzman" userId="fb64a47ee61ae747" providerId="LiveId" clId="{7A0276C0-D95F-4872-B695-B9442BBDF0F1}" dt="2025-05-06T18:12:55.211" v="9950" actId="1076"/>
          <ac:spMkLst>
            <pc:docMk/>
            <pc:sldMk cId="3881409822" sldId="6751"/>
            <ac:spMk id="15" creationId="{AD34E988-9480-B3EE-488D-8E9EC142279C}"/>
          </ac:spMkLst>
        </pc:spChg>
        <pc:graphicFrameChg chg="add mod">
          <ac:chgData name="julio olaf gonzalez guzman" userId="fb64a47ee61ae747" providerId="LiveId" clId="{7A0276C0-D95F-4872-B695-B9442BBDF0F1}" dt="2025-05-06T18:12:17.077" v="9942"/>
          <ac:graphicFrameMkLst>
            <pc:docMk/>
            <pc:sldMk cId="3881409822" sldId="6751"/>
            <ac:graphicFrameMk id="9" creationId="{51F34B1F-6795-4AAB-D26C-430620EFB209}"/>
          </ac:graphicFrameMkLst>
        </pc:graphicFrameChg>
        <pc:cxnChg chg="add mod">
          <ac:chgData name="julio olaf gonzalez guzman" userId="fb64a47ee61ae747" providerId="LiveId" clId="{7A0276C0-D95F-4872-B695-B9442BBDF0F1}" dt="2025-05-06T18:13:21.403" v="9954" actId="14100"/>
          <ac:cxnSpMkLst>
            <pc:docMk/>
            <pc:sldMk cId="3881409822" sldId="6751"/>
            <ac:cxnSpMk id="5" creationId="{99E3A4D5-5000-7F97-3955-20AE496B4D12}"/>
          </ac:cxnSpMkLst>
        </pc:cxnChg>
        <pc:cxnChg chg="add mod">
          <ac:chgData name="julio olaf gonzalez guzman" userId="fb64a47ee61ae747" providerId="LiveId" clId="{7A0276C0-D95F-4872-B695-B9442BBDF0F1}" dt="2025-05-06T18:13:02.953" v="9951" actId="14100"/>
          <ac:cxnSpMkLst>
            <pc:docMk/>
            <pc:sldMk cId="3881409822" sldId="6751"/>
            <ac:cxnSpMk id="7" creationId="{428260C4-3C53-D44A-0A06-EF39C3539C28}"/>
          </ac:cxnSpMkLst>
        </pc:cxnChg>
        <pc:cxnChg chg="add del mod">
          <ac:chgData name="julio olaf gonzalez guzman" userId="fb64a47ee61ae747" providerId="LiveId" clId="{7A0276C0-D95F-4872-B695-B9442BBDF0F1}" dt="2025-05-06T18:12:10.272" v="9940" actId="478"/>
          <ac:cxnSpMkLst>
            <pc:docMk/>
            <pc:sldMk cId="3881409822" sldId="6751"/>
            <ac:cxnSpMk id="14" creationId="{66A184C3-A20A-C4D2-4BF5-B8746BE9F905}"/>
          </ac:cxnSpMkLst>
        </pc:cxnChg>
      </pc:sldChg>
      <pc:sldChg chg="addSp modSp add del mod">
        <pc:chgData name="julio olaf gonzalez guzman" userId="fb64a47ee61ae747" providerId="LiveId" clId="{7A0276C0-D95F-4872-B695-B9442BBDF0F1}" dt="2025-05-05T23:33:42.058" v="7852" actId="47"/>
        <pc:sldMkLst>
          <pc:docMk/>
          <pc:sldMk cId="1234798384" sldId="6752"/>
        </pc:sldMkLst>
      </pc:sldChg>
      <pc:sldChg chg="addSp delSp modSp add del mod">
        <pc:chgData name="julio olaf gonzalez guzman" userId="fb64a47ee61ae747" providerId="LiveId" clId="{7A0276C0-D95F-4872-B695-B9442BBDF0F1}" dt="2025-05-05T23:55:15.576" v="8098" actId="47"/>
        <pc:sldMkLst>
          <pc:docMk/>
          <pc:sldMk cId="3761915960" sldId="6753"/>
        </pc:sldMkLst>
      </pc:sldChg>
      <pc:sldChg chg="add del">
        <pc:chgData name="julio olaf gonzalez guzman" userId="fb64a47ee61ae747" providerId="LiveId" clId="{7A0276C0-D95F-4872-B695-B9442BBDF0F1}" dt="2025-05-03T16:30:34.003" v="2017"/>
        <pc:sldMkLst>
          <pc:docMk/>
          <pc:sldMk cId="2515760901" sldId="6754"/>
        </pc:sldMkLst>
      </pc:sldChg>
      <pc:sldChg chg="addSp modSp add mod">
        <pc:chgData name="julio olaf gonzalez guzman" userId="fb64a47ee61ae747" providerId="LiveId" clId="{7A0276C0-D95F-4872-B695-B9442BBDF0F1}" dt="2025-05-06T18:36:40.924" v="10214" actId="1076"/>
        <pc:sldMkLst>
          <pc:docMk/>
          <pc:sldMk cId="3018452367" sldId="6754"/>
        </pc:sldMkLst>
        <pc:spChg chg="mod">
          <ac:chgData name="julio olaf gonzalez guzman" userId="fb64a47ee61ae747" providerId="LiveId" clId="{7A0276C0-D95F-4872-B695-B9442BBDF0F1}" dt="2025-05-03T17:02:53.177" v="2572"/>
          <ac:spMkLst>
            <pc:docMk/>
            <pc:sldMk cId="3018452367" sldId="6754"/>
            <ac:spMk id="2" creationId="{CC96BE54-8136-2C11-DA8F-370E6AF6A8BB}"/>
          </ac:spMkLst>
        </pc:spChg>
        <pc:graphicFrameChg chg="add mod modGraphic">
          <ac:chgData name="julio olaf gonzalez guzman" userId="fb64a47ee61ae747" providerId="LiveId" clId="{7A0276C0-D95F-4872-B695-B9442BBDF0F1}" dt="2025-05-06T18:36:40.924" v="10214" actId="1076"/>
          <ac:graphicFrameMkLst>
            <pc:docMk/>
            <pc:sldMk cId="3018452367" sldId="6754"/>
            <ac:graphicFrameMk id="4" creationId="{429A56A7-7C00-215C-D354-4ED2EFE5C56B}"/>
          </ac:graphicFrameMkLst>
        </pc:graphicFrameChg>
        <pc:graphicFrameChg chg="add mod modGraphic">
          <ac:chgData name="julio olaf gonzalez guzman" userId="fb64a47ee61ae747" providerId="LiveId" clId="{7A0276C0-D95F-4872-B695-B9442BBDF0F1}" dt="2025-05-06T18:36:40.924" v="10214" actId="1076"/>
          <ac:graphicFrameMkLst>
            <pc:docMk/>
            <pc:sldMk cId="3018452367" sldId="6754"/>
            <ac:graphicFrameMk id="5" creationId="{9BBB636B-017D-A26B-F878-06D2C2E4FF04}"/>
          </ac:graphicFrameMkLst>
        </pc:graphicFrameChg>
      </pc:sldChg>
      <pc:sldChg chg="add del">
        <pc:chgData name="julio olaf gonzalez guzman" userId="fb64a47ee61ae747" providerId="LiveId" clId="{7A0276C0-D95F-4872-B695-B9442BBDF0F1}" dt="2025-05-03T16:30:33.590" v="2016"/>
        <pc:sldMkLst>
          <pc:docMk/>
          <pc:sldMk cId="2644924742" sldId="6755"/>
        </pc:sldMkLst>
      </pc:sldChg>
      <pc:sldChg chg="addSp delSp modSp add mod">
        <pc:chgData name="julio olaf gonzalez guzman" userId="fb64a47ee61ae747" providerId="LiveId" clId="{7A0276C0-D95F-4872-B695-B9442BBDF0F1}" dt="2025-05-06T16:49:49.691" v="8870" actId="20577"/>
        <pc:sldMkLst>
          <pc:docMk/>
          <pc:sldMk cId="4185176716" sldId="6755"/>
        </pc:sldMkLst>
        <pc:spChg chg="mod">
          <ac:chgData name="julio olaf gonzalez guzman" userId="fb64a47ee61ae747" providerId="LiveId" clId="{7A0276C0-D95F-4872-B695-B9442BBDF0F1}" dt="2025-05-03T17:03:05.164" v="2573"/>
          <ac:spMkLst>
            <pc:docMk/>
            <pc:sldMk cId="4185176716" sldId="6755"/>
            <ac:spMk id="2" creationId="{A1EA5683-703B-4CEA-E79A-2DC9C0BEB1D8}"/>
          </ac:spMkLst>
        </pc:spChg>
        <pc:graphicFrameChg chg="mod modGraphic">
          <ac:chgData name="julio olaf gonzalez guzman" userId="fb64a47ee61ae747" providerId="LiveId" clId="{7A0276C0-D95F-4872-B695-B9442BBDF0F1}" dt="2025-05-06T16:49:49.691" v="8870" actId="20577"/>
          <ac:graphicFrameMkLst>
            <pc:docMk/>
            <pc:sldMk cId="4185176716" sldId="6755"/>
            <ac:graphicFrameMk id="4" creationId="{5E7A5FF8-0A5F-AA5C-8EEA-552F94A76242}"/>
          </ac:graphicFrameMkLst>
        </pc:graphicFrameChg>
        <pc:graphicFrameChg chg="mod modGraphic">
          <ac:chgData name="julio olaf gonzalez guzman" userId="fb64a47ee61ae747" providerId="LiveId" clId="{7A0276C0-D95F-4872-B695-B9442BBDF0F1}" dt="2025-05-06T16:46:19.610" v="8811" actId="20577"/>
          <ac:graphicFrameMkLst>
            <pc:docMk/>
            <pc:sldMk cId="4185176716" sldId="6755"/>
            <ac:graphicFrameMk id="5" creationId="{F916503D-B54D-C0BF-5BDA-9E804C66DBA7}"/>
          </ac:graphicFrameMkLst>
        </pc:graphicFrameChg>
        <pc:picChg chg="add mod">
          <ac:chgData name="julio olaf gonzalez guzman" userId="fb64a47ee61ae747" providerId="LiveId" clId="{7A0276C0-D95F-4872-B695-B9442BBDF0F1}" dt="2025-05-06T16:46:44.011" v="8816" actId="1076"/>
          <ac:picMkLst>
            <pc:docMk/>
            <pc:sldMk cId="4185176716" sldId="6755"/>
            <ac:picMk id="6" creationId="{CE431FF1-BC18-27D1-6E97-686D7310E7F3}"/>
          </ac:picMkLst>
        </pc:picChg>
        <pc:picChg chg="add mod">
          <ac:chgData name="julio olaf gonzalez guzman" userId="fb64a47ee61ae747" providerId="LiveId" clId="{7A0276C0-D95F-4872-B695-B9442BBDF0F1}" dt="2025-05-06T16:46:52.238" v="8817" actId="1076"/>
          <ac:picMkLst>
            <pc:docMk/>
            <pc:sldMk cId="4185176716" sldId="6755"/>
            <ac:picMk id="7" creationId="{C39C2E21-A66A-7FC6-D030-18D7895C26CD}"/>
          </ac:picMkLst>
        </pc:picChg>
        <pc:picChg chg="add mod">
          <ac:chgData name="julio olaf gonzalez guzman" userId="fb64a47ee61ae747" providerId="LiveId" clId="{7A0276C0-D95F-4872-B695-B9442BBDF0F1}" dt="2025-05-06T16:46:57.577" v="8818" actId="1076"/>
          <ac:picMkLst>
            <pc:docMk/>
            <pc:sldMk cId="4185176716" sldId="6755"/>
            <ac:picMk id="8" creationId="{4EBC406D-F273-1EE1-42A9-010A7E25E49A}"/>
          </ac:picMkLst>
        </pc:picChg>
        <pc:picChg chg="add mod">
          <ac:chgData name="julio olaf gonzalez guzman" userId="fb64a47ee61ae747" providerId="LiveId" clId="{7A0276C0-D95F-4872-B695-B9442BBDF0F1}" dt="2025-05-06T16:46:36.132" v="8815" actId="1076"/>
          <ac:picMkLst>
            <pc:docMk/>
            <pc:sldMk cId="4185176716" sldId="6755"/>
            <ac:picMk id="9" creationId="{59CE4001-575D-CC5D-6D81-22E299307DB3}"/>
          </ac:picMkLst>
        </pc:picChg>
        <pc:picChg chg="add del mod">
          <ac:chgData name="julio olaf gonzalez guzman" userId="fb64a47ee61ae747" providerId="LiveId" clId="{7A0276C0-D95F-4872-B695-B9442BBDF0F1}" dt="2025-05-06T16:47:00.227" v="8819" actId="478"/>
          <ac:picMkLst>
            <pc:docMk/>
            <pc:sldMk cId="4185176716" sldId="6755"/>
            <ac:picMk id="10" creationId="{E5451E70-7F22-3AA6-D05D-285D14772A1C}"/>
          </ac:picMkLst>
        </pc:picChg>
        <pc:picChg chg="add mod">
          <ac:chgData name="julio olaf gonzalez guzman" userId="fb64a47ee61ae747" providerId="LiveId" clId="{7A0276C0-D95F-4872-B695-B9442BBDF0F1}" dt="2025-05-03T16:32:51.229" v="2047"/>
          <ac:picMkLst>
            <pc:docMk/>
            <pc:sldMk cId="4185176716" sldId="6755"/>
            <ac:picMk id="12" creationId="{AABA058D-AACA-8A94-13C7-9A890C4B358B}"/>
          </ac:picMkLst>
        </pc:picChg>
        <pc:picChg chg="add mod">
          <ac:chgData name="julio olaf gonzalez guzman" userId="fb64a47ee61ae747" providerId="LiveId" clId="{7A0276C0-D95F-4872-B695-B9442BBDF0F1}" dt="2025-05-03T16:32:51.229" v="2047"/>
          <ac:picMkLst>
            <pc:docMk/>
            <pc:sldMk cId="4185176716" sldId="6755"/>
            <ac:picMk id="13" creationId="{0C25B572-8D2F-53C1-6987-B653834A0F25}"/>
          </ac:picMkLst>
        </pc:picChg>
        <pc:picChg chg="add del mod">
          <ac:chgData name="julio olaf gonzalez guzman" userId="fb64a47ee61ae747" providerId="LiveId" clId="{7A0276C0-D95F-4872-B695-B9442BBDF0F1}" dt="2025-05-06T16:46:26.827" v="8812" actId="478"/>
          <ac:picMkLst>
            <pc:docMk/>
            <pc:sldMk cId="4185176716" sldId="6755"/>
            <ac:picMk id="14" creationId="{983177E0-93AA-EE5A-695B-187BE50D35E3}"/>
          </ac:picMkLst>
        </pc:picChg>
        <pc:picChg chg="add del mod">
          <ac:chgData name="julio olaf gonzalez guzman" userId="fb64a47ee61ae747" providerId="LiveId" clId="{7A0276C0-D95F-4872-B695-B9442BBDF0F1}" dt="2025-05-06T16:46:28.561" v="8813" actId="478"/>
          <ac:picMkLst>
            <pc:docMk/>
            <pc:sldMk cId="4185176716" sldId="6755"/>
            <ac:picMk id="15" creationId="{9711D47A-F820-28F0-CE00-E9196D0B8BF9}"/>
          </ac:picMkLst>
        </pc:picChg>
        <pc:picChg chg="add del mod">
          <ac:chgData name="julio olaf gonzalez guzman" userId="fb64a47ee61ae747" providerId="LiveId" clId="{7A0276C0-D95F-4872-B695-B9442BBDF0F1}" dt="2025-05-06T16:46:30.258" v="8814" actId="478"/>
          <ac:picMkLst>
            <pc:docMk/>
            <pc:sldMk cId="4185176716" sldId="6755"/>
            <ac:picMk id="16" creationId="{6BD99357-3A87-8062-E9C3-2F9B316539FE}"/>
          </ac:picMkLst>
        </pc:picChg>
        <pc:picChg chg="add del mod modCrop">
          <ac:chgData name="julio olaf gonzalez guzman" userId="fb64a47ee61ae747" providerId="LiveId" clId="{7A0276C0-D95F-4872-B695-B9442BBDF0F1}" dt="2025-05-06T16:47:43.091" v="8833" actId="22"/>
          <ac:picMkLst>
            <pc:docMk/>
            <pc:sldMk cId="4185176716" sldId="6755"/>
            <ac:picMk id="18" creationId="{5307FB5F-34C4-A0B4-BDD3-7D6EFA797F67}"/>
          </ac:picMkLst>
        </pc:picChg>
        <pc:picChg chg="add mod">
          <ac:chgData name="julio olaf gonzalez guzman" userId="fb64a47ee61ae747" providerId="LiveId" clId="{7A0276C0-D95F-4872-B695-B9442BBDF0F1}" dt="2025-05-06T16:48:34.045" v="8844" actId="1076"/>
          <ac:picMkLst>
            <pc:docMk/>
            <pc:sldMk cId="4185176716" sldId="6755"/>
            <ac:picMk id="20" creationId="{B55B2C98-BA9D-E2D0-3480-AA5DD8CBA52E}"/>
          </ac:picMkLst>
        </pc:picChg>
        <pc:picChg chg="add mod">
          <ac:chgData name="julio olaf gonzalez guzman" userId="fb64a47ee61ae747" providerId="LiveId" clId="{7A0276C0-D95F-4872-B695-B9442BBDF0F1}" dt="2025-05-06T16:48:30.702" v="8843" actId="1076"/>
          <ac:picMkLst>
            <pc:docMk/>
            <pc:sldMk cId="4185176716" sldId="6755"/>
            <ac:picMk id="22" creationId="{49C42CC0-EB72-53C1-1FB2-DCBD4BCCF250}"/>
          </ac:picMkLst>
        </pc:picChg>
        <pc:picChg chg="add mod">
          <ac:chgData name="julio olaf gonzalez guzman" userId="fb64a47ee61ae747" providerId="LiveId" clId="{7A0276C0-D95F-4872-B695-B9442BBDF0F1}" dt="2025-05-06T16:49:04.451" v="8850" actId="1076"/>
          <ac:picMkLst>
            <pc:docMk/>
            <pc:sldMk cId="4185176716" sldId="6755"/>
            <ac:picMk id="24" creationId="{0222757F-E3C5-F40C-5257-BA7C7E67E268}"/>
          </ac:picMkLst>
        </pc:picChg>
        <pc:picChg chg="add mod">
          <ac:chgData name="julio olaf gonzalez guzman" userId="fb64a47ee61ae747" providerId="LiveId" clId="{7A0276C0-D95F-4872-B695-B9442BBDF0F1}" dt="2025-05-06T16:49:31.887" v="8853" actId="1076"/>
          <ac:picMkLst>
            <pc:docMk/>
            <pc:sldMk cId="4185176716" sldId="6755"/>
            <ac:picMk id="26" creationId="{62914BB0-A5B7-9AF1-00C9-4CB5FC8D3BCA}"/>
          </ac:picMkLst>
        </pc:picChg>
      </pc:sldChg>
      <pc:sldChg chg="addSp delSp modSp add mod">
        <pc:chgData name="julio olaf gonzalez guzman" userId="fb64a47ee61ae747" providerId="LiveId" clId="{7A0276C0-D95F-4872-B695-B9442BBDF0F1}" dt="2025-05-05T23:42:24.352" v="7890" actId="1076"/>
        <pc:sldMkLst>
          <pc:docMk/>
          <pc:sldMk cId="2741907500" sldId="6756"/>
        </pc:sldMkLst>
        <pc:spChg chg="mod">
          <ac:chgData name="julio olaf gonzalez guzman" userId="fb64a47ee61ae747" providerId="LiveId" clId="{7A0276C0-D95F-4872-B695-B9442BBDF0F1}" dt="2025-05-03T17:03:55.254" v="2599" actId="20577"/>
          <ac:spMkLst>
            <pc:docMk/>
            <pc:sldMk cId="2741907500" sldId="6756"/>
            <ac:spMk id="2" creationId="{EEB227FD-B383-9DFB-CBCA-3600D85D596A}"/>
          </ac:spMkLst>
        </pc:spChg>
        <pc:spChg chg="mod">
          <ac:chgData name="julio olaf gonzalez guzman" userId="fb64a47ee61ae747" providerId="LiveId" clId="{7A0276C0-D95F-4872-B695-B9442BBDF0F1}" dt="2025-05-05T23:42:03.614" v="7887"/>
          <ac:spMkLst>
            <pc:docMk/>
            <pc:sldMk cId="2741907500" sldId="6756"/>
            <ac:spMk id="11" creationId="{C547AC15-3C5E-DCE4-21E7-9471E623FF4D}"/>
          </ac:spMkLst>
        </pc:spChg>
        <pc:picChg chg="add mod">
          <ac:chgData name="julio olaf gonzalez guzman" userId="fb64a47ee61ae747" providerId="LiveId" clId="{7A0276C0-D95F-4872-B695-B9442BBDF0F1}" dt="2025-05-05T23:42:24.352" v="7890" actId="1076"/>
          <ac:picMkLst>
            <pc:docMk/>
            <pc:sldMk cId="2741907500" sldId="6756"/>
            <ac:picMk id="6" creationId="{4F174DF8-CAE3-291A-8F1A-0889EFDBC130}"/>
          </ac:picMkLst>
        </pc:picChg>
      </pc:sldChg>
      <pc:sldChg chg="add del">
        <pc:chgData name="julio olaf gonzalez guzman" userId="fb64a47ee61ae747" providerId="LiveId" clId="{7A0276C0-D95F-4872-B695-B9442BBDF0F1}" dt="2025-05-03T16:30:33.268" v="2015"/>
        <pc:sldMkLst>
          <pc:docMk/>
          <pc:sldMk cId="4209273848" sldId="6756"/>
        </pc:sldMkLst>
      </pc:sldChg>
      <pc:sldChg chg="addSp delSp modSp add mod">
        <pc:chgData name="julio olaf gonzalez guzman" userId="fb64a47ee61ae747" providerId="LiveId" clId="{7A0276C0-D95F-4872-B695-B9442BBDF0F1}" dt="2025-05-06T17:51:55.988" v="9777" actId="15"/>
        <pc:sldMkLst>
          <pc:docMk/>
          <pc:sldMk cId="2207086485" sldId="6757"/>
        </pc:sldMkLst>
        <pc:spChg chg="mod">
          <ac:chgData name="julio olaf gonzalez guzman" userId="fb64a47ee61ae747" providerId="LiveId" clId="{7A0276C0-D95F-4872-B695-B9442BBDF0F1}" dt="2025-05-03T17:03:35.725" v="2576"/>
          <ac:spMkLst>
            <pc:docMk/>
            <pc:sldMk cId="2207086485" sldId="6757"/>
            <ac:spMk id="2" creationId="{E052E1FB-29AE-1EBF-D4FE-C0B62D2012C6}"/>
          </ac:spMkLst>
        </pc:spChg>
        <pc:spChg chg="add mod">
          <ac:chgData name="julio olaf gonzalez guzman" userId="fb64a47ee61ae747" providerId="LiveId" clId="{7A0276C0-D95F-4872-B695-B9442BBDF0F1}" dt="2025-05-06T17:51:55.988" v="9777" actId="15"/>
          <ac:spMkLst>
            <pc:docMk/>
            <pc:sldMk cId="2207086485" sldId="6757"/>
            <ac:spMk id="4" creationId="{C4925887-4550-9B6B-4E47-9083DD516540}"/>
          </ac:spMkLst>
        </pc:spChg>
        <pc:spChg chg="add mod">
          <ac:chgData name="julio olaf gonzalez guzman" userId="fb64a47ee61ae747" providerId="LiveId" clId="{7A0276C0-D95F-4872-B695-B9442BBDF0F1}" dt="2025-05-06T17:47:16.355" v="9626" actId="1076"/>
          <ac:spMkLst>
            <pc:docMk/>
            <pc:sldMk cId="2207086485" sldId="6757"/>
            <ac:spMk id="5" creationId="{BB0A3256-E828-84B4-4953-C975153D12F8}"/>
          </ac:spMkLst>
        </pc:spChg>
        <pc:spChg chg="del mod">
          <ac:chgData name="julio olaf gonzalez guzman" userId="fb64a47ee61ae747" providerId="LiveId" clId="{7A0276C0-D95F-4872-B695-B9442BBDF0F1}" dt="2025-05-06T17:46:48.036" v="9623" actId="478"/>
          <ac:spMkLst>
            <pc:docMk/>
            <pc:sldMk cId="2207086485" sldId="6757"/>
            <ac:spMk id="11" creationId="{BB919118-0A2F-A4D1-5CCD-C2B15A4774AC}"/>
          </ac:spMkLst>
        </pc:spChg>
        <pc:picChg chg="add mod">
          <ac:chgData name="julio olaf gonzalez guzman" userId="fb64a47ee61ae747" providerId="LiveId" clId="{7A0276C0-D95F-4872-B695-B9442BBDF0F1}" dt="2025-05-06T17:47:19.500" v="9627" actId="14100"/>
          <ac:picMkLst>
            <pc:docMk/>
            <pc:sldMk cId="2207086485" sldId="6757"/>
            <ac:picMk id="10" creationId="{F16A3BFE-8BFA-46B5-4250-37B6394D4C29}"/>
          </ac:picMkLst>
        </pc:picChg>
      </pc:sldChg>
      <pc:sldChg chg="add del">
        <pc:chgData name="julio olaf gonzalez guzman" userId="fb64a47ee61ae747" providerId="LiveId" clId="{7A0276C0-D95F-4872-B695-B9442BBDF0F1}" dt="2025-05-03T16:34:00.878" v="2053" actId="47"/>
        <pc:sldMkLst>
          <pc:docMk/>
          <pc:sldMk cId="2671670169" sldId="6758"/>
        </pc:sldMkLst>
      </pc:sldChg>
      <pc:sldChg chg="delSp new del mod">
        <pc:chgData name="julio olaf gonzalez guzman" userId="fb64a47ee61ae747" providerId="LiveId" clId="{7A0276C0-D95F-4872-B695-B9442BBDF0F1}" dt="2025-05-05T16:34:09.106" v="2626" actId="47"/>
        <pc:sldMkLst>
          <pc:docMk/>
          <pc:sldMk cId="2678942965" sldId="6758"/>
        </pc:sldMkLst>
      </pc:sldChg>
      <pc:sldChg chg="new del">
        <pc:chgData name="julio olaf gonzalez guzman" userId="fb64a47ee61ae747" providerId="LiveId" clId="{7A0276C0-D95F-4872-B695-B9442BBDF0F1}" dt="2025-05-05T16:34:13.788" v="2628" actId="47"/>
        <pc:sldMkLst>
          <pc:docMk/>
          <pc:sldMk cId="2687207564" sldId="6758"/>
        </pc:sldMkLst>
      </pc:sldChg>
      <pc:sldChg chg="addSp delSp modSp new del mod setBg delAnim modAnim">
        <pc:chgData name="julio olaf gonzalez guzman" userId="fb64a47ee61ae747" providerId="LiveId" clId="{7A0276C0-D95F-4872-B695-B9442BBDF0F1}" dt="2025-05-05T16:45:05.925" v="2695" actId="47"/>
        <pc:sldMkLst>
          <pc:docMk/>
          <pc:sldMk cId="3445954797" sldId="6758"/>
        </pc:sldMkLst>
      </pc:sldChg>
      <pc:sldChg chg="new del">
        <pc:chgData name="julio olaf gonzalez guzman" userId="fb64a47ee61ae747" providerId="LiveId" clId="{7A0276C0-D95F-4872-B695-B9442BBDF0F1}" dt="2025-05-05T16:32:41.059" v="2623" actId="47"/>
        <pc:sldMkLst>
          <pc:docMk/>
          <pc:sldMk cId="3900534460" sldId="6758"/>
        </pc:sldMkLst>
      </pc:sldChg>
      <pc:sldChg chg="addSp delSp modSp add del mod setBg delAnim">
        <pc:chgData name="julio olaf gonzalez guzman" userId="fb64a47ee61ae747" providerId="LiveId" clId="{7A0276C0-D95F-4872-B695-B9442BBDF0F1}" dt="2025-05-05T16:55:22.240" v="3280" actId="47"/>
        <pc:sldMkLst>
          <pc:docMk/>
          <pc:sldMk cId="918456931" sldId="6759"/>
        </pc:sldMkLst>
      </pc:sldChg>
      <pc:sldChg chg="add del">
        <pc:chgData name="julio olaf gonzalez guzman" userId="fb64a47ee61ae747" providerId="LiveId" clId="{7A0276C0-D95F-4872-B695-B9442BBDF0F1}" dt="2025-05-03T16:34:02.443" v="2054" actId="47"/>
        <pc:sldMkLst>
          <pc:docMk/>
          <pc:sldMk cId="2839294235" sldId="6759"/>
        </pc:sldMkLst>
      </pc:sldChg>
      <pc:sldChg chg="modSp add del mod ord">
        <pc:chgData name="julio olaf gonzalez guzman" userId="fb64a47ee61ae747" providerId="LiveId" clId="{7A0276C0-D95F-4872-B695-B9442BBDF0F1}" dt="2025-05-05T22:30:49.529" v="7436" actId="47"/>
        <pc:sldMkLst>
          <pc:docMk/>
          <pc:sldMk cId="2366623188" sldId="6760"/>
        </pc:sldMkLst>
      </pc:sldChg>
      <pc:sldChg chg="addSp delSp modSp add del mod delAnim modAnim">
        <pc:chgData name="julio olaf gonzalez guzman" userId="fb64a47ee61ae747" providerId="LiveId" clId="{7A0276C0-D95F-4872-B695-B9442BBDF0F1}" dt="2025-05-05T22:29:03.809" v="7423" actId="47"/>
        <pc:sldMkLst>
          <pc:docMk/>
          <pc:sldMk cId="477444668" sldId="6761"/>
        </pc:sldMkLst>
      </pc:sldChg>
      <pc:sldChg chg="add del">
        <pc:chgData name="julio olaf gonzalez guzman" userId="fb64a47ee61ae747" providerId="LiveId" clId="{7A0276C0-D95F-4872-B695-B9442BBDF0F1}" dt="2025-05-05T16:54:19.245" v="3267" actId="47"/>
        <pc:sldMkLst>
          <pc:docMk/>
          <pc:sldMk cId="3354881840" sldId="6762"/>
        </pc:sldMkLst>
      </pc:sldChg>
      <pc:sldChg chg="addSp delSp modSp add del mod delAnim">
        <pc:chgData name="julio olaf gonzalez guzman" userId="fb64a47ee61ae747" providerId="LiveId" clId="{7A0276C0-D95F-4872-B695-B9442BBDF0F1}" dt="2025-05-05T22:29:09.390" v="7424" actId="47"/>
        <pc:sldMkLst>
          <pc:docMk/>
          <pc:sldMk cId="3999846675" sldId="6762"/>
        </pc:sldMkLst>
      </pc:sldChg>
      <pc:sldChg chg="addSp delSp modSp add mod ord">
        <pc:chgData name="julio olaf gonzalez guzman" userId="fb64a47ee61ae747" providerId="LiveId" clId="{7A0276C0-D95F-4872-B695-B9442BBDF0F1}" dt="2025-05-05T23:34:04.656" v="7874" actId="20577"/>
        <pc:sldMkLst>
          <pc:docMk/>
          <pc:sldMk cId="1500563020" sldId="6763"/>
        </pc:sldMkLst>
        <pc:spChg chg="mod">
          <ac:chgData name="julio olaf gonzalez guzman" userId="fb64a47ee61ae747" providerId="LiveId" clId="{7A0276C0-D95F-4872-B695-B9442BBDF0F1}" dt="2025-05-05T23:34:04.656" v="7874" actId="20577"/>
          <ac:spMkLst>
            <pc:docMk/>
            <pc:sldMk cId="1500563020" sldId="6763"/>
            <ac:spMk id="2" creationId="{243EBEC3-E7E5-7EB4-8B02-0A3A6894974E}"/>
          </ac:spMkLst>
        </pc:spChg>
        <pc:spChg chg="add mod">
          <ac:chgData name="julio olaf gonzalez guzman" userId="fb64a47ee61ae747" providerId="LiveId" clId="{7A0276C0-D95F-4872-B695-B9442BBDF0F1}" dt="2025-05-05T20:28:53.077" v="5550" actId="20577"/>
          <ac:spMkLst>
            <pc:docMk/>
            <pc:sldMk cId="1500563020" sldId="6763"/>
            <ac:spMk id="4" creationId="{D1A2ED7D-476B-EE2C-3C19-782094610C05}"/>
          </ac:spMkLst>
        </pc:spChg>
      </pc:sldChg>
      <pc:sldChg chg="modSp add del mod ord">
        <pc:chgData name="julio olaf gonzalez guzman" userId="fb64a47ee61ae747" providerId="LiveId" clId="{7A0276C0-D95F-4872-B695-B9442BBDF0F1}" dt="2025-05-05T22:31:20.255" v="7441" actId="47"/>
        <pc:sldMkLst>
          <pc:docMk/>
          <pc:sldMk cId="3348217578" sldId="6764"/>
        </pc:sldMkLst>
      </pc:sldChg>
      <pc:sldChg chg="addSp delSp modSp add mod ord">
        <pc:chgData name="julio olaf gonzalez guzman" userId="fb64a47ee61ae747" providerId="LiveId" clId="{7A0276C0-D95F-4872-B695-B9442BBDF0F1}" dt="2025-05-06T19:43:28.385" v="10361" actId="2161"/>
        <pc:sldMkLst>
          <pc:docMk/>
          <pc:sldMk cId="1268387164" sldId="6765"/>
        </pc:sldMkLst>
        <pc:spChg chg="mod">
          <ac:chgData name="julio olaf gonzalez guzman" userId="fb64a47ee61ae747" providerId="LiveId" clId="{7A0276C0-D95F-4872-B695-B9442BBDF0F1}" dt="2025-05-05T17:44:51.110" v="3926" actId="20577"/>
          <ac:spMkLst>
            <pc:docMk/>
            <pc:sldMk cId="1268387164" sldId="6765"/>
            <ac:spMk id="2" creationId="{2EB74830-BB57-B85F-1543-DC6ED9D214DA}"/>
          </ac:spMkLst>
        </pc:spChg>
        <pc:spChg chg="mod">
          <ac:chgData name="julio olaf gonzalez guzman" userId="fb64a47ee61ae747" providerId="LiveId" clId="{7A0276C0-D95F-4872-B695-B9442BBDF0F1}" dt="2025-05-06T17:45:17.470" v="9613" actId="20577"/>
          <ac:spMkLst>
            <pc:docMk/>
            <pc:sldMk cId="1268387164" sldId="6765"/>
            <ac:spMk id="19" creationId="{F7C1FFAF-89C5-A962-42E7-A43BC24598E2}"/>
          </ac:spMkLst>
        </pc:spChg>
        <pc:spChg chg="mod">
          <ac:chgData name="julio olaf gonzalez guzman" userId="fb64a47ee61ae747" providerId="LiveId" clId="{7A0276C0-D95F-4872-B695-B9442BBDF0F1}" dt="2025-05-05T19:14:10.446" v="5216" actId="20577"/>
          <ac:spMkLst>
            <pc:docMk/>
            <pc:sldMk cId="1268387164" sldId="6765"/>
            <ac:spMk id="36" creationId="{0200DF98-D02C-437C-C70A-E6440C2F3503}"/>
          </ac:spMkLst>
        </pc:spChg>
        <pc:graphicFrameChg chg="add mod modGraphic">
          <ac:chgData name="julio olaf gonzalez guzman" userId="fb64a47ee61ae747" providerId="LiveId" clId="{7A0276C0-D95F-4872-B695-B9442BBDF0F1}" dt="2025-05-06T19:43:28.385" v="10361" actId="2161"/>
          <ac:graphicFrameMkLst>
            <pc:docMk/>
            <pc:sldMk cId="1268387164" sldId="6765"/>
            <ac:graphicFrameMk id="4" creationId="{ADC245DF-694A-7775-19BC-12407FDCCC63}"/>
          </ac:graphicFrameMkLst>
        </pc:graphicFrameChg>
      </pc:sldChg>
      <pc:sldChg chg="new del">
        <pc:chgData name="julio olaf gonzalez guzman" userId="fb64a47ee61ae747" providerId="LiveId" clId="{7A0276C0-D95F-4872-B695-B9442BBDF0F1}" dt="2025-05-05T17:44:23.133" v="3905" actId="47"/>
        <pc:sldMkLst>
          <pc:docMk/>
          <pc:sldMk cId="3786496237" sldId="6765"/>
        </pc:sldMkLst>
      </pc:sldChg>
      <pc:sldChg chg="addSp delSp modSp add mod">
        <pc:chgData name="julio olaf gonzalez guzman" userId="fb64a47ee61ae747" providerId="LiveId" clId="{7A0276C0-D95F-4872-B695-B9442BBDF0F1}" dt="2025-05-06T18:56:13.540" v="10307" actId="6549"/>
        <pc:sldMkLst>
          <pc:docMk/>
          <pc:sldMk cId="1939185524" sldId="6766"/>
        </pc:sldMkLst>
        <pc:spChg chg="mod">
          <ac:chgData name="julio olaf gonzalez guzman" userId="fb64a47ee61ae747" providerId="LiveId" clId="{7A0276C0-D95F-4872-B695-B9442BBDF0F1}" dt="2025-05-05T17:53:51.904" v="4156" actId="20577"/>
          <ac:spMkLst>
            <pc:docMk/>
            <pc:sldMk cId="1939185524" sldId="6766"/>
            <ac:spMk id="2" creationId="{0CBAB6B4-3C7A-C40D-06DA-E0D527EB37B7}"/>
          </ac:spMkLst>
        </pc:spChg>
        <pc:spChg chg="mod">
          <ac:chgData name="julio olaf gonzalez guzman" userId="fb64a47ee61ae747" providerId="LiveId" clId="{7A0276C0-D95F-4872-B695-B9442BBDF0F1}" dt="2025-05-06T18:56:13.540" v="10307" actId="6549"/>
          <ac:spMkLst>
            <pc:docMk/>
            <pc:sldMk cId="1939185524" sldId="6766"/>
            <ac:spMk id="3" creationId="{61904EAA-663B-DEED-25FD-F1C189FF83A9}"/>
          </ac:spMkLst>
        </pc:spChg>
        <pc:spChg chg="add del">
          <ac:chgData name="julio olaf gonzalez guzman" userId="fb64a47ee61ae747" providerId="LiveId" clId="{7A0276C0-D95F-4872-B695-B9442BBDF0F1}" dt="2025-05-06T18:55:18.285" v="10300" actId="478"/>
          <ac:spMkLst>
            <pc:docMk/>
            <pc:sldMk cId="1939185524" sldId="6766"/>
            <ac:spMk id="4" creationId="{AFD4F5AD-8E3D-1441-3402-2EDA0F8BDE19}"/>
          </ac:spMkLst>
        </pc:spChg>
      </pc:sldChg>
      <pc:sldChg chg="modSp add del mod">
        <pc:chgData name="julio olaf gonzalez guzman" userId="fb64a47ee61ae747" providerId="LiveId" clId="{7A0276C0-D95F-4872-B695-B9442BBDF0F1}" dt="2025-05-06T18:55:24.941" v="10301" actId="47"/>
        <pc:sldMkLst>
          <pc:docMk/>
          <pc:sldMk cId="3493592840" sldId="6767"/>
        </pc:sldMkLst>
        <pc:spChg chg="mod">
          <ac:chgData name="julio olaf gonzalez guzman" userId="fb64a47ee61ae747" providerId="LiveId" clId="{7A0276C0-D95F-4872-B695-B9442BBDF0F1}" dt="2025-05-06T18:53:24.221" v="10287"/>
          <ac:spMkLst>
            <pc:docMk/>
            <pc:sldMk cId="3493592840" sldId="6767"/>
            <ac:spMk id="3" creationId="{4CE741F1-B1BE-2D6F-D1A0-FB2FBEA8ED3B}"/>
          </ac:spMkLst>
        </pc:spChg>
      </pc:sldChg>
      <pc:sldChg chg="addSp delSp modSp add del mod">
        <pc:chgData name="julio olaf gonzalez guzman" userId="fb64a47ee61ae747" providerId="LiveId" clId="{7A0276C0-D95F-4872-B695-B9442BBDF0F1}" dt="2025-05-05T22:30:57.975" v="7437" actId="47"/>
        <pc:sldMkLst>
          <pc:docMk/>
          <pc:sldMk cId="2443971409" sldId="6768"/>
        </pc:sldMkLst>
      </pc:sldChg>
      <pc:sldChg chg="add del">
        <pc:chgData name="julio olaf gonzalez guzman" userId="fb64a47ee61ae747" providerId="LiveId" clId="{7A0276C0-D95F-4872-B695-B9442BBDF0F1}" dt="2025-05-05T18:42:59.603" v="5144" actId="47"/>
        <pc:sldMkLst>
          <pc:docMk/>
          <pc:sldMk cId="365249134" sldId="6769"/>
        </pc:sldMkLst>
      </pc:sldChg>
      <pc:sldChg chg="addSp delSp modSp add del mod">
        <pc:chgData name="julio olaf gonzalez guzman" userId="fb64a47ee61ae747" providerId="LiveId" clId="{7A0276C0-D95F-4872-B695-B9442BBDF0F1}" dt="2025-05-05T22:30:41.433" v="7435" actId="47"/>
        <pc:sldMkLst>
          <pc:docMk/>
          <pc:sldMk cId="1932612494" sldId="6770"/>
        </pc:sldMkLst>
      </pc:sldChg>
      <pc:sldChg chg="addSp delSp modSp add del mod ord">
        <pc:chgData name="julio olaf gonzalez guzman" userId="fb64a47ee61ae747" providerId="LiveId" clId="{7A0276C0-D95F-4872-B695-B9442BBDF0F1}" dt="2025-05-05T22:40:23.274" v="7531" actId="47"/>
        <pc:sldMkLst>
          <pc:docMk/>
          <pc:sldMk cId="1186479096" sldId="6771"/>
        </pc:sldMkLst>
      </pc:sldChg>
      <pc:sldChg chg="addSp delSp modSp add del mod">
        <pc:chgData name="julio olaf gonzalez guzman" userId="fb64a47ee61ae747" providerId="LiveId" clId="{7A0276C0-D95F-4872-B695-B9442BBDF0F1}" dt="2025-05-05T22:30:40.215" v="7434" actId="47"/>
        <pc:sldMkLst>
          <pc:docMk/>
          <pc:sldMk cId="2793979083" sldId="6772"/>
        </pc:sldMkLst>
      </pc:sldChg>
      <pc:sldChg chg="addSp delSp modSp add del mod">
        <pc:chgData name="julio olaf gonzalez guzman" userId="fb64a47ee61ae747" providerId="LiveId" clId="{7A0276C0-D95F-4872-B695-B9442BBDF0F1}" dt="2025-05-05T22:30:59.395" v="7438" actId="47"/>
        <pc:sldMkLst>
          <pc:docMk/>
          <pc:sldMk cId="2398167347" sldId="6773"/>
        </pc:sldMkLst>
      </pc:sldChg>
      <pc:sldChg chg="addSp delSp modSp add del mod">
        <pc:chgData name="julio olaf gonzalez guzman" userId="fb64a47ee61ae747" providerId="LiveId" clId="{7A0276C0-D95F-4872-B695-B9442BBDF0F1}" dt="2025-05-05T22:31:00.646" v="7439" actId="47"/>
        <pc:sldMkLst>
          <pc:docMk/>
          <pc:sldMk cId="132213780" sldId="6774"/>
        </pc:sldMkLst>
      </pc:sldChg>
      <pc:sldChg chg="addSp delSp modSp add del mod">
        <pc:chgData name="julio olaf gonzalez guzman" userId="fb64a47ee61ae747" providerId="LiveId" clId="{7A0276C0-D95F-4872-B695-B9442BBDF0F1}" dt="2025-05-05T22:31:02.908" v="7440" actId="47"/>
        <pc:sldMkLst>
          <pc:docMk/>
          <pc:sldMk cId="2497181379" sldId="6775"/>
        </pc:sldMkLst>
      </pc:sldChg>
      <pc:sldChg chg="addSp delSp modSp add mod">
        <pc:chgData name="julio olaf gonzalez guzman" userId="fb64a47ee61ae747" providerId="LiveId" clId="{7A0276C0-D95F-4872-B695-B9442BBDF0F1}" dt="2025-05-05T20:11:45.154" v="5363" actId="1076"/>
        <pc:sldMkLst>
          <pc:docMk/>
          <pc:sldMk cId="500095819" sldId="6776"/>
        </pc:sldMkLst>
        <pc:spChg chg="mod">
          <ac:chgData name="julio olaf gonzalez guzman" userId="fb64a47ee61ae747" providerId="LiveId" clId="{7A0276C0-D95F-4872-B695-B9442BBDF0F1}" dt="2025-05-05T20:09:49.611" v="5286" actId="20577"/>
          <ac:spMkLst>
            <pc:docMk/>
            <pc:sldMk cId="500095819" sldId="6776"/>
            <ac:spMk id="2" creationId="{9397EC90-C102-D748-3D5A-3E2B8A03B376}"/>
          </ac:spMkLst>
        </pc:spChg>
        <pc:spChg chg="add mod">
          <ac:chgData name="julio olaf gonzalez guzman" userId="fb64a47ee61ae747" providerId="LiveId" clId="{7A0276C0-D95F-4872-B695-B9442BBDF0F1}" dt="2025-05-05T20:11:45.154" v="5363" actId="1076"/>
          <ac:spMkLst>
            <pc:docMk/>
            <pc:sldMk cId="500095819" sldId="6776"/>
            <ac:spMk id="4" creationId="{165F1CEA-4694-2A85-DB7B-4FCF3CE1D79F}"/>
          </ac:spMkLst>
        </pc:spChg>
      </pc:sldChg>
      <pc:sldChg chg="add del">
        <pc:chgData name="julio olaf gonzalez guzman" userId="fb64a47ee61ae747" providerId="LiveId" clId="{7A0276C0-D95F-4872-B695-B9442BBDF0F1}" dt="2025-05-05T18:48:00.141" v="5189" actId="47"/>
        <pc:sldMkLst>
          <pc:docMk/>
          <pc:sldMk cId="2314663672" sldId="6776"/>
        </pc:sldMkLst>
      </pc:sldChg>
      <pc:sldChg chg="addSp delSp modSp add del mod ord">
        <pc:chgData name="julio olaf gonzalez guzman" userId="fb64a47ee61ae747" providerId="LiveId" clId="{7A0276C0-D95F-4872-B695-B9442BBDF0F1}" dt="2025-05-06T17:12:10.316" v="9293" actId="47"/>
        <pc:sldMkLst>
          <pc:docMk/>
          <pc:sldMk cId="1036790754" sldId="6777"/>
        </pc:sldMkLst>
        <pc:spChg chg="mod">
          <ac:chgData name="julio olaf gonzalez guzman" userId="fb64a47ee61ae747" providerId="LiveId" clId="{7A0276C0-D95F-4872-B695-B9442BBDF0F1}" dt="2025-05-06T00:00:38.190" v="8130"/>
          <ac:spMkLst>
            <pc:docMk/>
            <pc:sldMk cId="1036790754" sldId="6777"/>
            <ac:spMk id="2" creationId="{4B963B4F-5C3C-4B7D-474B-30AA39741109}"/>
          </ac:spMkLst>
        </pc:spChg>
        <pc:spChg chg="add mod">
          <ac:chgData name="julio olaf gonzalez guzman" userId="fb64a47ee61ae747" providerId="LiveId" clId="{7A0276C0-D95F-4872-B695-B9442BBDF0F1}" dt="2025-05-06T00:01:12.584" v="8134" actId="20577"/>
          <ac:spMkLst>
            <pc:docMk/>
            <pc:sldMk cId="1036790754" sldId="6777"/>
            <ac:spMk id="4" creationId="{82392DCB-7C13-A1B0-42C6-FC533E0037D2}"/>
          </ac:spMkLst>
        </pc:spChg>
        <pc:spChg chg="del">
          <ac:chgData name="julio olaf gonzalez guzman" userId="fb64a47ee61ae747" providerId="LiveId" clId="{7A0276C0-D95F-4872-B695-B9442BBDF0F1}" dt="2025-05-06T00:01:04.067" v="8132" actId="478"/>
          <ac:spMkLst>
            <pc:docMk/>
            <pc:sldMk cId="1036790754" sldId="6777"/>
            <ac:spMk id="19" creationId="{06958A96-0C1E-37BD-5DE3-D0DAC45E4DD7}"/>
          </ac:spMkLst>
        </pc:spChg>
        <pc:spChg chg="mod">
          <ac:chgData name="julio olaf gonzalez guzman" userId="fb64a47ee61ae747" providerId="LiveId" clId="{7A0276C0-D95F-4872-B695-B9442BBDF0F1}" dt="2025-05-06T00:06:14.128" v="8145" actId="1076"/>
          <ac:spMkLst>
            <pc:docMk/>
            <pc:sldMk cId="1036790754" sldId="6777"/>
            <ac:spMk id="69" creationId="{6803E83B-AD07-AC1D-2E27-B2613D53E44B}"/>
          </ac:spMkLst>
        </pc:spChg>
        <pc:spChg chg="mod">
          <ac:chgData name="julio olaf gonzalez guzman" userId="fb64a47ee61ae747" providerId="LiveId" clId="{7A0276C0-D95F-4872-B695-B9442BBDF0F1}" dt="2025-05-06T00:00:54.381" v="8131" actId="20577"/>
          <ac:spMkLst>
            <pc:docMk/>
            <pc:sldMk cId="1036790754" sldId="6777"/>
            <ac:spMk id="70" creationId="{7F8A9F77-49C8-0730-C1DA-AE999C6892E0}"/>
          </ac:spMkLst>
        </pc:spChg>
        <pc:spChg chg="mod">
          <ac:chgData name="julio olaf gonzalez guzman" userId="fb64a47ee61ae747" providerId="LiveId" clId="{7A0276C0-D95F-4872-B695-B9442BBDF0F1}" dt="2025-05-06T00:05:14.959" v="8144" actId="20577"/>
          <ac:spMkLst>
            <pc:docMk/>
            <pc:sldMk cId="1036790754" sldId="6777"/>
            <ac:spMk id="71" creationId="{5830E412-F950-E2F3-4C63-B33C7BA7D95B}"/>
          </ac:spMkLst>
        </pc:spChg>
        <pc:spChg chg="del">
          <ac:chgData name="julio olaf gonzalez guzman" userId="fb64a47ee61ae747" providerId="LiveId" clId="{7A0276C0-D95F-4872-B695-B9442BBDF0F1}" dt="2025-05-06T00:01:19.732" v="8135" actId="478"/>
          <ac:spMkLst>
            <pc:docMk/>
            <pc:sldMk cId="1036790754" sldId="6777"/>
            <ac:spMk id="72" creationId="{1D62DB07-A188-3B74-411E-4636FFD4BAB7}"/>
          </ac:spMkLst>
        </pc:spChg>
        <pc:spChg chg="del mod">
          <ac:chgData name="julio olaf gonzalez guzman" userId="fb64a47ee61ae747" providerId="LiveId" clId="{7A0276C0-D95F-4872-B695-B9442BBDF0F1}" dt="2025-05-06T00:01:25.065" v="8137" actId="478"/>
          <ac:spMkLst>
            <pc:docMk/>
            <pc:sldMk cId="1036790754" sldId="6777"/>
            <ac:spMk id="76" creationId="{80F86FA6-D272-1BCC-E16E-9AB0045DD7E9}"/>
          </ac:spMkLst>
        </pc:spChg>
        <pc:spChg chg="add del">
          <ac:chgData name="julio olaf gonzalez guzman" userId="fb64a47ee61ae747" providerId="LiveId" clId="{7A0276C0-D95F-4872-B695-B9442BBDF0F1}" dt="2025-05-06T00:04:33.063" v="8142" actId="478"/>
          <ac:spMkLst>
            <pc:docMk/>
            <pc:sldMk cId="1036790754" sldId="6777"/>
            <ac:spMk id="77" creationId="{216B5260-3EB0-9F5F-5419-4EDE452BC034}"/>
          </ac:spMkLst>
        </pc:spChg>
        <pc:spChg chg="del">
          <ac:chgData name="julio olaf gonzalez guzman" userId="fb64a47ee61ae747" providerId="LiveId" clId="{7A0276C0-D95F-4872-B695-B9442BBDF0F1}" dt="2025-05-06T00:04:37.549" v="8143" actId="478"/>
          <ac:spMkLst>
            <pc:docMk/>
            <pc:sldMk cId="1036790754" sldId="6777"/>
            <ac:spMk id="83" creationId="{7D040339-3597-F2C5-9F53-BAF029B2CB09}"/>
          </ac:spMkLst>
        </pc:spChg>
      </pc:sldChg>
      <pc:sldChg chg="addSp delSp modSp add del mod">
        <pc:chgData name="julio olaf gonzalez guzman" userId="fb64a47ee61ae747" providerId="LiveId" clId="{7A0276C0-D95F-4872-B695-B9442BBDF0F1}" dt="2025-05-06T16:59:20.076" v="9004" actId="47"/>
        <pc:sldMkLst>
          <pc:docMk/>
          <pc:sldMk cId="2547487500" sldId="6778"/>
        </pc:sldMkLst>
        <pc:spChg chg="add mod">
          <ac:chgData name="julio olaf gonzalez guzman" userId="fb64a47ee61ae747" providerId="LiveId" clId="{7A0276C0-D95F-4872-B695-B9442BBDF0F1}" dt="2025-05-06T16:50:49.166" v="8873" actId="20577"/>
          <ac:spMkLst>
            <pc:docMk/>
            <pc:sldMk cId="2547487500" sldId="6778"/>
            <ac:spMk id="4" creationId="{9DBF4EE8-2071-B2A9-D844-FD3F095A58A4}"/>
          </ac:spMkLst>
        </pc:spChg>
      </pc:sldChg>
      <pc:sldChg chg="modSp add del mod">
        <pc:chgData name="julio olaf gonzalez guzman" userId="fb64a47ee61ae747" providerId="LiveId" clId="{7A0276C0-D95F-4872-B695-B9442BBDF0F1}" dt="2025-05-06T16:59:22.873" v="9005" actId="47"/>
        <pc:sldMkLst>
          <pc:docMk/>
          <pc:sldMk cId="2055555567" sldId="6779"/>
        </pc:sldMkLst>
      </pc:sldChg>
      <pc:sldChg chg="addSp delSp modSp add mod">
        <pc:chgData name="julio olaf gonzalez guzman" userId="fb64a47ee61ae747" providerId="LiveId" clId="{7A0276C0-D95F-4872-B695-B9442BBDF0F1}" dt="2025-05-06T18:10:20.237" v="9922" actId="14100"/>
        <pc:sldMkLst>
          <pc:docMk/>
          <pc:sldMk cId="555460009" sldId="6780"/>
        </pc:sldMkLst>
        <pc:spChg chg="mod">
          <ac:chgData name="julio olaf gonzalez guzman" userId="fb64a47ee61ae747" providerId="LiveId" clId="{7A0276C0-D95F-4872-B695-B9442BBDF0F1}" dt="2025-05-06T18:07:44.530" v="9888" actId="1076"/>
          <ac:spMkLst>
            <pc:docMk/>
            <pc:sldMk cId="555460009" sldId="6780"/>
            <ac:spMk id="2" creationId="{F0E0DD6D-B988-B2F8-1EEE-F2F2D7EE530B}"/>
          </ac:spMkLst>
        </pc:spChg>
        <pc:spChg chg="mod">
          <ac:chgData name="julio olaf gonzalez guzman" userId="fb64a47ee61ae747" providerId="LiveId" clId="{7A0276C0-D95F-4872-B695-B9442BBDF0F1}" dt="2025-05-05T21:37:41.358" v="6598" actId="20577"/>
          <ac:spMkLst>
            <pc:docMk/>
            <pc:sldMk cId="555460009" sldId="6780"/>
            <ac:spMk id="5" creationId="{08BAD77C-78EF-33C2-DA82-6388B04A1F02}"/>
          </ac:spMkLst>
        </pc:spChg>
        <pc:spChg chg="add mod">
          <ac:chgData name="julio olaf gonzalez guzman" userId="fb64a47ee61ae747" providerId="LiveId" clId="{7A0276C0-D95F-4872-B695-B9442BBDF0F1}" dt="2025-05-06T18:09:36.654" v="9913" actId="1076"/>
          <ac:spMkLst>
            <pc:docMk/>
            <pc:sldMk cId="555460009" sldId="6780"/>
            <ac:spMk id="16" creationId="{C95694AE-AE78-FDAD-595A-B9834BADBACF}"/>
          </ac:spMkLst>
        </pc:spChg>
        <pc:spChg chg="add mod">
          <ac:chgData name="julio olaf gonzalez guzman" userId="fb64a47ee61ae747" providerId="LiveId" clId="{7A0276C0-D95F-4872-B695-B9442BBDF0F1}" dt="2025-05-06T18:10:20.237" v="9922" actId="14100"/>
          <ac:spMkLst>
            <pc:docMk/>
            <pc:sldMk cId="555460009" sldId="6780"/>
            <ac:spMk id="20" creationId="{7EA8EB36-FF2A-C6FC-5948-207162C836C9}"/>
          </ac:spMkLst>
        </pc:spChg>
        <pc:graphicFrameChg chg="add mod">
          <ac:chgData name="julio olaf gonzalez guzman" userId="fb64a47ee61ae747" providerId="LiveId" clId="{7A0276C0-D95F-4872-B695-B9442BBDF0F1}" dt="2025-05-06T18:09:08.337" v="9906"/>
          <ac:graphicFrameMkLst>
            <pc:docMk/>
            <pc:sldMk cId="555460009" sldId="6780"/>
            <ac:graphicFrameMk id="7" creationId="{14CFEA93-C57E-6E94-42B7-8A80F3148535}"/>
          </ac:graphicFrameMkLst>
        </pc:graphicFrameChg>
        <pc:cxnChg chg="add mod ord">
          <ac:chgData name="julio olaf gonzalez guzman" userId="fb64a47ee61ae747" providerId="LiveId" clId="{7A0276C0-D95F-4872-B695-B9442BBDF0F1}" dt="2025-05-06T18:09:40.316" v="9914" actId="14100"/>
          <ac:cxnSpMkLst>
            <pc:docMk/>
            <pc:sldMk cId="555460009" sldId="6780"/>
            <ac:cxnSpMk id="8" creationId="{E0EA1520-167F-3A18-2C55-37C2C4CDD5C6}"/>
          </ac:cxnSpMkLst>
        </pc:cxnChg>
        <pc:cxnChg chg="add mod">
          <ac:chgData name="julio olaf gonzalez guzman" userId="fb64a47ee61ae747" providerId="LiveId" clId="{7A0276C0-D95F-4872-B695-B9442BBDF0F1}" dt="2025-05-06T18:10:20.237" v="9922" actId="14100"/>
          <ac:cxnSpMkLst>
            <pc:docMk/>
            <pc:sldMk cId="555460009" sldId="6780"/>
            <ac:cxnSpMk id="21" creationId="{2D47CFEC-161A-B4D1-A694-717BF013A607}"/>
          </ac:cxnSpMkLst>
        </pc:cxnChg>
      </pc:sldChg>
      <pc:sldChg chg="addSp delSp modSp add mod ord">
        <pc:chgData name="julio olaf gonzalez guzman" userId="fb64a47ee61ae747" providerId="LiveId" clId="{7A0276C0-D95F-4872-B695-B9442BBDF0F1}" dt="2025-05-06T18:34:52.860" v="10132" actId="403"/>
        <pc:sldMkLst>
          <pc:docMk/>
          <pc:sldMk cId="287025337" sldId="6781"/>
        </pc:sldMkLst>
        <pc:spChg chg="add mod">
          <ac:chgData name="julio olaf gonzalez guzman" userId="fb64a47ee61ae747" providerId="LiveId" clId="{7A0276C0-D95F-4872-B695-B9442BBDF0F1}" dt="2025-05-06T18:34:33.370" v="10126" actId="571"/>
          <ac:spMkLst>
            <pc:docMk/>
            <pc:sldMk cId="287025337" sldId="6781"/>
            <ac:spMk id="4" creationId="{E464F499-F370-6775-CA03-1F933B48E9B4}"/>
          </ac:spMkLst>
        </pc:spChg>
        <pc:spChg chg="mod">
          <ac:chgData name="julio olaf gonzalez guzman" userId="fb64a47ee61ae747" providerId="LiveId" clId="{7A0276C0-D95F-4872-B695-B9442BBDF0F1}" dt="2025-05-05T21:51:37.906" v="6770" actId="2711"/>
          <ac:spMkLst>
            <pc:docMk/>
            <pc:sldMk cId="287025337" sldId="6781"/>
            <ac:spMk id="5" creationId="{13150259-FC63-6DC0-5875-50F562C3B15A}"/>
          </ac:spMkLst>
        </pc:spChg>
        <pc:spChg chg="add mod">
          <ac:chgData name="julio olaf gonzalez guzman" userId="fb64a47ee61ae747" providerId="LiveId" clId="{7A0276C0-D95F-4872-B695-B9442BBDF0F1}" dt="2025-05-06T18:34:33.370" v="10126" actId="571"/>
          <ac:spMkLst>
            <pc:docMk/>
            <pc:sldMk cId="287025337" sldId="6781"/>
            <ac:spMk id="6" creationId="{808F4CCD-3264-7B2B-68C2-7D827002D749}"/>
          </ac:spMkLst>
        </pc:spChg>
        <pc:spChg chg="mod">
          <ac:chgData name="julio olaf gonzalez guzman" userId="fb64a47ee61ae747" providerId="LiveId" clId="{7A0276C0-D95F-4872-B695-B9442BBDF0F1}" dt="2025-05-05T22:03:02.410" v="7082" actId="20577"/>
          <ac:spMkLst>
            <pc:docMk/>
            <pc:sldMk cId="287025337" sldId="6781"/>
            <ac:spMk id="19" creationId="{11E24407-EB58-527C-A244-FEB67B0CA642}"/>
          </ac:spMkLst>
        </pc:spChg>
        <pc:spChg chg="add mod">
          <ac:chgData name="julio olaf gonzalez guzman" userId="fb64a47ee61ae747" providerId="LiveId" clId="{7A0276C0-D95F-4872-B695-B9442BBDF0F1}" dt="2025-05-06T18:34:52.860" v="10132" actId="403"/>
          <ac:spMkLst>
            <pc:docMk/>
            <pc:sldMk cId="287025337" sldId="6781"/>
            <ac:spMk id="26" creationId="{E86DC55E-AEE3-966C-F527-FA6F573F0E23}"/>
          </ac:spMkLst>
        </pc:spChg>
        <pc:spChg chg="mod">
          <ac:chgData name="julio olaf gonzalez guzman" userId="fb64a47ee61ae747" providerId="LiveId" clId="{7A0276C0-D95F-4872-B695-B9442BBDF0F1}" dt="2025-05-05T21:53:12.765" v="6829" actId="20577"/>
          <ac:spMkLst>
            <pc:docMk/>
            <pc:sldMk cId="287025337" sldId="6781"/>
            <ac:spMk id="36" creationId="{9A39D803-2D58-D77D-DC7A-9B9FC6AEEDDE}"/>
          </ac:spMkLst>
        </pc:spChg>
        <pc:spChg chg="add mod">
          <ac:chgData name="julio olaf gonzalez guzman" userId="fb64a47ee61ae747" providerId="LiveId" clId="{7A0276C0-D95F-4872-B695-B9442BBDF0F1}" dt="2025-05-06T18:34:52.860" v="10132" actId="403"/>
          <ac:spMkLst>
            <pc:docMk/>
            <pc:sldMk cId="287025337" sldId="6781"/>
            <ac:spMk id="64" creationId="{911C3101-0AAC-91C7-60F9-95DDEC152853}"/>
          </ac:spMkLst>
        </pc:spChg>
        <pc:spChg chg="add mod">
          <ac:chgData name="julio olaf gonzalez guzman" userId="fb64a47ee61ae747" providerId="LiveId" clId="{7A0276C0-D95F-4872-B695-B9442BBDF0F1}" dt="2025-05-06T18:34:52.860" v="10132" actId="403"/>
          <ac:spMkLst>
            <pc:docMk/>
            <pc:sldMk cId="287025337" sldId="6781"/>
            <ac:spMk id="69" creationId="{FC81A073-7ECE-D3D7-8F81-963E1246739A}"/>
          </ac:spMkLst>
        </pc:spChg>
        <pc:picChg chg="add mod">
          <ac:chgData name="julio olaf gonzalez guzman" userId="fb64a47ee61ae747" providerId="LiveId" clId="{7A0276C0-D95F-4872-B695-B9442BBDF0F1}" dt="2025-05-05T22:26:07.297" v="7411" actId="1076"/>
          <ac:picMkLst>
            <pc:docMk/>
            <pc:sldMk cId="287025337" sldId="6781"/>
            <ac:picMk id="42" creationId="{72D5F109-A4C0-4285-F3C7-907F55F04864}"/>
          </ac:picMkLst>
        </pc:picChg>
        <pc:picChg chg="add mod">
          <ac:chgData name="julio olaf gonzalez guzman" userId="fb64a47ee61ae747" providerId="LiveId" clId="{7A0276C0-D95F-4872-B695-B9442BBDF0F1}" dt="2025-05-05T22:21:34.896" v="7358" actId="1076"/>
          <ac:picMkLst>
            <pc:docMk/>
            <pc:sldMk cId="287025337" sldId="6781"/>
            <ac:picMk id="48" creationId="{AE9ACA1C-97A8-DD47-5828-8D6B685A7835}"/>
          </ac:picMkLst>
        </pc:picChg>
        <pc:picChg chg="add mod">
          <ac:chgData name="julio olaf gonzalez guzman" userId="fb64a47ee61ae747" providerId="LiveId" clId="{7A0276C0-D95F-4872-B695-B9442BBDF0F1}" dt="2025-05-05T22:21:36.657" v="7359" actId="1076"/>
          <ac:picMkLst>
            <pc:docMk/>
            <pc:sldMk cId="287025337" sldId="6781"/>
            <ac:picMk id="54" creationId="{0051DCDA-EFEF-8698-B9A0-ACCD93CF36BB}"/>
          </ac:picMkLst>
        </pc:picChg>
        <pc:picChg chg="add mod">
          <ac:chgData name="julio olaf gonzalez guzman" userId="fb64a47ee61ae747" providerId="LiveId" clId="{7A0276C0-D95F-4872-B695-B9442BBDF0F1}" dt="2025-05-05T22:24:53.430" v="7396" actId="1076"/>
          <ac:picMkLst>
            <pc:docMk/>
            <pc:sldMk cId="287025337" sldId="6781"/>
            <ac:picMk id="60" creationId="{C0F7E4A3-6BCF-20C5-4A70-978C8D97C621}"/>
          </ac:picMkLst>
        </pc:picChg>
        <pc:picChg chg="add mod">
          <ac:chgData name="julio olaf gonzalez guzman" userId="fb64a47ee61ae747" providerId="LiveId" clId="{7A0276C0-D95F-4872-B695-B9442BBDF0F1}" dt="2025-05-05T22:25:39.695" v="7401"/>
          <ac:picMkLst>
            <pc:docMk/>
            <pc:sldMk cId="287025337" sldId="6781"/>
            <ac:picMk id="80" creationId="{E79B95B4-D61F-C93C-6F30-F69D33B7C48D}"/>
          </ac:picMkLst>
        </pc:picChg>
        <pc:cxnChg chg="add mod">
          <ac:chgData name="julio olaf gonzalez guzman" userId="fb64a47ee61ae747" providerId="LiveId" clId="{7A0276C0-D95F-4872-B695-B9442BBDF0F1}" dt="2025-05-06T18:34:23.076" v="10124" actId="1582"/>
          <ac:cxnSpMkLst>
            <pc:docMk/>
            <pc:sldMk cId="287025337" sldId="6781"/>
            <ac:cxnSpMk id="24" creationId="{A0E5F5B7-2177-B4E3-CC97-68D2EF1D7F9D}"/>
          </ac:cxnSpMkLst>
        </pc:cxnChg>
        <pc:cxnChg chg="add mod">
          <ac:chgData name="julio olaf gonzalez guzman" userId="fb64a47ee61ae747" providerId="LiveId" clId="{7A0276C0-D95F-4872-B695-B9442BBDF0F1}" dt="2025-05-06T18:34:23.076" v="10124" actId="1582"/>
          <ac:cxnSpMkLst>
            <pc:docMk/>
            <pc:sldMk cId="287025337" sldId="6781"/>
            <ac:cxnSpMk id="61" creationId="{1F25558F-BEED-DC9C-6C5F-2F7DA98B6372}"/>
          </ac:cxnSpMkLst>
        </pc:cxnChg>
        <pc:cxnChg chg="add mod">
          <ac:chgData name="julio olaf gonzalez guzman" userId="fb64a47ee61ae747" providerId="LiveId" clId="{7A0276C0-D95F-4872-B695-B9442BBDF0F1}" dt="2025-05-06T18:34:12.998" v="10122" actId="1582"/>
          <ac:cxnSpMkLst>
            <pc:docMk/>
            <pc:sldMk cId="287025337" sldId="6781"/>
            <ac:cxnSpMk id="67" creationId="{00F40C13-D6EB-B1A1-ECFB-7F53DEA86203}"/>
          </ac:cxnSpMkLst>
        </pc:cxnChg>
      </pc:sldChg>
      <pc:sldChg chg="delSp modSp add mod">
        <pc:chgData name="julio olaf gonzalez guzman" userId="fb64a47ee61ae747" providerId="LiveId" clId="{7A0276C0-D95F-4872-B695-B9442BBDF0F1}" dt="2025-05-05T22:08:51.287" v="7139" actId="1076"/>
        <pc:sldMkLst>
          <pc:docMk/>
          <pc:sldMk cId="2913074216" sldId="6782"/>
        </pc:sldMkLst>
        <pc:spChg chg="mod">
          <ac:chgData name="julio olaf gonzalez guzman" userId="fb64a47ee61ae747" providerId="LiveId" clId="{7A0276C0-D95F-4872-B695-B9442BBDF0F1}" dt="2025-05-05T21:59:00.555" v="6996" actId="20577"/>
          <ac:spMkLst>
            <pc:docMk/>
            <pc:sldMk cId="2913074216" sldId="6782"/>
            <ac:spMk id="19" creationId="{CD0DD14B-C01F-FFE8-6595-0E8CB0B20B54}"/>
          </ac:spMkLst>
        </pc:spChg>
        <pc:spChg chg="mod">
          <ac:chgData name="julio olaf gonzalez guzman" userId="fb64a47ee61ae747" providerId="LiveId" clId="{7A0276C0-D95F-4872-B695-B9442BBDF0F1}" dt="2025-05-05T22:01:56.695" v="7018" actId="1076"/>
          <ac:spMkLst>
            <pc:docMk/>
            <pc:sldMk cId="2913074216" sldId="6782"/>
            <ac:spMk id="26" creationId="{21BD5DFE-A5F2-6189-3B43-44B6B8FFDE4F}"/>
          </ac:spMkLst>
        </pc:spChg>
        <pc:spChg chg="mod">
          <ac:chgData name="julio olaf gonzalez guzman" userId="fb64a47ee61ae747" providerId="LiveId" clId="{7A0276C0-D95F-4872-B695-B9442BBDF0F1}" dt="2025-05-05T22:08:51.287" v="7139" actId="1076"/>
          <ac:spMkLst>
            <pc:docMk/>
            <pc:sldMk cId="2913074216" sldId="6782"/>
            <ac:spMk id="27" creationId="{234ED376-7D86-7E22-22FD-A567AAA60C5D}"/>
          </ac:spMkLst>
        </pc:spChg>
        <pc:spChg chg="mod">
          <ac:chgData name="julio olaf gonzalez guzman" userId="fb64a47ee61ae747" providerId="LiveId" clId="{7A0276C0-D95F-4872-B695-B9442BBDF0F1}" dt="2025-05-05T22:08:51.287" v="7139" actId="1076"/>
          <ac:spMkLst>
            <pc:docMk/>
            <pc:sldMk cId="2913074216" sldId="6782"/>
            <ac:spMk id="28" creationId="{E2E4A1B4-C0B6-3A6B-9C88-DEE53C937522}"/>
          </ac:spMkLst>
        </pc:spChg>
        <pc:spChg chg="mod">
          <ac:chgData name="julio olaf gonzalez guzman" userId="fb64a47ee61ae747" providerId="LiveId" clId="{7A0276C0-D95F-4872-B695-B9442BBDF0F1}" dt="2025-05-05T22:08:51.287" v="7139" actId="1076"/>
          <ac:spMkLst>
            <pc:docMk/>
            <pc:sldMk cId="2913074216" sldId="6782"/>
            <ac:spMk id="29" creationId="{F40D61BA-E3C7-78F0-5973-93CD818376F6}"/>
          </ac:spMkLst>
        </pc:spChg>
        <pc:spChg chg="mod">
          <ac:chgData name="julio olaf gonzalez guzman" userId="fb64a47ee61ae747" providerId="LiveId" clId="{7A0276C0-D95F-4872-B695-B9442BBDF0F1}" dt="2025-05-05T22:08:51.287" v="7139" actId="1076"/>
          <ac:spMkLst>
            <pc:docMk/>
            <pc:sldMk cId="2913074216" sldId="6782"/>
            <ac:spMk id="35" creationId="{ECA86D9E-5BAC-6CBB-B272-929569516105}"/>
          </ac:spMkLst>
        </pc:spChg>
        <pc:spChg chg="mod">
          <ac:chgData name="julio olaf gonzalez guzman" userId="fb64a47ee61ae747" providerId="LiveId" clId="{7A0276C0-D95F-4872-B695-B9442BBDF0F1}" dt="2025-05-05T22:08:51.287" v="7139" actId="1076"/>
          <ac:spMkLst>
            <pc:docMk/>
            <pc:sldMk cId="2913074216" sldId="6782"/>
            <ac:spMk id="38" creationId="{E303B15A-7443-7A91-C91E-F5A043AFF9FA}"/>
          </ac:spMkLst>
        </pc:spChg>
        <pc:spChg chg="mod">
          <ac:chgData name="julio olaf gonzalez guzman" userId="fb64a47ee61ae747" providerId="LiveId" clId="{7A0276C0-D95F-4872-B695-B9442BBDF0F1}" dt="2025-05-05T22:08:51.287" v="7139" actId="1076"/>
          <ac:spMkLst>
            <pc:docMk/>
            <pc:sldMk cId="2913074216" sldId="6782"/>
            <ac:spMk id="39" creationId="{C1B58E18-00EC-156B-DDB0-ECE132B63635}"/>
          </ac:spMkLst>
        </pc:spChg>
      </pc:sldChg>
      <pc:sldChg chg="addSp delSp modSp add mod">
        <pc:chgData name="julio olaf gonzalez guzman" userId="fb64a47ee61ae747" providerId="LiveId" clId="{7A0276C0-D95F-4872-B695-B9442BBDF0F1}" dt="2025-05-06T18:35:55.204" v="10143" actId="14100"/>
        <pc:sldMkLst>
          <pc:docMk/>
          <pc:sldMk cId="2372908686" sldId="6783"/>
        </pc:sldMkLst>
        <pc:spChg chg="add mod">
          <ac:chgData name="julio olaf gonzalez guzman" userId="fb64a47ee61ae747" providerId="LiveId" clId="{7A0276C0-D95F-4872-B695-B9442BBDF0F1}" dt="2025-05-05T22:08:12.160" v="7133" actId="1076"/>
          <ac:spMkLst>
            <pc:docMk/>
            <pc:sldMk cId="2372908686" sldId="6783"/>
            <ac:spMk id="4" creationId="{2D0C4B48-CA51-77A8-C9E9-A3018FEB3AA2}"/>
          </ac:spMkLst>
        </pc:spChg>
        <pc:spChg chg="add mod">
          <ac:chgData name="julio olaf gonzalez guzman" userId="fb64a47ee61ae747" providerId="LiveId" clId="{7A0276C0-D95F-4872-B695-B9442BBDF0F1}" dt="2025-05-05T22:08:12.160" v="7133" actId="1076"/>
          <ac:spMkLst>
            <pc:docMk/>
            <pc:sldMk cId="2372908686" sldId="6783"/>
            <ac:spMk id="9" creationId="{0C596A5D-EAAB-D8B2-DD5D-64D93E75B4A3}"/>
          </ac:spMkLst>
        </pc:spChg>
        <pc:spChg chg="add mod">
          <ac:chgData name="julio olaf gonzalez guzman" userId="fb64a47ee61ae747" providerId="LiveId" clId="{7A0276C0-D95F-4872-B695-B9442BBDF0F1}" dt="2025-05-05T22:08:12.160" v="7133" actId="1076"/>
          <ac:spMkLst>
            <pc:docMk/>
            <pc:sldMk cId="2372908686" sldId="6783"/>
            <ac:spMk id="14" creationId="{45F610CC-193D-C3C6-94C3-D5B0AFEDAA41}"/>
          </ac:spMkLst>
        </pc:spChg>
        <pc:spChg chg="add mod">
          <ac:chgData name="julio olaf gonzalez guzman" userId="fb64a47ee61ae747" providerId="LiveId" clId="{7A0276C0-D95F-4872-B695-B9442BBDF0F1}" dt="2025-05-05T22:08:19.122" v="7136" actId="20577"/>
          <ac:spMkLst>
            <pc:docMk/>
            <pc:sldMk cId="2372908686" sldId="6783"/>
            <ac:spMk id="16" creationId="{4D1DE683-34AF-9B7E-CA37-D62E43CCF14C}"/>
          </ac:spMkLst>
        </pc:spChg>
        <pc:spChg chg="mod ord">
          <ac:chgData name="julio olaf gonzalez guzman" userId="fb64a47ee61ae747" providerId="LiveId" clId="{7A0276C0-D95F-4872-B695-B9442BBDF0F1}" dt="2025-05-05T22:13:52.657" v="7214" actId="14100"/>
          <ac:spMkLst>
            <pc:docMk/>
            <pc:sldMk cId="2372908686" sldId="6783"/>
            <ac:spMk id="20" creationId="{633C4FE8-C069-6FAB-66B9-7DFF749F5A0B}"/>
          </ac:spMkLst>
        </pc:spChg>
        <pc:spChg chg="add mod">
          <ac:chgData name="julio olaf gonzalez guzman" userId="fb64a47ee61ae747" providerId="LiveId" clId="{7A0276C0-D95F-4872-B695-B9442BBDF0F1}" dt="2025-05-05T22:08:12.160" v="7133" actId="1076"/>
          <ac:spMkLst>
            <pc:docMk/>
            <pc:sldMk cId="2372908686" sldId="6783"/>
            <ac:spMk id="21" creationId="{94FBB113-8577-DB1D-A29D-98E97AAE6974}"/>
          </ac:spMkLst>
        </pc:spChg>
        <pc:spChg chg="add mod">
          <ac:chgData name="julio olaf gonzalez guzman" userId="fb64a47ee61ae747" providerId="LiveId" clId="{7A0276C0-D95F-4872-B695-B9442BBDF0F1}" dt="2025-05-05T22:08:12.160" v="7133" actId="1076"/>
          <ac:spMkLst>
            <pc:docMk/>
            <pc:sldMk cId="2372908686" sldId="6783"/>
            <ac:spMk id="22" creationId="{EC390467-F07E-13DB-01BD-4E2DDDF62829}"/>
          </ac:spMkLst>
        </pc:spChg>
        <pc:spChg chg="add mod">
          <ac:chgData name="julio olaf gonzalez guzman" userId="fb64a47ee61ae747" providerId="LiveId" clId="{7A0276C0-D95F-4872-B695-B9442BBDF0F1}" dt="2025-05-05T22:12:16.759" v="7200" actId="20577"/>
          <ac:spMkLst>
            <pc:docMk/>
            <pc:sldMk cId="2372908686" sldId="6783"/>
            <ac:spMk id="25" creationId="{E9EA6234-74A3-CA37-4A07-0FEC03B41F5C}"/>
          </ac:spMkLst>
        </pc:spChg>
        <pc:spChg chg="mod">
          <ac:chgData name="julio olaf gonzalez guzman" userId="fb64a47ee61ae747" providerId="LiveId" clId="{7A0276C0-D95F-4872-B695-B9442BBDF0F1}" dt="2025-05-06T18:35:52.594" v="10142" actId="1076"/>
          <ac:spMkLst>
            <pc:docMk/>
            <pc:sldMk cId="2372908686" sldId="6783"/>
            <ac:spMk id="26" creationId="{6AD8197F-7B90-CF33-66D2-572712A150D7}"/>
          </ac:spMkLst>
        </pc:spChg>
        <pc:spChg chg="mod">
          <ac:chgData name="julio olaf gonzalez guzman" userId="fb64a47ee61ae747" providerId="LiveId" clId="{7A0276C0-D95F-4872-B695-B9442BBDF0F1}" dt="2025-05-05T22:09:20.380" v="7142" actId="1076"/>
          <ac:spMkLst>
            <pc:docMk/>
            <pc:sldMk cId="2372908686" sldId="6783"/>
            <ac:spMk id="27" creationId="{FC6B157E-8320-3F79-858D-68885040C18F}"/>
          </ac:spMkLst>
        </pc:spChg>
        <pc:spChg chg="mod">
          <ac:chgData name="julio olaf gonzalez guzman" userId="fb64a47ee61ae747" providerId="LiveId" clId="{7A0276C0-D95F-4872-B695-B9442BBDF0F1}" dt="2025-05-05T22:09:33.293" v="7159" actId="20577"/>
          <ac:spMkLst>
            <pc:docMk/>
            <pc:sldMk cId="2372908686" sldId="6783"/>
            <ac:spMk id="28" creationId="{BC953BDE-A29A-E123-3334-C09B9C3B41F4}"/>
          </ac:spMkLst>
        </pc:spChg>
        <pc:spChg chg="mod">
          <ac:chgData name="julio olaf gonzalez guzman" userId="fb64a47ee61ae747" providerId="LiveId" clId="{7A0276C0-D95F-4872-B695-B9442BBDF0F1}" dt="2025-05-05T22:09:38.810" v="7161" actId="20577"/>
          <ac:spMkLst>
            <pc:docMk/>
            <pc:sldMk cId="2372908686" sldId="6783"/>
            <ac:spMk id="29" creationId="{551BCF61-EC37-C953-3864-0892B62E505D}"/>
          </ac:spMkLst>
        </pc:spChg>
        <pc:spChg chg="mod">
          <ac:chgData name="julio olaf gonzalez guzman" userId="fb64a47ee61ae747" providerId="LiveId" clId="{7A0276C0-D95F-4872-B695-B9442BBDF0F1}" dt="2025-05-05T22:09:20.380" v="7142" actId="1076"/>
          <ac:spMkLst>
            <pc:docMk/>
            <pc:sldMk cId="2372908686" sldId="6783"/>
            <ac:spMk id="35" creationId="{F4C0E563-5985-DD45-E10C-62C03CC50573}"/>
          </ac:spMkLst>
        </pc:spChg>
        <pc:spChg chg="mod">
          <ac:chgData name="julio olaf gonzalez guzman" userId="fb64a47ee61ae747" providerId="LiveId" clId="{7A0276C0-D95F-4872-B695-B9442BBDF0F1}" dt="2025-05-05T22:09:20.380" v="7142" actId="1076"/>
          <ac:spMkLst>
            <pc:docMk/>
            <pc:sldMk cId="2372908686" sldId="6783"/>
            <ac:spMk id="38" creationId="{6921EC50-9F57-5CC0-AEBE-49179A74730F}"/>
          </ac:spMkLst>
        </pc:spChg>
        <pc:spChg chg="mod">
          <ac:chgData name="julio olaf gonzalez guzman" userId="fb64a47ee61ae747" providerId="LiveId" clId="{7A0276C0-D95F-4872-B695-B9442BBDF0F1}" dt="2025-05-05T22:09:52.108" v="7166" actId="20577"/>
          <ac:spMkLst>
            <pc:docMk/>
            <pc:sldMk cId="2372908686" sldId="6783"/>
            <ac:spMk id="39" creationId="{B5C9CBEF-AE04-E5A7-3343-A9C690690095}"/>
          </ac:spMkLst>
        </pc:spChg>
        <pc:picChg chg="add mod">
          <ac:chgData name="julio olaf gonzalez guzman" userId="fb64a47ee61ae747" providerId="LiveId" clId="{7A0276C0-D95F-4872-B695-B9442BBDF0F1}" dt="2025-05-05T22:08:12.160" v="7133" actId="1076"/>
          <ac:picMkLst>
            <pc:docMk/>
            <pc:sldMk cId="2372908686" sldId="6783"/>
            <ac:picMk id="18" creationId="{95BA80AF-3A61-F617-CC9C-B2AD937809A7}"/>
          </ac:picMkLst>
        </pc:picChg>
        <pc:picChg chg="add mod">
          <ac:chgData name="julio olaf gonzalez guzman" userId="fb64a47ee61ae747" providerId="LiveId" clId="{7A0276C0-D95F-4872-B695-B9442BBDF0F1}" dt="2025-05-05T22:14:02.860" v="7215" actId="1076"/>
          <ac:picMkLst>
            <pc:docMk/>
            <pc:sldMk cId="2372908686" sldId="6783"/>
            <ac:picMk id="31" creationId="{3D120E6C-29D2-A4DD-626E-8F1D1451F782}"/>
          </ac:picMkLst>
        </pc:picChg>
        <pc:cxnChg chg="mod ord">
          <ac:chgData name="julio olaf gonzalez guzman" userId="fb64a47ee61ae747" providerId="LiveId" clId="{7A0276C0-D95F-4872-B695-B9442BBDF0F1}" dt="2025-05-06T18:35:55.204" v="10143" actId="14100"/>
          <ac:cxnSpMkLst>
            <pc:docMk/>
            <pc:sldMk cId="2372908686" sldId="6783"/>
            <ac:cxnSpMk id="24" creationId="{D8F80CE3-E24F-E8F7-CCFA-99DE729CF4ED}"/>
          </ac:cxnSpMkLst>
        </pc:cxnChg>
      </pc:sldChg>
      <pc:sldChg chg="addSp delSp modSp add mod">
        <pc:chgData name="julio olaf gonzalez guzman" userId="fb64a47ee61ae747" providerId="LiveId" clId="{7A0276C0-D95F-4872-B695-B9442BBDF0F1}" dt="2025-05-06T18:36:30.371" v="10213" actId="1076"/>
        <pc:sldMkLst>
          <pc:docMk/>
          <pc:sldMk cId="2316641975" sldId="6784"/>
        </pc:sldMkLst>
        <pc:spChg chg="del">
          <ac:chgData name="julio olaf gonzalez guzman" userId="fb64a47ee61ae747" providerId="LiveId" clId="{7A0276C0-D95F-4872-B695-B9442BBDF0F1}" dt="2025-05-06T16:29:48.467" v="8532" actId="478"/>
          <ac:spMkLst>
            <pc:docMk/>
            <pc:sldMk cId="2316641975" sldId="6784"/>
            <ac:spMk id="2" creationId="{F5F4D03B-2AF8-7C54-21EF-566C03C7A8BE}"/>
          </ac:spMkLst>
        </pc:spChg>
        <pc:spChg chg="del">
          <ac:chgData name="julio olaf gonzalez guzman" userId="fb64a47ee61ae747" providerId="LiveId" clId="{7A0276C0-D95F-4872-B695-B9442BBDF0F1}" dt="2025-05-06T16:26:20.177" v="8519" actId="478"/>
          <ac:spMkLst>
            <pc:docMk/>
            <pc:sldMk cId="2316641975" sldId="6784"/>
            <ac:spMk id="6" creationId="{50230E29-09FA-2E48-24BA-BA39A46E6087}"/>
          </ac:spMkLst>
        </pc:spChg>
        <pc:spChg chg="add mod">
          <ac:chgData name="julio olaf gonzalez guzman" userId="fb64a47ee61ae747" providerId="LiveId" clId="{7A0276C0-D95F-4872-B695-B9442BBDF0F1}" dt="2025-05-06T16:29:48.786" v="8533"/>
          <ac:spMkLst>
            <pc:docMk/>
            <pc:sldMk cId="2316641975" sldId="6784"/>
            <ac:spMk id="8" creationId="{3B281FD5-394A-E9D3-CBB6-F91CAC6E8094}"/>
          </ac:spMkLst>
        </pc:spChg>
        <pc:spChg chg="add mod">
          <ac:chgData name="julio olaf gonzalez guzman" userId="fb64a47ee61ae747" providerId="LiveId" clId="{7A0276C0-D95F-4872-B695-B9442BBDF0F1}" dt="2025-05-06T16:29:48.786" v="8533"/>
          <ac:spMkLst>
            <pc:docMk/>
            <pc:sldMk cId="2316641975" sldId="6784"/>
            <ac:spMk id="9" creationId="{3C45B452-B74B-0BFC-9F56-EEF84357B544}"/>
          </ac:spMkLst>
        </pc:spChg>
        <pc:spChg chg="mod">
          <ac:chgData name="julio olaf gonzalez guzman" userId="fb64a47ee61ae747" providerId="LiveId" clId="{7A0276C0-D95F-4872-B695-B9442BBDF0F1}" dt="2025-05-06T18:36:30.371" v="10213" actId="1076"/>
          <ac:spMkLst>
            <pc:docMk/>
            <pc:sldMk cId="2316641975" sldId="6784"/>
            <ac:spMk id="23" creationId="{99AB6140-24A7-DE4B-356A-36529A2CEB3D}"/>
          </ac:spMkLst>
        </pc:spChg>
        <pc:spChg chg="mod">
          <ac:chgData name="julio olaf gonzalez guzman" userId="fb64a47ee61ae747" providerId="LiveId" clId="{7A0276C0-D95F-4872-B695-B9442BBDF0F1}" dt="2025-05-06T18:36:30.371" v="10213" actId="1076"/>
          <ac:spMkLst>
            <pc:docMk/>
            <pc:sldMk cId="2316641975" sldId="6784"/>
            <ac:spMk id="30" creationId="{0132032E-7D24-48F8-70DD-6C4EE8F68395}"/>
          </ac:spMkLst>
        </pc:spChg>
        <pc:spChg chg="del">
          <ac:chgData name="julio olaf gonzalez guzman" userId="fb64a47ee61ae747" providerId="LiveId" clId="{7A0276C0-D95F-4872-B695-B9442BBDF0F1}" dt="2025-05-06T16:29:48.467" v="8532" actId="478"/>
          <ac:spMkLst>
            <pc:docMk/>
            <pc:sldMk cId="2316641975" sldId="6784"/>
            <ac:spMk id="40" creationId="{E0A286D6-1FA0-1BE5-1A3B-33B1299EDD7F}"/>
          </ac:spMkLst>
        </pc:spChg>
        <pc:picChg chg="add mod">
          <ac:chgData name="julio olaf gonzalez guzman" userId="fb64a47ee61ae747" providerId="LiveId" clId="{7A0276C0-D95F-4872-B695-B9442BBDF0F1}" dt="2025-05-06T18:36:30.371" v="10213" actId="1076"/>
          <ac:picMkLst>
            <pc:docMk/>
            <pc:sldMk cId="2316641975" sldId="6784"/>
            <ac:picMk id="7" creationId="{B6646C22-006D-BEE1-85EC-3CF22D8956C5}"/>
          </ac:picMkLst>
        </pc:picChg>
        <pc:picChg chg="del">
          <ac:chgData name="julio olaf gonzalez guzman" userId="fb64a47ee61ae747" providerId="LiveId" clId="{7A0276C0-D95F-4872-B695-B9442BBDF0F1}" dt="2025-05-06T16:26:20.177" v="8519" actId="478"/>
          <ac:picMkLst>
            <pc:docMk/>
            <pc:sldMk cId="2316641975" sldId="6784"/>
            <ac:picMk id="36" creationId="{DCBF2308-521D-CE77-2E70-87A832BDF3B4}"/>
          </ac:picMkLst>
        </pc:picChg>
        <pc:picChg chg="mod">
          <ac:chgData name="julio olaf gonzalez guzman" userId="fb64a47ee61ae747" providerId="LiveId" clId="{7A0276C0-D95F-4872-B695-B9442BBDF0F1}" dt="2025-05-06T18:36:30.371" v="10213" actId="1076"/>
          <ac:picMkLst>
            <pc:docMk/>
            <pc:sldMk cId="2316641975" sldId="6784"/>
            <ac:picMk id="41" creationId="{15E6C3E6-94E7-64BE-4120-F486A04DB6A3}"/>
          </ac:picMkLst>
        </pc:picChg>
        <pc:picChg chg="del mod">
          <ac:chgData name="julio olaf gonzalez guzman" userId="fb64a47ee61ae747" providerId="LiveId" clId="{7A0276C0-D95F-4872-B695-B9442BBDF0F1}" dt="2025-05-06T16:26:59.610" v="8521" actId="478"/>
          <ac:picMkLst>
            <pc:docMk/>
            <pc:sldMk cId="2316641975" sldId="6784"/>
            <ac:picMk id="43" creationId="{938B4E96-5E56-3E1F-2370-48B185205280}"/>
          </ac:picMkLst>
        </pc:picChg>
      </pc:sldChg>
      <pc:sldChg chg="add del">
        <pc:chgData name="julio olaf gonzalez guzman" userId="fb64a47ee61ae747" providerId="LiveId" clId="{7A0276C0-D95F-4872-B695-B9442BBDF0F1}" dt="2025-05-05T22:39:54.364" v="7530" actId="47"/>
        <pc:sldMkLst>
          <pc:docMk/>
          <pc:sldMk cId="3910004917" sldId="6784"/>
        </pc:sldMkLst>
      </pc:sldChg>
      <pc:sldChg chg="addSp modSp add mod">
        <pc:chgData name="julio olaf gonzalez guzman" userId="fb64a47ee61ae747" providerId="LiveId" clId="{7A0276C0-D95F-4872-B695-B9442BBDF0F1}" dt="2025-05-06T16:59:40.811" v="9008" actId="1076"/>
        <pc:sldMkLst>
          <pc:docMk/>
          <pc:sldMk cId="236034953" sldId="6785"/>
        </pc:sldMkLst>
        <pc:spChg chg="add">
          <ac:chgData name="julio olaf gonzalez guzman" userId="fb64a47ee61ae747" providerId="LiveId" clId="{7A0276C0-D95F-4872-B695-B9442BBDF0F1}" dt="2025-05-06T16:57:15.254" v="8974"/>
          <ac:spMkLst>
            <pc:docMk/>
            <pc:sldMk cId="236034953" sldId="6785"/>
            <ac:spMk id="3" creationId="{DC306F25-DC23-57C4-C79D-84F53A6D9064}"/>
          </ac:spMkLst>
        </pc:spChg>
        <pc:spChg chg="mod">
          <ac:chgData name="julio olaf gonzalez guzman" userId="fb64a47ee61ae747" providerId="LiveId" clId="{7A0276C0-D95F-4872-B695-B9442BBDF0F1}" dt="2025-05-06T16:59:40.811" v="9008" actId="1076"/>
          <ac:spMkLst>
            <pc:docMk/>
            <pc:sldMk cId="236034953" sldId="6785"/>
            <ac:spMk id="4" creationId="{3602DC71-0276-0DB6-F920-9A1755B5339E}"/>
          </ac:spMkLst>
        </pc:spChg>
        <pc:spChg chg="add">
          <ac:chgData name="julio olaf gonzalez guzman" userId="fb64a47ee61ae747" providerId="LiveId" clId="{7A0276C0-D95F-4872-B695-B9442BBDF0F1}" dt="2025-05-06T16:57:15.254" v="8974"/>
          <ac:spMkLst>
            <pc:docMk/>
            <pc:sldMk cId="236034953" sldId="6785"/>
            <ac:spMk id="5" creationId="{6F911810-0440-DB7B-C308-37C7A6A58848}"/>
          </ac:spMkLst>
        </pc:spChg>
        <pc:spChg chg="add">
          <ac:chgData name="julio olaf gonzalez guzman" userId="fb64a47ee61ae747" providerId="LiveId" clId="{7A0276C0-D95F-4872-B695-B9442BBDF0F1}" dt="2025-05-06T16:57:15.254" v="8974"/>
          <ac:spMkLst>
            <pc:docMk/>
            <pc:sldMk cId="236034953" sldId="6785"/>
            <ac:spMk id="6" creationId="{8C130C65-365A-12AA-0849-C9D1BC4566F2}"/>
          </ac:spMkLst>
        </pc:spChg>
      </pc:sldChg>
      <pc:sldChg chg="add del">
        <pc:chgData name="julio olaf gonzalez guzman" userId="fb64a47ee61ae747" providerId="LiveId" clId="{7A0276C0-D95F-4872-B695-B9442BBDF0F1}" dt="2025-05-06T16:27:55.233" v="8531" actId="47"/>
        <pc:sldMkLst>
          <pc:docMk/>
          <pc:sldMk cId="3049422863" sldId="6785"/>
        </pc:sldMkLst>
      </pc:sldChg>
      <pc:sldChg chg="addSp delSp modSp add mod">
        <pc:chgData name="julio olaf gonzalez guzman" userId="fb64a47ee61ae747" providerId="LiveId" clId="{7A0276C0-D95F-4872-B695-B9442BBDF0F1}" dt="2025-05-06T18:05:07.325" v="9871"/>
        <pc:sldMkLst>
          <pc:docMk/>
          <pc:sldMk cId="1213285529" sldId="6786"/>
        </pc:sldMkLst>
        <pc:spChg chg="del">
          <ac:chgData name="julio olaf gonzalez guzman" userId="fb64a47ee61ae747" providerId="LiveId" clId="{7A0276C0-D95F-4872-B695-B9442BBDF0F1}" dt="2025-05-06T17:30:05.169" v="9353" actId="478"/>
          <ac:spMkLst>
            <pc:docMk/>
            <pc:sldMk cId="1213285529" sldId="6786"/>
            <ac:spMk id="2" creationId="{9B7A6A47-C55C-F372-ABC5-16733295151F}"/>
          </ac:spMkLst>
        </pc:spChg>
        <pc:spChg chg="del">
          <ac:chgData name="julio olaf gonzalez guzman" userId="fb64a47ee61ae747" providerId="LiveId" clId="{7A0276C0-D95F-4872-B695-B9442BBDF0F1}" dt="2025-05-06T17:30:05.169" v="9353" actId="478"/>
          <ac:spMkLst>
            <pc:docMk/>
            <pc:sldMk cId="1213285529" sldId="6786"/>
            <ac:spMk id="5" creationId="{C6919B1E-438C-D64A-860A-51302EC89540}"/>
          </ac:spMkLst>
        </pc:spChg>
        <pc:spChg chg="del">
          <ac:chgData name="julio olaf gonzalez guzman" userId="fb64a47ee61ae747" providerId="LiveId" clId="{7A0276C0-D95F-4872-B695-B9442BBDF0F1}" dt="2025-05-06T17:30:05.169" v="9353" actId="478"/>
          <ac:spMkLst>
            <pc:docMk/>
            <pc:sldMk cId="1213285529" sldId="6786"/>
            <ac:spMk id="6" creationId="{456C7237-E23F-BBBE-F890-136A79CA9BA1}"/>
          </ac:spMkLst>
        </pc:spChg>
        <pc:spChg chg="add mod">
          <ac:chgData name="julio olaf gonzalez guzman" userId="fb64a47ee61ae747" providerId="LiveId" clId="{7A0276C0-D95F-4872-B695-B9442BBDF0F1}" dt="2025-05-06T17:30:28.092" v="9361"/>
          <ac:spMkLst>
            <pc:docMk/>
            <pc:sldMk cId="1213285529" sldId="6786"/>
            <ac:spMk id="9" creationId="{402F96C9-8304-5871-3CB4-A3339F7AEB78}"/>
          </ac:spMkLst>
        </pc:spChg>
        <pc:spChg chg="del">
          <ac:chgData name="julio olaf gonzalez guzman" userId="fb64a47ee61ae747" providerId="LiveId" clId="{7A0276C0-D95F-4872-B695-B9442BBDF0F1}" dt="2025-05-06T17:30:05.169" v="9353" actId="478"/>
          <ac:spMkLst>
            <pc:docMk/>
            <pc:sldMk cId="1213285529" sldId="6786"/>
            <ac:spMk id="10" creationId="{3CE22372-7037-276C-0B72-D829AADD11FB}"/>
          </ac:spMkLst>
        </pc:spChg>
        <pc:spChg chg="del">
          <ac:chgData name="julio olaf gonzalez guzman" userId="fb64a47ee61ae747" providerId="LiveId" clId="{7A0276C0-D95F-4872-B695-B9442BBDF0F1}" dt="2025-05-06T17:30:05.169" v="9353" actId="478"/>
          <ac:spMkLst>
            <pc:docMk/>
            <pc:sldMk cId="1213285529" sldId="6786"/>
            <ac:spMk id="11" creationId="{07B73188-AB67-450A-07B2-A2BCF105A915}"/>
          </ac:spMkLst>
        </pc:spChg>
        <pc:spChg chg="del">
          <ac:chgData name="julio olaf gonzalez guzman" userId="fb64a47ee61ae747" providerId="LiveId" clId="{7A0276C0-D95F-4872-B695-B9442BBDF0F1}" dt="2025-05-06T17:30:05.169" v="9353" actId="478"/>
          <ac:spMkLst>
            <pc:docMk/>
            <pc:sldMk cId="1213285529" sldId="6786"/>
            <ac:spMk id="12" creationId="{B1AE2C11-FC3F-CD4C-BC57-BBC2B5B1C769}"/>
          </ac:spMkLst>
        </pc:spChg>
        <pc:spChg chg="add mod">
          <ac:chgData name="julio olaf gonzalez guzman" userId="fb64a47ee61ae747" providerId="LiveId" clId="{7A0276C0-D95F-4872-B695-B9442BBDF0F1}" dt="2025-05-06T17:30:32.599" v="9362"/>
          <ac:spMkLst>
            <pc:docMk/>
            <pc:sldMk cId="1213285529" sldId="6786"/>
            <ac:spMk id="13" creationId="{EB967A99-1A71-1ECA-7099-C92D981F2FB5}"/>
          </ac:spMkLst>
        </pc:spChg>
        <pc:spChg chg="add mod">
          <ac:chgData name="julio olaf gonzalez guzman" userId="fb64a47ee61ae747" providerId="LiveId" clId="{7A0276C0-D95F-4872-B695-B9442BBDF0F1}" dt="2025-05-06T17:35:52.314" v="9476" actId="1035"/>
          <ac:spMkLst>
            <pc:docMk/>
            <pc:sldMk cId="1213285529" sldId="6786"/>
            <ac:spMk id="14" creationId="{1FCA2D56-6D09-33D2-326F-044287A50497}"/>
          </ac:spMkLst>
        </pc:spChg>
        <pc:spChg chg="add mod">
          <ac:chgData name="julio olaf gonzalez guzman" userId="fb64a47ee61ae747" providerId="LiveId" clId="{7A0276C0-D95F-4872-B695-B9442BBDF0F1}" dt="2025-05-06T17:35:52.314" v="9476" actId="1035"/>
          <ac:spMkLst>
            <pc:docMk/>
            <pc:sldMk cId="1213285529" sldId="6786"/>
            <ac:spMk id="15" creationId="{5D2C59D4-A875-6998-1256-8AC853AAE946}"/>
          </ac:spMkLst>
        </pc:spChg>
        <pc:spChg chg="add mod">
          <ac:chgData name="julio olaf gonzalez guzman" userId="fb64a47ee61ae747" providerId="LiveId" clId="{7A0276C0-D95F-4872-B695-B9442BBDF0F1}" dt="2025-05-06T17:36:00.214" v="9487" actId="20577"/>
          <ac:spMkLst>
            <pc:docMk/>
            <pc:sldMk cId="1213285529" sldId="6786"/>
            <ac:spMk id="16" creationId="{3A835857-318F-D987-DA44-0F96B2E9B735}"/>
          </ac:spMkLst>
        </pc:spChg>
        <pc:spChg chg="del">
          <ac:chgData name="julio olaf gonzalez guzman" userId="fb64a47ee61ae747" providerId="LiveId" clId="{7A0276C0-D95F-4872-B695-B9442BBDF0F1}" dt="2025-05-06T17:30:05.169" v="9353" actId="478"/>
          <ac:spMkLst>
            <pc:docMk/>
            <pc:sldMk cId="1213285529" sldId="6786"/>
            <ac:spMk id="17" creationId="{1D46FFB0-0C78-6FA7-52FD-EBEE5AEEFE95}"/>
          </ac:spMkLst>
        </pc:spChg>
        <pc:spChg chg="del">
          <ac:chgData name="julio olaf gonzalez guzman" userId="fb64a47ee61ae747" providerId="LiveId" clId="{7A0276C0-D95F-4872-B695-B9442BBDF0F1}" dt="2025-05-06T17:30:05.169" v="9353" actId="478"/>
          <ac:spMkLst>
            <pc:docMk/>
            <pc:sldMk cId="1213285529" sldId="6786"/>
            <ac:spMk id="21" creationId="{591317E6-ECAB-0EF8-8DE5-4227FFF8132E}"/>
          </ac:spMkLst>
        </pc:spChg>
        <pc:graphicFrameChg chg="del">
          <ac:chgData name="julio olaf gonzalez guzman" userId="fb64a47ee61ae747" providerId="LiveId" clId="{7A0276C0-D95F-4872-B695-B9442BBDF0F1}" dt="2025-05-06T17:30:05.169" v="9353" actId="478"/>
          <ac:graphicFrameMkLst>
            <pc:docMk/>
            <pc:sldMk cId="1213285529" sldId="6786"/>
            <ac:graphicFrameMk id="3" creationId="{55857381-E9A4-D935-EC4B-42238069B248}"/>
          </ac:graphicFrameMkLst>
        </pc:graphicFrameChg>
        <pc:graphicFrameChg chg="add del mod">
          <ac:chgData name="julio olaf gonzalez guzman" userId="fb64a47ee61ae747" providerId="LiveId" clId="{7A0276C0-D95F-4872-B695-B9442BBDF0F1}" dt="2025-05-06T17:30:15.456" v="9357" actId="478"/>
          <ac:graphicFrameMkLst>
            <pc:docMk/>
            <pc:sldMk cId="1213285529" sldId="6786"/>
            <ac:graphicFrameMk id="7" creationId="{42E9EE69-961E-C2DD-F525-431F9044B42D}"/>
          </ac:graphicFrameMkLst>
        </pc:graphicFrameChg>
        <pc:graphicFrameChg chg="add mod">
          <ac:chgData name="julio olaf gonzalez guzman" userId="fb64a47ee61ae747" providerId="LiveId" clId="{7A0276C0-D95F-4872-B695-B9442BBDF0F1}" dt="2025-05-06T18:05:07.325" v="9871"/>
          <ac:graphicFrameMkLst>
            <pc:docMk/>
            <pc:sldMk cId="1213285529" sldId="6786"/>
            <ac:graphicFrameMk id="8" creationId="{42E9EE69-961E-C2DD-F525-431F9044B42D}"/>
          </ac:graphicFrameMkLst>
        </pc:graphicFrameChg>
        <pc:picChg chg="del">
          <ac:chgData name="julio olaf gonzalez guzman" userId="fb64a47ee61ae747" providerId="LiveId" clId="{7A0276C0-D95F-4872-B695-B9442BBDF0F1}" dt="2025-05-06T17:30:05.169" v="9353" actId="478"/>
          <ac:picMkLst>
            <pc:docMk/>
            <pc:sldMk cId="1213285529" sldId="6786"/>
            <ac:picMk id="18" creationId="{DD0FE32E-40C4-CA52-1CEA-50287893F5E2}"/>
          </ac:picMkLst>
        </pc:picChg>
        <pc:picChg chg="del">
          <ac:chgData name="julio olaf gonzalez guzman" userId="fb64a47ee61ae747" providerId="LiveId" clId="{7A0276C0-D95F-4872-B695-B9442BBDF0F1}" dt="2025-05-06T17:30:07.743" v="9354" actId="478"/>
          <ac:picMkLst>
            <pc:docMk/>
            <pc:sldMk cId="1213285529" sldId="6786"/>
            <ac:picMk id="1026" creationId="{F9CC550A-51B3-DAA8-BF82-1B87B704D465}"/>
          </ac:picMkLst>
        </pc:picChg>
      </pc:sldChg>
      <pc:sldChg chg="add del">
        <pc:chgData name="julio olaf gonzalez guzman" userId="fb64a47ee61ae747" providerId="LiveId" clId="{7A0276C0-D95F-4872-B695-B9442BBDF0F1}" dt="2025-05-06T16:27:52.782" v="8530" actId="47"/>
        <pc:sldMkLst>
          <pc:docMk/>
          <pc:sldMk cId="4140402982" sldId="6786"/>
        </pc:sldMkLst>
      </pc:sldChg>
      <pc:sldChg chg="modSp add del mod">
        <pc:chgData name="julio olaf gonzalez guzman" userId="fb64a47ee61ae747" providerId="LiveId" clId="{7A0276C0-D95F-4872-B695-B9442BBDF0F1}" dt="2025-05-06T18:31:29.292" v="10098" actId="47"/>
        <pc:sldMkLst>
          <pc:docMk/>
          <pc:sldMk cId="1232506931" sldId="6787"/>
        </pc:sldMkLst>
        <pc:spChg chg="mod">
          <ac:chgData name="julio olaf gonzalez guzman" userId="fb64a47ee61ae747" providerId="LiveId" clId="{7A0276C0-D95F-4872-B695-B9442BBDF0F1}" dt="2025-05-06T18:16:50.245" v="9956" actId="6549"/>
          <ac:spMkLst>
            <pc:docMk/>
            <pc:sldMk cId="1232506931" sldId="6787"/>
            <ac:spMk id="2" creationId="{2AB3C847-1E16-ECE2-8B4F-44903C792D42}"/>
          </ac:spMkLst>
        </pc:spChg>
        <pc:spChg chg="mod">
          <ac:chgData name="julio olaf gonzalez guzman" userId="fb64a47ee61ae747" providerId="LiveId" clId="{7A0276C0-D95F-4872-B695-B9442BBDF0F1}" dt="2025-05-06T18:16:57.995" v="9978" actId="20577"/>
          <ac:spMkLst>
            <pc:docMk/>
            <pc:sldMk cId="1232506931" sldId="6787"/>
            <ac:spMk id="36" creationId="{A45008AB-B62A-DA08-2515-1E751B6CF1D6}"/>
          </ac:spMkLst>
        </pc:spChg>
      </pc:sldChg>
      <pc:sldChg chg="addSp delSp modSp add mod">
        <pc:chgData name="julio olaf gonzalez guzman" userId="fb64a47ee61ae747" providerId="LiveId" clId="{7A0276C0-D95F-4872-B695-B9442BBDF0F1}" dt="2025-05-06T18:30:23.159" v="10093" actId="1076"/>
        <pc:sldMkLst>
          <pc:docMk/>
          <pc:sldMk cId="3698729417" sldId="6788"/>
        </pc:sldMkLst>
        <pc:spChg chg="del">
          <ac:chgData name="julio olaf gonzalez guzman" userId="fb64a47ee61ae747" providerId="LiveId" clId="{7A0276C0-D95F-4872-B695-B9442BBDF0F1}" dt="2025-05-06T18:17:35.536" v="9980" actId="478"/>
          <ac:spMkLst>
            <pc:docMk/>
            <pc:sldMk cId="3698729417" sldId="6788"/>
            <ac:spMk id="5" creationId="{430CBDBA-E676-C2DE-CBE2-220AA9E57B7C}"/>
          </ac:spMkLst>
        </pc:spChg>
        <pc:spChg chg="del">
          <ac:chgData name="julio olaf gonzalez guzman" userId="fb64a47ee61ae747" providerId="LiveId" clId="{7A0276C0-D95F-4872-B695-B9442BBDF0F1}" dt="2025-05-06T18:17:35.536" v="9980" actId="478"/>
          <ac:spMkLst>
            <pc:docMk/>
            <pc:sldMk cId="3698729417" sldId="6788"/>
            <ac:spMk id="6" creationId="{03738B1F-675C-DE9C-1ABC-EC478A7F2606}"/>
          </ac:spMkLst>
        </pc:spChg>
        <pc:spChg chg="del">
          <ac:chgData name="julio olaf gonzalez guzman" userId="fb64a47ee61ae747" providerId="LiveId" clId="{7A0276C0-D95F-4872-B695-B9442BBDF0F1}" dt="2025-05-06T18:17:35.536" v="9980" actId="478"/>
          <ac:spMkLst>
            <pc:docMk/>
            <pc:sldMk cId="3698729417" sldId="6788"/>
            <ac:spMk id="7" creationId="{5E8AFCEA-6CBF-0A6B-7ED6-7D924241BF19}"/>
          </ac:spMkLst>
        </pc:spChg>
        <pc:spChg chg="del">
          <ac:chgData name="julio olaf gonzalez guzman" userId="fb64a47ee61ae747" providerId="LiveId" clId="{7A0276C0-D95F-4872-B695-B9442BBDF0F1}" dt="2025-05-06T18:17:35.536" v="9980" actId="478"/>
          <ac:spMkLst>
            <pc:docMk/>
            <pc:sldMk cId="3698729417" sldId="6788"/>
            <ac:spMk id="8" creationId="{10AA31E4-87EB-7D89-8D27-7F517BC84B84}"/>
          </ac:spMkLst>
        </pc:spChg>
        <pc:spChg chg="del">
          <ac:chgData name="julio olaf gonzalez guzman" userId="fb64a47ee61ae747" providerId="LiveId" clId="{7A0276C0-D95F-4872-B695-B9442BBDF0F1}" dt="2025-05-06T18:17:35.536" v="9980" actId="478"/>
          <ac:spMkLst>
            <pc:docMk/>
            <pc:sldMk cId="3698729417" sldId="6788"/>
            <ac:spMk id="12" creationId="{7419A744-3FD3-692E-74AC-280BEC37FA2D}"/>
          </ac:spMkLst>
        </pc:spChg>
        <pc:spChg chg="mod">
          <ac:chgData name="julio olaf gonzalez guzman" userId="fb64a47ee61ae747" providerId="LiveId" clId="{7A0276C0-D95F-4872-B695-B9442BBDF0F1}" dt="2025-05-06T18:17:42.088" v="9981" actId="6549"/>
          <ac:spMkLst>
            <pc:docMk/>
            <pc:sldMk cId="3698729417" sldId="6788"/>
            <ac:spMk id="19" creationId="{B327DD6C-79E6-7C13-7FC5-33DEB31753CE}"/>
          </ac:spMkLst>
        </pc:spChg>
        <pc:spChg chg="del">
          <ac:chgData name="julio olaf gonzalez guzman" userId="fb64a47ee61ae747" providerId="LiveId" clId="{7A0276C0-D95F-4872-B695-B9442BBDF0F1}" dt="2025-05-06T18:17:35.536" v="9980" actId="478"/>
          <ac:spMkLst>
            <pc:docMk/>
            <pc:sldMk cId="3698729417" sldId="6788"/>
            <ac:spMk id="20" creationId="{B1E309F1-C49B-AB53-ACB7-A9409F7C451C}"/>
          </ac:spMkLst>
        </pc:spChg>
        <pc:spChg chg="add mod">
          <ac:chgData name="julio olaf gonzalez guzman" userId="fb64a47ee61ae747" providerId="LiveId" clId="{7A0276C0-D95F-4872-B695-B9442BBDF0F1}" dt="2025-05-06T18:30:03.428" v="10056" actId="571"/>
          <ac:spMkLst>
            <pc:docMk/>
            <pc:sldMk cId="3698729417" sldId="6788"/>
            <ac:spMk id="22" creationId="{0813990C-38C9-A5A0-6EE3-E1FE3D7C7631}"/>
          </ac:spMkLst>
        </pc:spChg>
        <pc:spChg chg="del">
          <ac:chgData name="julio olaf gonzalez guzman" userId="fb64a47ee61ae747" providerId="LiveId" clId="{7A0276C0-D95F-4872-B695-B9442BBDF0F1}" dt="2025-05-06T18:17:35.536" v="9980" actId="478"/>
          <ac:spMkLst>
            <pc:docMk/>
            <pc:sldMk cId="3698729417" sldId="6788"/>
            <ac:spMk id="28" creationId="{27E02330-71A5-87C7-AE80-F39F729FC724}"/>
          </ac:spMkLst>
        </pc:spChg>
        <pc:spChg chg="del">
          <ac:chgData name="julio olaf gonzalez guzman" userId="fb64a47ee61ae747" providerId="LiveId" clId="{7A0276C0-D95F-4872-B695-B9442BBDF0F1}" dt="2025-05-06T18:17:35.536" v="9980" actId="478"/>
          <ac:spMkLst>
            <pc:docMk/>
            <pc:sldMk cId="3698729417" sldId="6788"/>
            <ac:spMk id="29" creationId="{F399C746-7213-6E6C-6775-BE8D50CA9541}"/>
          </ac:spMkLst>
        </pc:spChg>
        <pc:spChg chg="del">
          <ac:chgData name="julio olaf gonzalez guzman" userId="fb64a47ee61ae747" providerId="LiveId" clId="{7A0276C0-D95F-4872-B695-B9442BBDF0F1}" dt="2025-05-06T18:17:35.536" v="9980" actId="478"/>
          <ac:spMkLst>
            <pc:docMk/>
            <pc:sldMk cId="3698729417" sldId="6788"/>
            <ac:spMk id="35" creationId="{37DEAB17-E247-C4C4-0D4C-829DB89E05A7}"/>
          </ac:spMkLst>
        </pc:spChg>
        <pc:spChg chg="del">
          <ac:chgData name="julio olaf gonzalez guzman" userId="fb64a47ee61ae747" providerId="LiveId" clId="{7A0276C0-D95F-4872-B695-B9442BBDF0F1}" dt="2025-05-06T18:17:35.536" v="9980" actId="478"/>
          <ac:spMkLst>
            <pc:docMk/>
            <pc:sldMk cId="3698729417" sldId="6788"/>
            <ac:spMk id="38" creationId="{8E2928F6-5CEA-8B3F-D280-52A8E534F8FC}"/>
          </ac:spMkLst>
        </pc:spChg>
        <pc:picChg chg="add mod">
          <ac:chgData name="julio olaf gonzalez guzman" userId="fb64a47ee61ae747" providerId="LiveId" clId="{7A0276C0-D95F-4872-B695-B9442BBDF0F1}" dt="2025-05-06T18:30:23.159" v="10093" actId="1076"/>
          <ac:picMkLst>
            <pc:docMk/>
            <pc:sldMk cId="3698729417" sldId="6788"/>
            <ac:picMk id="9" creationId="{04DBC730-3E34-708D-806E-F9ACDD5DBF8E}"/>
          </ac:picMkLst>
        </pc:picChg>
        <pc:picChg chg="add mod">
          <ac:chgData name="julio olaf gonzalez guzman" userId="fb64a47ee61ae747" providerId="LiveId" clId="{7A0276C0-D95F-4872-B695-B9442BBDF0F1}" dt="2025-05-06T18:30:23.159" v="10093" actId="1076"/>
          <ac:picMkLst>
            <pc:docMk/>
            <pc:sldMk cId="3698729417" sldId="6788"/>
            <ac:picMk id="16" creationId="{2A95940E-BEA0-7A14-43AF-3E384A5A2A3C}"/>
          </ac:picMkLst>
        </pc:picChg>
        <pc:picChg chg="add mod">
          <ac:chgData name="julio olaf gonzalez guzman" userId="fb64a47ee61ae747" providerId="LiveId" clId="{7A0276C0-D95F-4872-B695-B9442BBDF0F1}" dt="2025-05-06T18:30:23.159" v="10093" actId="1076"/>
          <ac:picMkLst>
            <pc:docMk/>
            <pc:sldMk cId="3698729417" sldId="6788"/>
            <ac:picMk id="21" creationId="{8B07D9BC-9134-0941-9DEF-8B7709B04C70}"/>
          </ac:picMkLst>
        </pc:picChg>
      </pc:sldChg>
      <pc:sldChg chg="addSp delSp modSp add mod">
        <pc:chgData name="julio olaf gonzalez guzman" userId="fb64a47ee61ae747" providerId="LiveId" clId="{7A0276C0-D95F-4872-B695-B9442BBDF0F1}" dt="2025-05-06T18:30:54.046" v="10097" actId="1076"/>
        <pc:sldMkLst>
          <pc:docMk/>
          <pc:sldMk cId="172967981" sldId="6789"/>
        </pc:sldMkLst>
        <pc:picChg chg="add mod">
          <ac:chgData name="julio olaf gonzalez guzman" userId="fb64a47ee61ae747" providerId="LiveId" clId="{7A0276C0-D95F-4872-B695-B9442BBDF0F1}" dt="2025-05-06T18:30:54.046" v="10097" actId="1076"/>
          <ac:picMkLst>
            <pc:docMk/>
            <pc:sldMk cId="172967981" sldId="6789"/>
            <ac:picMk id="5" creationId="{36331D95-02B4-5772-6CD6-FC6172F03C60}"/>
          </ac:picMkLst>
        </pc:picChg>
        <pc:picChg chg="add mod">
          <ac:chgData name="julio olaf gonzalez guzman" userId="fb64a47ee61ae747" providerId="LiveId" clId="{7A0276C0-D95F-4872-B695-B9442BBDF0F1}" dt="2025-05-06T18:30:54.046" v="10097" actId="1076"/>
          <ac:picMkLst>
            <pc:docMk/>
            <pc:sldMk cId="172967981" sldId="6789"/>
            <ac:picMk id="7" creationId="{1B2A514F-A219-F018-607E-D018A4710B60}"/>
          </ac:picMkLst>
        </pc:picChg>
        <pc:picChg chg="del">
          <ac:chgData name="julio olaf gonzalez guzman" userId="fb64a47ee61ae747" providerId="LiveId" clId="{7A0276C0-D95F-4872-B695-B9442BBDF0F1}" dt="2025-05-06T18:20:39.417" v="9995" actId="478"/>
          <ac:picMkLst>
            <pc:docMk/>
            <pc:sldMk cId="172967981" sldId="6789"/>
            <ac:picMk id="9" creationId="{B03E43B1-B669-C781-CD35-D7D9BB99CB2D}"/>
          </ac:picMkLst>
        </pc:picChg>
        <pc:picChg chg="add mod">
          <ac:chgData name="julio olaf gonzalez guzman" userId="fb64a47ee61ae747" providerId="LiveId" clId="{7A0276C0-D95F-4872-B695-B9442BBDF0F1}" dt="2025-05-06T18:30:54.046" v="10097" actId="1076"/>
          <ac:picMkLst>
            <pc:docMk/>
            <pc:sldMk cId="172967981" sldId="6789"/>
            <ac:picMk id="10" creationId="{337BE70B-2E4C-76AF-86D5-6176FB01EA3A}"/>
          </ac:picMkLst>
        </pc:picChg>
        <pc:picChg chg="del">
          <ac:chgData name="julio olaf gonzalez guzman" userId="fb64a47ee61ae747" providerId="LiveId" clId="{7A0276C0-D95F-4872-B695-B9442BBDF0F1}" dt="2025-05-06T18:20:40.391" v="9996" actId="478"/>
          <ac:picMkLst>
            <pc:docMk/>
            <pc:sldMk cId="172967981" sldId="6789"/>
            <ac:picMk id="16" creationId="{95DFEC81-E19D-BCD0-8D9E-9C98CDF5D5B9}"/>
          </ac:picMkLst>
        </pc:picChg>
        <pc:picChg chg="del">
          <ac:chgData name="julio olaf gonzalez guzman" userId="fb64a47ee61ae747" providerId="LiveId" clId="{7A0276C0-D95F-4872-B695-B9442BBDF0F1}" dt="2025-05-06T18:20:40.909" v="9997" actId="478"/>
          <ac:picMkLst>
            <pc:docMk/>
            <pc:sldMk cId="172967981" sldId="6789"/>
            <ac:picMk id="21" creationId="{FA3D5188-C9FB-8E0D-E063-F707537C725D}"/>
          </ac:picMkLst>
        </pc:picChg>
      </pc:sldChg>
      <pc:sldChg chg="addSp delSp modSp add mod">
        <pc:chgData name="julio olaf gonzalez guzman" userId="fb64a47ee61ae747" providerId="LiveId" clId="{7A0276C0-D95F-4872-B695-B9442BBDF0F1}" dt="2025-05-06T18:32:09.497" v="10107" actId="1076"/>
        <pc:sldMkLst>
          <pc:docMk/>
          <pc:sldMk cId="1524710327" sldId="6790"/>
        </pc:sldMkLst>
        <pc:picChg chg="add mod">
          <ac:chgData name="julio olaf gonzalez guzman" userId="fb64a47ee61ae747" providerId="LiveId" clId="{7A0276C0-D95F-4872-B695-B9442BBDF0F1}" dt="2025-05-06T18:32:09.497" v="10107" actId="1076"/>
          <ac:picMkLst>
            <pc:docMk/>
            <pc:sldMk cId="1524710327" sldId="6790"/>
            <ac:picMk id="5" creationId="{E5E0064E-C1EF-947C-39FA-4FD5BC82C8A1}"/>
          </ac:picMkLst>
        </pc:picChg>
        <pc:picChg chg="add mod">
          <ac:chgData name="julio olaf gonzalez guzman" userId="fb64a47ee61ae747" providerId="LiveId" clId="{7A0276C0-D95F-4872-B695-B9442BBDF0F1}" dt="2025-05-06T18:32:09.497" v="10107" actId="1076"/>
          <ac:picMkLst>
            <pc:docMk/>
            <pc:sldMk cId="1524710327" sldId="6790"/>
            <ac:picMk id="7" creationId="{C68DE8E5-586C-6865-EB17-47B0CF98BA4D}"/>
          </ac:picMkLst>
        </pc:picChg>
        <pc:picChg chg="del">
          <ac:chgData name="julio olaf gonzalez guzman" userId="fb64a47ee61ae747" providerId="LiveId" clId="{7A0276C0-D95F-4872-B695-B9442BBDF0F1}" dt="2025-05-06T18:23:01.426" v="10007" actId="478"/>
          <ac:picMkLst>
            <pc:docMk/>
            <pc:sldMk cId="1524710327" sldId="6790"/>
            <ac:picMk id="9" creationId="{6FFD1818-501F-0C10-925B-89F6399E3D2F}"/>
          </ac:picMkLst>
        </pc:picChg>
        <pc:picChg chg="add mod">
          <ac:chgData name="julio olaf gonzalez guzman" userId="fb64a47ee61ae747" providerId="LiveId" clId="{7A0276C0-D95F-4872-B695-B9442BBDF0F1}" dt="2025-05-06T18:32:09.497" v="10107" actId="1076"/>
          <ac:picMkLst>
            <pc:docMk/>
            <pc:sldMk cId="1524710327" sldId="6790"/>
            <ac:picMk id="10" creationId="{ADA0FF5E-7531-A3E3-9145-46F2F7AA18D1}"/>
          </ac:picMkLst>
        </pc:picChg>
        <pc:picChg chg="del">
          <ac:chgData name="julio olaf gonzalez guzman" userId="fb64a47ee61ae747" providerId="LiveId" clId="{7A0276C0-D95F-4872-B695-B9442BBDF0F1}" dt="2025-05-06T18:23:02.222" v="10008" actId="478"/>
          <ac:picMkLst>
            <pc:docMk/>
            <pc:sldMk cId="1524710327" sldId="6790"/>
            <ac:picMk id="16" creationId="{1F226A6A-A090-36A1-B55E-6354EE65A14A}"/>
          </ac:picMkLst>
        </pc:picChg>
        <pc:picChg chg="del">
          <ac:chgData name="julio olaf gonzalez guzman" userId="fb64a47ee61ae747" providerId="LiveId" clId="{7A0276C0-D95F-4872-B695-B9442BBDF0F1}" dt="2025-05-06T18:23:03.780" v="10009" actId="478"/>
          <ac:picMkLst>
            <pc:docMk/>
            <pc:sldMk cId="1524710327" sldId="6790"/>
            <ac:picMk id="21" creationId="{7A11D103-1906-6A14-F569-1EECEE4AD4EC}"/>
          </ac:picMkLst>
        </pc:picChg>
      </pc:sldChg>
      <pc:sldChg chg="modSp add del mod">
        <pc:chgData name="julio olaf gonzalez guzman" userId="fb64a47ee61ae747" providerId="LiveId" clId="{7A0276C0-D95F-4872-B695-B9442BBDF0F1}" dt="2025-05-06T18:32:39.732" v="10111" actId="47"/>
        <pc:sldMkLst>
          <pc:docMk/>
          <pc:sldMk cId="534446241" sldId="6791"/>
        </pc:sldMkLst>
        <pc:picChg chg="mod">
          <ac:chgData name="julio olaf gonzalez guzman" userId="fb64a47ee61ae747" providerId="LiveId" clId="{7A0276C0-D95F-4872-B695-B9442BBDF0F1}" dt="2025-05-06T18:32:20.829" v="10108" actId="1076"/>
          <ac:picMkLst>
            <pc:docMk/>
            <pc:sldMk cId="534446241" sldId="6791"/>
            <ac:picMk id="5" creationId="{E2FB0806-7D0B-903D-5FDD-B29FDA3B0C47}"/>
          </ac:picMkLst>
        </pc:picChg>
        <pc:picChg chg="mod">
          <ac:chgData name="julio olaf gonzalez guzman" userId="fb64a47ee61ae747" providerId="LiveId" clId="{7A0276C0-D95F-4872-B695-B9442BBDF0F1}" dt="2025-05-06T18:32:24.099" v="10109" actId="1076"/>
          <ac:picMkLst>
            <pc:docMk/>
            <pc:sldMk cId="534446241" sldId="6791"/>
            <ac:picMk id="7" creationId="{0367E93D-1F79-DEA4-4298-E34E9E48EC9E}"/>
          </ac:picMkLst>
        </pc:picChg>
        <pc:picChg chg="mod">
          <ac:chgData name="julio olaf gonzalez guzman" userId="fb64a47ee61ae747" providerId="LiveId" clId="{7A0276C0-D95F-4872-B695-B9442BBDF0F1}" dt="2025-05-06T18:32:28.268" v="10110" actId="1076"/>
          <ac:picMkLst>
            <pc:docMk/>
            <pc:sldMk cId="534446241" sldId="6791"/>
            <ac:picMk id="10" creationId="{B469675D-B896-FE4E-9899-9DE5DE0021A9}"/>
          </ac:picMkLst>
        </pc:picChg>
      </pc:sldChg>
      <pc:sldChg chg="addSp delSp modSp add mod">
        <pc:chgData name="julio olaf gonzalez guzman" userId="fb64a47ee61ae747" providerId="LiveId" clId="{7A0276C0-D95F-4872-B695-B9442BBDF0F1}" dt="2025-05-06T18:33:05.499" v="10117" actId="14100"/>
        <pc:sldMkLst>
          <pc:docMk/>
          <pc:sldMk cId="2614961997" sldId="6792"/>
        </pc:sldMkLst>
        <pc:picChg chg="del">
          <ac:chgData name="julio olaf gonzalez guzman" userId="fb64a47ee61ae747" providerId="LiveId" clId="{7A0276C0-D95F-4872-B695-B9442BBDF0F1}" dt="2025-05-06T18:25:09.252" v="10023" actId="478"/>
          <ac:picMkLst>
            <pc:docMk/>
            <pc:sldMk cId="2614961997" sldId="6792"/>
            <ac:picMk id="5" creationId="{616D7652-C35E-545F-0977-2A0DFCBA3617}"/>
          </ac:picMkLst>
        </pc:picChg>
        <pc:picChg chg="add mod">
          <ac:chgData name="julio olaf gonzalez guzman" userId="fb64a47ee61ae747" providerId="LiveId" clId="{7A0276C0-D95F-4872-B695-B9442BBDF0F1}" dt="2025-05-06T18:33:02.154" v="10116" actId="1076"/>
          <ac:picMkLst>
            <pc:docMk/>
            <pc:sldMk cId="2614961997" sldId="6792"/>
            <ac:picMk id="6" creationId="{5A368DF1-3ABC-E574-8C01-89F51FFAD140}"/>
          </ac:picMkLst>
        </pc:picChg>
        <pc:picChg chg="del">
          <ac:chgData name="julio olaf gonzalez guzman" userId="fb64a47ee61ae747" providerId="LiveId" clId="{7A0276C0-D95F-4872-B695-B9442BBDF0F1}" dt="2025-05-06T18:25:10.857" v="10024" actId="478"/>
          <ac:picMkLst>
            <pc:docMk/>
            <pc:sldMk cId="2614961997" sldId="6792"/>
            <ac:picMk id="7" creationId="{CA04E6C9-2028-8801-63D1-922C9D0BFDC2}"/>
          </ac:picMkLst>
        </pc:picChg>
        <pc:picChg chg="add mod">
          <ac:chgData name="julio olaf gonzalez guzman" userId="fb64a47ee61ae747" providerId="LiveId" clId="{7A0276C0-D95F-4872-B695-B9442BBDF0F1}" dt="2025-05-06T18:33:02.154" v="10116" actId="1076"/>
          <ac:picMkLst>
            <pc:docMk/>
            <pc:sldMk cId="2614961997" sldId="6792"/>
            <ac:picMk id="9" creationId="{49984977-C33F-B98A-0627-B6F6C64CF5DD}"/>
          </ac:picMkLst>
        </pc:picChg>
        <pc:picChg chg="del">
          <ac:chgData name="julio olaf gonzalez guzman" userId="fb64a47ee61ae747" providerId="LiveId" clId="{7A0276C0-D95F-4872-B695-B9442BBDF0F1}" dt="2025-05-06T18:25:11.398" v="10025" actId="478"/>
          <ac:picMkLst>
            <pc:docMk/>
            <pc:sldMk cId="2614961997" sldId="6792"/>
            <ac:picMk id="10" creationId="{67E781D3-67A9-FB3E-7683-F61FC8D58EA7}"/>
          </ac:picMkLst>
        </pc:picChg>
        <pc:picChg chg="add mod">
          <ac:chgData name="julio olaf gonzalez guzman" userId="fb64a47ee61ae747" providerId="LiveId" clId="{7A0276C0-D95F-4872-B695-B9442BBDF0F1}" dt="2025-05-06T18:33:05.499" v="10117" actId="14100"/>
          <ac:picMkLst>
            <pc:docMk/>
            <pc:sldMk cId="2614961997" sldId="6792"/>
            <ac:picMk id="12" creationId="{F6BB66E4-5E6E-1EB5-AC70-25DF0B0E12C0}"/>
          </ac:picMkLst>
        </pc:picChg>
      </pc:sldChg>
      <pc:sldChg chg="addSp delSp modSp add mod">
        <pc:chgData name="julio olaf gonzalez guzman" userId="fb64a47ee61ae747" providerId="LiveId" clId="{7A0276C0-D95F-4872-B695-B9442BBDF0F1}" dt="2025-05-06T18:33:26.266" v="10120" actId="1076"/>
        <pc:sldMkLst>
          <pc:docMk/>
          <pc:sldMk cId="1498236266" sldId="6793"/>
        </pc:sldMkLst>
        <pc:picChg chg="add mod">
          <ac:chgData name="julio olaf gonzalez guzman" userId="fb64a47ee61ae747" providerId="LiveId" clId="{7A0276C0-D95F-4872-B695-B9442BBDF0F1}" dt="2025-05-06T18:33:26.266" v="10120" actId="1076"/>
          <ac:picMkLst>
            <pc:docMk/>
            <pc:sldMk cId="1498236266" sldId="6793"/>
            <ac:picMk id="5" creationId="{6210C262-151F-1D2A-64C8-5B0300CD58C6}"/>
          </ac:picMkLst>
        </pc:picChg>
        <pc:picChg chg="del">
          <ac:chgData name="julio olaf gonzalez guzman" userId="fb64a47ee61ae747" providerId="LiveId" clId="{7A0276C0-D95F-4872-B695-B9442BBDF0F1}" dt="2025-05-06T18:27:12.524" v="10040" actId="478"/>
          <ac:picMkLst>
            <pc:docMk/>
            <pc:sldMk cId="1498236266" sldId="6793"/>
            <ac:picMk id="6" creationId="{140DA9F1-A77F-B4E1-541D-852F5B08D73D}"/>
          </ac:picMkLst>
        </pc:picChg>
        <pc:picChg chg="add mod">
          <ac:chgData name="julio olaf gonzalez guzman" userId="fb64a47ee61ae747" providerId="LiveId" clId="{7A0276C0-D95F-4872-B695-B9442BBDF0F1}" dt="2025-05-06T18:33:26.266" v="10120" actId="1076"/>
          <ac:picMkLst>
            <pc:docMk/>
            <pc:sldMk cId="1498236266" sldId="6793"/>
            <ac:picMk id="8" creationId="{FCAE74F0-9E66-870B-D0CA-77118D08C229}"/>
          </ac:picMkLst>
        </pc:picChg>
        <pc:picChg chg="del">
          <ac:chgData name="julio olaf gonzalez guzman" userId="fb64a47ee61ae747" providerId="LiveId" clId="{7A0276C0-D95F-4872-B695-B9442BBDF0F1}" dt="2025-05-06T18:27:10.327" v="10038" actId="478"/>
          <ac:picMkLst>
            <pc:docMk/>
            <pc:sldMk cId="1498236266" sldId="6793"/>
            <ac:picMk id="9" creationId="{D6C6D1D4-723F-D4C9-C802-920146E6228A}"/>
          </ac:picMkLst>
        </pc:picChg>
        <pc:picChg chg="del">
          <ac:chgData name="julio olaf gonzalez guzman" userId="fb64a47ee61ae747" providerId="LiveId" clId="{7A0276C0-D95F-4872-B695-B9442BBDF0F1}" dt="2025-05-06T18:27:10.884" v="10039" actId="478"/>
          <ac:picMkLst>
            <pc:docMk/>
            <pc:sldMk cId="1498236266" sldId="6793"/>
            <ac:picMk id="12" creationId="{E177C5FB-41E4-5031-DDF7-BB7955123E69}"/>
          </ac:picMkLst>
        </pc:picChg>
      </pc:sldChg>
      <pc:sldChg chg="addSp delSp modSp add mod">
        <pc:chgData name="julio olaf gonzalez guzman" userId="fb64a47ee61ae747" providerId="LiveId" clId="{7A0276C0-D95F-4872-B695-B9442BBDF0F1}" dt="2025-05-07T16:14:21.256" v="11338"/>
        <pc:sldMkLst>
          <pc:docMk/>
          <pc:sldMk cId="1999264277" sldId="6794"/>
        </pc:sldMkLst>
        <pc:spChg chg="del mod">
          <ac:chgData name="julio olaf gonzalez guzman" userId="fb64a47ee61ae747" providerId="LiveId" clId="{7A0276C0-D95F-4872-B695-B9442BBDF0F1}" dt="2025-05-06T23:42:27.477" v="11137" actId="478"/>
          <ac:spMkLst>
            <pc:docMk/>
            <pc:sldMk cId="1999264277" sldId="6794"/>
            <ac:spMk id="2" creationId="{0D7FBC19-C890-BB97-73A9-3AD2A89D21F7}"/>
          </ac:spMkLst>
        </pc:spChg>
        <pc:spChg chg="del">
          <ac:chgData name="julio olaf gonzalez guzman" userId="fb64a47ee61ae747" providerId="LiveId" clId="{7A0276C0-D95F-4872-B695-B9442BBDF0F1}" dt="2025-05-06T23:20:26.420" v="10363" actId="478"/>
          <ac:spMkLst>
            <pc:docMk/>
            <pc:sldMk cId="1999264277" sldId="6794"/>
            <ac:spMk id="7" creationId="{9A4156B3-0A42-ADDF-63DE-04BAF613FBE3}"/>
          </ac:spMkLst>
        </pc:spChg>
        <pc:spChg chg="mod">
          <ac:chgData name="julio olaf gonzalez guzman" userId="fb64a47ee61ae747" providerId="LiveId" clId="{7A0276C0-D95F-4872-B695-B9442BBDF0F1}" dt="2025-05-07T00:01:24.332" v="11314" actId="20577"/>
          <ac:spMkLst>
            <pc:docMk/>
            <pc:sldMk cId="1999264277" sldId="6794"/>
            <ac:spMk id="12" creationId="{F5DA0EBD-6A1F-A3FD-DB71-6FE8371B3FA4}"/>
          </ac:spMkLst>
        </pc:spChg>
        <pc:spChg chg="mod">
          <ac:chgData name="julio olaf gonzalez guzman" userId="fb64a47ee61ae747" providerId="LiveId" clId="{7A0276C0-D95F-4872-B695-B9442BBDF0F1}" dt="2025-05-06T23:57:15.099" v="11218" actId="1076"/>
          <ac:spMkLst>
            <pc:docMk/>
            <pc:sldMk cId="1999264277" sldId="6794"/>
            <ac:spMk id="13" creationId="{871E2138-9E7E-30CE-1367-9A7D8C75232C}"/>
          </ac:spMkLst>
        </pc:spChg>
        <pc:spChg chg="add del mod">
          <ac:chgData name="julio olaf gonzalez guzman" userId="fb64a47ee61ae747" providerId="LiveId" clId="{7A0276C0-D95F-4872-B695-B9442BBDF0F1}" dt="2025-05-06T23:57:07.128" v="11216" actId="478"/>
          <ac:spMkLst>
            <pc:docMk/>
            <pc:sldMk cId="1999264277" sldId="6794"/>
            <ac:spMk id="15" creationId="{A73C7B10-D988-553E-3A93-34C75D29FAF7}"/>
          </ac:spMkLst>
        </pc:spChg>
        <pc:spChg chg="del">
          <ac:chgData name="julio olaf gonzalez guzman" userId="fb64a47ee61ae747" providerId="LiveId" clId="{7A0276C0-D95F-4872-B695-B9442BBDF0F1}" dt="2025-05-06T23:20:26.420" v="10363" actId="478"/>
          <ac:spMkLst>
            <pc:docMk/>
            <pc:sldMk cId="1999264277" sldId="6794"/>
            <ac:spMk id="72" creationId="{428E560A-8F7A-CF02-7872-304A49E9766A}"/>
          </ac:spMkLst>
        </pc:spChg>
        <pc:spChg chg="del">
          <ac:chgData name="julio olaf gonzalez guzman" userId="fb64a47ee61ae747" providerId="LiveId" clId="{7A0276C0-D95F-4872-B695-B9442BBDF0F1}" dt="2025-05-06T23:20:26.420" v="10363" actId="478"/>
          <ac:spMkLst>
            <pc:docMk/>
            <pc:sldMk cId="1999264277" sldId="6794"/>
            <ac:spMk id="73" creationId="{E43F4711-B2B9-3431-EB3D-C020D0E3A772}"/>
          </ac:spMkLst>
        </pc:spChg>
        <pc:spChg chg="del">
          <ac:chgData name="julio olaf gonzalez guzman" userId="fb64a47ee61ae747" providerId="LiveId" clId="{7A0276C0-D95F-4872-B695-B9442BBDF0F1}" dt="2025-05-06T23:20:26.420" v="10363" actId="478"/>
          <ac:spMkLst>
            <pc:docMk/>
            <pc:sldMk cId="1999264277" sldId="6794"/>
            <ac:spMk id="86" creationId="{CC2E39E3-E458-3244-2C37-E60CD99BFE6F}"/>
          </ac:spMkLst>
        </pc:spChg>
        <pc:spChg chg="del">
          <ac:chgData name="julio olaf gonzalez guzman" userId="fb64a47ee61ae747" providerId="LiveId" clId="{7A0276C0-D95F-4872-B695-B9442BBDF0F1}" dt="2025-05-06T23:20:26.420" v="10363" actId="478"/>
          <ac:spMkLst>
            <pc:docMk/>
            <pc:sldMk cId="1999264277" sldId="6794"/>
            <ac:spMk id="88" creationId="{67E05770-6EE7-311F-10DC-E768AB72A562}"/>
          </ac:spMkLst>
        </pc:spChg>
        <pc:spChg chg="del">
          <ac:chgData name="julio olaf gonzalez guzman" userId="fb64a47ee61ae747" providerId="LiveId" clId="{7A0276C0-D95F-4872-B695-B9442BBDF0F1}" dt="2025-05-06T23:20:26.420" v="10363" actId="478"/>
          <ac:spMkLst>
            <pc:docMk/>
            <pc:sldMk cId="1999264277" sldId="6794"/>
            <ac:spMk id="105" creationId="{BCA27F4C-512C-6C37-DCE3-A184A6CE1BFB}"/>
          </ac:spMkLst>
        </pc:spChg>
        <pc:spChg chg="del">
          <ac:chgData name="julio olaf gonzalez guzman" userId="fb64a47ee61ae747" providerId="LiveId" clId="{7A0276C0-D95F-4872-B695-B9442BBDF0F1}" dt="2025-05-06T23:20:26.420" v="10363" actId="478"/>
          <ac:spMkLst>
            <pc:docMk/>
            <pc:sldMk cId="1999264277" sldId="6794"/>
            <ac:spMk id="109" creationId="{B9485EFC-FDC1-B79C-325F-016C6E925272}"/>
          </ac:spMkLst>
        </pc:spChg>
        <pc:spChg chg="del">
          <ac:chgData name="julio olaf gonzalez guzman" userId="fb64a47ee61ae747" providerId="LiveId" clId="{7A0276C0-D95F-4872-B695-B9442BBDF0F1}" dt="2025-05-06T23:20:26.420" v="10363" actId="478"/>
          <ac:spMkLst>
            <pc:docMk/>
            <pc:sldMk cId="1999264277" sldId="6794"/>
            <ac:spMk id="120" creationId="{1475A0EA-6608-7001-5714-A526BCB14476}"/>
          </ac:spMkLst>
        </pc:spChg>
        <pc:spChg chg="del">
          <ac:chgData name="julio olaf gonzalez guzman" userId="fb64a47ee61ae747" providerId="LiveId" clId="{7A0276C0-D95F-4872-B695-B9442BBDF0F1}" dt="2025-05-06T23:20:26.420" v="10363" actId="478"/>
          <ac:spMkLst>
            <pc:docMk/>
            <pc:sldMk cId="1999264277" sldId="6794"/>
            <ac:spMk id="122" creationId="{D2880680-D5D0-76D7-047C-CD81EAE1FEAD}"/>
          </ac:spMkLst>
        </pc:spChg>
        <pc:spChg chg="del">
          <ac:chgData name="julio olaf gonzalez guzman" userId="fb64a47ee61ae747" providerId="LiveId" clId="{7A0276C0-D95F-4872-B695-B9442BBDF0F1}" dt="2025-05-06T23:20:26.420" v="10363" actId="478"/>
          <ac:spMkLst>
            <pc:docMk/>
            <pc:sldMk cId="1999264277" sldId="6794"/>
            <ac:spMk id="129" creationId="{C1A65A16-7976-2941-282B-E392C1FC5729}"/>
          </ac:spMkLst>
        </pc:spChg>
        <pc:graphicFrameChg chg="add mod modGraphic">
          <ac:chgData name="julio olaf gonzalez guzman" userId="fb64a47ee61ae747" providerId="LiveId" clId="{7A0276C0-D95F-4872-B695-B9442BBDF0F1}" dt="2025-05-07T16:14:21.256" v="11338"/>
          <ac:graphicFrameMkLst>
            <pc:docMk/>
            <pc:sldMk cId="1999264277" sldId="6794"/>
            <ac:graphicFrameMk id="9" creationId="{F4963793-463B-229B-6BFE-AD5DCC6B25EA}"/>
          </ac:graphicFrameMkLst>
        </pc:graphicFrameChg>
      </pc:sldChg>
      <pc:sldChg chg="add del">
        <pc:chgData name="julio olaf gonzalez guzman" userId="fb64a47ee61ae747" providerId="LiveId" clId="{7A0276C0-D95F-4872-B695-B9442BBDF0F1}" dt="2025-05-06T23:57:55.984" v="11225" actId="47"/>
        <pc:sldMkLst>
          <pc:docMk/>
          <pc:sldMk cId="4111467467" sldId="6795"/>
        </pc:sldMkLst>
      </pc:sldChg>
      <pc:sldChg chg="addSp modSp add mod">
        <pc:chgData name="julio olaf gonzalez guzman" userId="fb64a47ee61ae747" providerId="LiveId" clId="{7A0276C0-D95F-4872-B695-B9442BBDF0F1}" dt="2025-05-07T00:00:50.739" v="11297"/>
        <pc:sldMkLst>
          <pc:docMk/>
          <pc:sldMk cId="2827334184" sldId="6796"/>
        </pc:sldMkLst>
        <pc:spChg chg="add mod">
          <ac:chgData name="julio olaf gonzalez guzman" userId="fb64a47ee61ae747" providerId="LiveId" clId="{7A0276C0-D95F-4872-B695-B9442BBDF0F1}" dt="2025-05-06T23:57:53.817" v="11224" actId="1076"/>
          <ac:spMkLst>
            <pc:docMk/>
            <pc:sldMk cId="2827334184" sldId="6796"/>
            <ac:spMk id="2" creationId="{DA83DB82-DB2B-E89E-E59F-D916E757D565}"/>
          </ac:spMkLst>
        </pc:spChg>
        <pc:graphicFrameChg chg="mod">
          <ac:chgData name="julio olaf gonzalez guzman" userId="fb64a47ee61ae747" providerId="LiveId" clId="{7A0276C0-D95F-4872-B695-B9442BBDF0F1}" dt="2025-05-07T00:00:50.739" v="11297"/>
          <ac:graphicFrameMkLst>
            <pc:docMk/>
            <pc:sldMk cId="2827334184" sldId="6796"/>
            <ac:graphicFrameMk id="9" creationId="{A960FDA1-12D0-9EA4-AEE9-7D4FCFDB9F17}"/>
          </ac:graphicFrameMkLst>
        </pc:graphicFrameChg>
      </pc:sldChg>
      <pc:sldMasterChg chg="delSldLayout">
        <pc:chgData name="julio olaf gonzalez guzman" userId="fb64a47ee61ae747" providerId="LiveId" clId="{7A0276C0-D95F-4872-B695-B9442BBDF0F1}" dt="2025-05-05T20:08:26.520" v="5279" actId="47"/>
        <pc:sldMasterMkLst>
          <pc:docMk/>
          <pc:sldMasterMk cId="4101666773" sldId="2147483648"/>
        </pc:sldMasterMkLst>
        <pc:sldLayoutChg chg="del">
          <pc:chgData name="julio olaf gonzalez guzman" userId="fb64a47ee61ae747" providerId="LiveId" clId="{7A0276C0-D95F-4872-B695-B9442BBDF0F1}" dt="2025-05-03T16:34:08.822" v="2059" actId="47"/>
          <pc:sldLayoutMkLst>
            <pc:docMk/>
            <pc:sldMasterMk cId="4101666773" sldId="2147483648"/>
            <pc:sldLayoutMk cId="1573578220" sldId="2147483662"/>
          </pc:sldLayoutMkLst>
        </pc:sldLayoutChg>
        <pc:sldLayoutChg chg="del">
          <pc:chgData name="julio olaf gonzalez guzman" userId="fb64a47ee61ae747" providerId="LiveId" clId="{7A0276C0-D95F-4872-B695-B9442BBDF0F1}" dt="2025-05-05T20:08:26.520" v="5279" actId="47"/>
          <pc:sldLayoutMkLst>
            <pc:docMk/>
            <pc:sldMasterMk cId="4101666773" sldId="2147483648"/>
            <pc:sldLayoutMk cId="61489470" sldId="2147483664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001563024857527E-2"/>
          <c:y val="2.9336819871925986E-2"/>
          <c:w val="0.95936483462467848"/>
          <c:h val="0.90900713869616845"/>
        </c:manualLayout>
      </c:layout>
      <c:lineChart>
        <c:grouping val="standard"/>
        <c:varyColors val="0"/>
        <c:ser>
          <c:idx val="0"/>
          <c:order val="0"/>
          <c:tx>
            <c:strRef>
              <c:f>Hoja6!$B$2</c:f>
              <c:strCache>
                <c:ptCount val="1"/>
                <c:pt idx="0">
                  <c:v>Menciones</c:v>
                </c:pt>
              </c:strCache>
            </c:strRef>
          </c:tx>
          <c:spPr>
            <a:ln w="38100" cap="rnd">
              <a:solidFill>
                <a:srgbClr val="FFE6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31750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Hoja6!$A$3:$A$17</c:f>
              <c:numCache>
                <c:formatCode>d\-mmm</c:formatCode>
                <c:ptCount val="15"/>
                <c:pt idx="0">
                  <c:v>45768</c:v>
                </c:pt>
                <c:pt idx="1">
                  <c:v>45769</c:v>
                </c:pt>
                <c:pt idx="2">
                  <c:v>45770</c:v>
                </c:pt>
                <c:pt idx="3">
                  <c:v>45771</c:v>
                </c:pt>
                <c:pt idx="4">
                  <c:v>45772</c:v>
                </c:pt>
                <c:pt idx="5">
                  <c:v>45773</c:v>
                </c:pt>
                <c:pt idx="6">
                  <c:v>45774</c:v>
                </c:pt>
                <c:pt idx="7">
                  <c:v>45775</c:v>
                </c:pt>
                <c:pt idx="8">
                  <c:v>45776</c:v>
                </c:pt>
                <c:pt idx="9">
                  <c:v>45777</c:v>
                </c:pt>
                <c:pt idx="10">
                  <c:v>45778</c:v>
                </c:pt>
                <c:pt idx="11">
                  <c:v>45779</c:v>
                </c:pt>
                <c:pt idx="12">
                  <c:v>45780</c:v>
                </c:pt>
                <c:pt idx="13">
                  <c:v>45781</c:v>
                </c:pt>
                <c:pt idx="14">
                  <c:v>45782</c:v>
                </c:pt>
              </c:numCache>
            </c:numRef>
          </c:cat>
          <c:val>
            <c:numRef>
              <c:f>Hoja6!$B$3:$B$17</c:f>
              <c:numCache>
                <c:formatCode>General</c:formatCode>
                <c:ptCount val="15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16</c:v>
                </c:pt>
                <c:pt idx="4">
                  <c:v>18</c:v>
                </c:pt>
                <c:pt idx="5">
                  <c:v>4</c:v>
                </c:pt>
                <c:pt idx="6">
                  <c:v>8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2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7C-4496-8A6C-57E2ED4C2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0993008"/>
        <c:axId val="900997808"/>
      </c:lineChart>
      <c:dateAx>
        <c:axId val="90099300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900997808"/>
        <c:crosses val="autoZero"/>
        <c:auto val="1"/>
        <c:lblOffset val="100"/>
        <c:baseTimeUnit val="days"/>
      </c:dateAx>
      <c:valAx>
        <c:axId val="90099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90099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Hoja6!$B$20</c:f>
              <c:strCache>
                <c:ptCount val="1"/>
                <c:pt idx="0">
                  <c:v>Alcance</c:v>
                </c:pt>
              </c:strCache>
            </c:strRef>
          </c:tx>
          <c:spPr>
            <a:ln w="38100" cap="rnd">
              <a:solidFill>
                <a:srgbClr val="FFE6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38100">
                <a:solidFill>
                  <a:srgbClr val="FFC000"/>
                </a:solidFill>
              </a:ln>
              <a:effectLst/>
            </c:spPr>
          </c:marker>
          <c:dPt>
            <c:idx val="4"/>
            <c:marker>
              <c:symbol val="circle"/>
              <c:size val="5"/>
              <c:spPr>
                <a:solidFill>
                  <a:srgbClr val="FFC000"/>
                </a:solidFill>
                <a:ln w="31750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2F6-4B2C-96DE-069BB93BDE45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Hoja6!$A$21:$A$35</c:f>
              <c:numCache>
                <c:formatCode>d\-mmm</c:formatCode>
                <c:ptCount val="15"/>
                <c:pt idx="0">
                  <c:v>45768</c:v>
                </c:pt>
                <c:pt idx="1">
                  <c:v>45769</c:v>
                </c:pt>
                <c:pt idx="2">
                  <c:v>45770</c:v>
                </c:pt>
                <c:pt idx="3">
                  <c:v>45771</c:v>
                </c:pt>
                <c:pt idx="4">
                  <c:v>45772</c:v>
                </c:pt>
                <c:pt idx="5">
                  <c:v>45773</c:v>
                </c:pt>
                <c:pt idx="6">
                  <c:v>45774</c:v>
                </c:pt>
                <c:pt idx="7">
                  <c:v>45775</c:v>
                </c:pt>
                <c:pt idx="8">
                  <c:v>45776</c:v>
                </c:pt>
                <c:pt idx="9">
                  <c:v>45777</c:v>
                </c:pt>
                <c:pt idx="10">
                  <c:v>45778</c:v>
                </c:pt>
                <c:pt idx="11">
                  <c:v>45779</c:v>
                </c:pt>
                <c:pt idx="12">
                  <c:v>45780</c:v>
                </c:pt>
                <c:pt idx="13">
                  <c:v>45781</c:v>
                </c:pt>
                <c:pt idx="14">
                  <c:v>45782</c:v>
                </c:pt>
              </c:numCache>
            </c:numRef>
          </c:cat>
          <c:val>
            <c:numRef>
              <c:f>Hoja6!$B$21:$B$35</c:f>
              <c:numCache>
                <c:formatCode>General</c:formatCode>
                <c:ptCount val="15"/>
                <c:pt idx="0">
                  <c:v>12371</c:v>
                </c:pt>
                <c:pt idx="1">
                  <c:v>13603</c:v>
                </c:pt>
                <c:pt idx="2">
                  <c:v>49989</c:v>
                </c:pt>
                <c:pt idx="3">
                  <c:v>62000</c:v>
                </c:pt>
                <c:pt idx="4">
                  <c:v>223486</c:v>
                </c:pt>
                <c:pt idx="5">
                  <c:v>428996</c:v>
                </c:pt>
                <c:pt idx="6">
                  <c:v>351693</c:v>
                </c:pt>
                <c:pt idx="7">
                  <c:v>89987</c:v>
                </c:pt>
                <c:pt idx="8">
                  <c:v>9270</c:v>
                </c:pt>
                <c:pt idx="9">
                  <c:v>107</c:v>
                </c:pt>
                <c:pt idx="10">
                  <c:v>3400</c:v>
                </c:pt>
                <c:pt idx="11">
                  <c:v>54310</c:v>
                </c:pt>
                <c:pt idx="12">
                  <c:v>278301</c:v>
                </c:pt>
                <c:pt idx="13">
                  <c:v>60109</c:v>
                </c:pt>
                <c:pt idx="14">
                  <c:v>67742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E1-4337-AF54-E854C0A8D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1001648"/>
        <c:axId val="901006448"/>
      </c:lineChart>
      <c:dateAx>
        <c:axId val="90100164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901006448"/>
        <c:crosses val="autoZero"/>
        <c:auto val="1"/>
        <c:lblOffset val="100"/>
        <c:baseTimeUnit val="days"/>
      </c:dateAx>
      <c:valAx>
        <c:axId val="901006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90100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Hoja6!$B$79</c:f>
              <c:strCache>
                <c:ptCount val="1"/>
                <c:pt idx="0">
                  <c:v>Positivos</c:v>
                </c:pt>
              </c:strCache>
            </c:strRef>
          </c:tx>
          <c:spPr>
            <a:ln w="38100" cap="rnd">
              <a:solidFill>
                <a:srgbClr val="70AD47">
                  <a:lumMod val="40000"/>
                  <a:lumOff val="60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AD47">
                  <a:lumMod val="60000"/>
                  <a:lumOff val="40000"/>
                </a:srgbClr>
              </a:solidFill>
              <a:ln w="31750">
                <a:solidFill>
                  <a:srgbClr val="70AD47">
                    <a:lumMod val="60000"/>
                    <a:lumOff val="40000"/>
                  </a:srgb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Hoja6!$A$80:$A$94</c:f>
              <c:numCache>
                <c:formatCode>d\-mmm</c:formatCode>
                <c:ptCount val="15"/>
                <c:pt idx="0">
                  <c:v>45768</c:v>
                </c:pt>
                <c:pt idx="1">
                  <c:v>45769</c:v>
                </c:pt>
                <c:pt idx="2">
                  <c:v>45770</c:v>
                </c:pt>
                <c:pt idx="3">
                  <c:v>45771</c:v>
                </c:pt>
                <c:pt idx="4">
                  <c:v>45772</c:v>
                </c:pt>
                <c:pt idx="5">
                  <c:v>45773</c:v>
                </c:pt>
                <c:pt idx="6">
                  <c:v>45774</c:v>
                </c:pt>
                <c:pt idx="7">
                  <c:v>45775</c:v>
                </c:pt>
                <c:pt idx="8">
                  <c:v>45776</c:v>
                </c:pt>
                <c:pt idx="9">
                  <c:v>45777</c:v>
                </c:pt>
                <c:pt idx="10">
                  <c:v>45778</c:v>
                </c:pt>
                <c:pt idx="11">
                  <c:v>45779</c:v>
                </c:pt>
                <c:pt idx="12">
                  <c:v>45780</c:v>
                </c:pt>
                <c:pt idx="13">
                  <c:v>45781</c:v>
                </c:pt>
                <c:pt idx="14">
                  <c:v>45782</c:v>
                </c:pt>
              </c:numCache>
            </c:numRef>
          </c:cat>
          <c:val>
            <c:numRef>
              <c:f>Hoja6!$B$80:$B$94</c:f>
              <c:numCache>
                <c:formatCode>General</c:formatCode>
                <c:ptCount val="15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8B-4C5A-9AC2-284CF8380152}"/>
            </c:ext>
          </c:extLst>
        </c:ser>
        <c:ser>
          <c:idx val="1"/>
          <c:order val="1"/>
          <c:tx>
            <c:strRef>
              <c:f>Hoja6!$C$79</c:f>
              <c:strCache>
                <c:ptCount val="1"/>
                <c:pt idx="0">
                  <c:v>Negativos</c:v>
                </c:pt>
              </c:strCache>
            </c:strRef>
          </c:tx>
          <c:spPr>
            <a:ln w="38100" cap="rnd">
              <a:solidFill>
                <a:srgbClr val="FF33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5033"/>
              </a:solidFill>
              <a:ln w="31750">
                <a:solidFill>
                  <a:srgbClr val="FF5033"/>
                </a:solidFill>
              </a:ln>
              <a:effectLst/>
            </c:spPr>
          </c:marker>
          <c:cat>
            <c:numRef>
              <c:f>Hoja6!$A$80:$A$94</c:f>
              <c:numCache>
                <c:formatCode>d\-mmm</c:formatCode>
                <c:ptCount val="15"/>
                <c:pt idx="0">
                  <c:v>45768</c:v>
                </c:pt>
                <c:pt idx="1">
                  <c:v>45769</c:v>
                </c:pt>
                <c:pt idx="2">
                  <c:v>45770</c:v>
                </c:pt>
                <c:pt idx="3">
                  <c:v>45771</c:v>
                </c:pt>
                <c:pt idx="4">
                  <c:v>45772</c:v>
                </c:pt>
                <c:pt idx="5">
                  <c:v>45773</c:v>
                </c:pt>
                <c:pt idx="6">
                  <c:v>45774</c:v>
                </c:pt>
                <c:pt idx="7">
                  <c:v>45775</c:v>
                </c:pt>
                <c:pt idx="8">
                  <c:v>45776</c:v>
                </c:pt>
                <c:pt idx="9">
                  <c:v>45777</c:v>
                </c:pt>
                <c:pt idx="10">
                  <c:v>45778</c:v>
                </c:pt>
                <c:pt idx="11">
                  <c:v>45779</c:v>
                </c:pt>
                <c:pt idx="12">
                  <c:v>45780</c:v>
                </c:pt>
                <c:pt idx="13">
                  <c:v>45781</c:v>
                </c:pt>
                <c:pt idx="14">
                  <c:v>45782</c:v>
                </c:pt>
              </c:numCache>
            </c:numRef>
          </c:cat>
          <c:val>
            <c:numRef>
              <c:f>Hoja6!$C$80:$C$94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8B-4C5A-9AC2-284CF8380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5740767"/>
        <c:axId val="1375741247"/>
      </c:lineChart>
      <c:dateAx>
        <c:axId val="1375740767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375741247"/>
        <c:crosses val="autoZero"/>
        <c:auto val="1"/>
        <c:lblOffset val="100"/>
        <c:baseTimeUnit val="days"/>
      </c:dateAx>
      <c:valAx>
        <c:axId val="13757412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375740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Hoja6!$B$39</c:f>
              <c:strCache>
                <c:ptCount val="1"/>
                <c:pt idx="0">
                  <c:v>Positivas</c:v>
                </c:pt>
              </c:strCache>
            </c:strRef>
          </c:tx>
          <c:spPr>
            <a:solidFill>
              <a:srgbClr val="70AD47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Hoja6!$A$40:$A$49</c:f>
              <c:strCache>
                <c:ptCount val="10"/>
                <c:pt idx="0">
                  <c:v>X (Twitter)</c:v>
                </c:pt>
                <c:pt idx="1">
                  <c:v>Facebook</c:v>
                </c:pt>
                <c:pt idx="2">
                  <c:v>Instagram</c:v>
                </c:pt>
                <c:pt idx="3">
                  <c:v>Blogs</c:v>
                </c:pt>
                <c:pt idx="4">
                  <c:v>Videos</c:v>
                </c:pt>
                <c:pt idx="5">
                  <c:v>Tiktok</c:v>
                </c:pt>
                <c:pt idx="6">
                  <c:v>Podcasts</c:v>
                </c:pt>
                <c:pt idx="7">
                  <c:v>Otros SM</c:v>
                </c:pt>
                <c:pt idx="8">
                  <c:v>Noticias</c:v>
                </c:pt>
                <c:pt idx="9">
                  <c:v>Web</c:v>
                </c:pt>
              </c:strCache>
            </c:strRef>
          </c:cat>
          <c:val>
            <c:numRef>
              <c:f>Hoja6!$B$40:$B$49</c:f>
              <c:numCache>
                <c:formatCode>General</c:formatCode>
                <c:ptCount val="10"/>
                <c:pt idx="0">
                  <c:v>1</c:v>
                </c:pt>
                <c:pt idx="1">
                  <c:v>6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AF-421D-BC33-7F77FBFD0901}"/>
            </c:ext>
          </c:extLst>
        </c:ser>
        <c:ser>
          <c:idx val="1"/>
          <c:order val="1"/>
          <c:tx>
            <c:strRef>
              <c:f>Hoja6!$C$39</c:f>
              <c:strCache>
                <c:ptCount val="1"/>
                <c:pt idx="0">
                  <c:v>Negativas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Hoja6!$A$40:$A$49</c:f>
              <c:strCache>
                <c:ptCount val="10"/>
                <c:pt idx="0">
                  <c:v>X (Twitter)</c:v>
                </c:pt>
                <c:pt idx="1">
                  <c:v>Facebook</c:v>
                </c:pt>
                <c:pt idx="2">
                  <c:v>Instagram</c:v>
                </c:pt>
                <c:pt idx="3">
                  <c:v>Blogs</c:v>
                </c:pt>
                <c:pt idx="4">
                  <c:v>Videos</c:v>
                </c:pt>
                <c:pt idx="5">
                  <c:v>Tiktok</c:v>
                </c:pt>
                <c:pt idx="6">
                  <c:v>Podcasts</c:v>
                </c:pt>
                <c:pt idx="7">
                  <c:v>Otros SM</c:v>
                </c:pt>
                <c:pt idx="8">
                  <c:v>Noticias</c:v>
                </c:pt>
                <c:pt idx="9">
                  <c:v>Web</c:v>
                </c:pt>
              </c:strCache>
            </c:strRef>
          </c:cat>
          <c:val>
            <c:numRef>
              <c:f>Hoja6!$C$40:$C$49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AF-421D-BC33-7F77FBFD0901}"/>
            </c:ext>
          </c:extLst>
        </c:ser>
        <c:ser>
          <c:idx val="2"/>
          <c:order val="2"/>
          <c:tx>
            <c:strRef>
              <c:f>Hoja6!$D$39</c:f>
              <c:strCache>
                <c:ptCount val="1"/>
                <c:pt idx="0">
                  <c:v>Neutras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 Thin" panose="02000000000000000000" pitchFamily="2" charset="0"/>
                    <a:ea typeface="Roboto Thin" panose="02000000000000000000" pitchFamily="2" charset="0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Hoja6!$A$40:$A$49</c:f>
              <c:strCache>
                <c:ptCount val="10"/>
                <c:pt idx="0">
                  <c:v>X (Twitter)</c:v>
                </c:pt>
                <c:pt idx="1">
                  <c:v>Facebook</c:v>
                </c:pt>
                <c:pt idx="2">
                  <c:v>Instagram</c:v>
                </c:pt>
                <c:pt idx="3">
                  <c:v>Blogs</c:v>
                </c:pt>
                <c:pt idx="4">
                  <c:v>Videos</c:v>
                </c:pt>
                <c:pt idx="5">
                  <c:v>Tiktok</c:v>
                </c:pt>
                <c:pt idx="6">
                  <c:v>Podcasts</c:v>
                </c:pt>
                <c:pt idx="7">
                  <c:v>Otros SM</c:v>
                </c:pt>
                <c:pt idx="8">
                  <c:v>Noticias</c:v>
                </c:pt>
                <c:pt idx="9">
                  <c:v>Web</c:v>
                </c:pt>
              </c:strCache>
            </c:strRef>
          </c:cat>
          <c:val>
            <c:numRef>
              <c:f>Hoja6!$D$40:$D$49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6</c:v>
                </c:pt>
                <c:pt idx="4">
                  <c:v>7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17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AF-421D-BC33-7F77FBFD0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8254655"/>
        <c:axId val="1378255135"/>
      </c:barChart>
      <c:catAx>
        <c:axId val="1378254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378255135"/>
        <c:crosses val="autoZero"/>
        <c:auto val="1"/>
        <c:lblAlgn val="ctr"/>
        <c:lblOffset val="100"/>
        <c:noMultiLvlLbl val="0"/>
      </c:catAx>
      <c:valAx>
        <c:axId val="13782551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+mn-cs"/>
              </a:defRPr>
            </a:pPr>
            <a:endParaRPr lang="es-MX"/>
          </a:p>
        </c:txPr>
        <c:crossAx val="1378254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4CA0A-09A5-B244-AEAA-2CEA25F5AD83}" type="datetimeFigureOut">
              <a:rPr lang="es-MX" smtClean="0"/>
              <a:t>06/05/2025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90072-27E5-804B-B5F0-7D29027290A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513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7">
            <a:extLst>
              <a:ext uri="{FF2B5EF4-FFF2-40B4-BE49-F238E27FC236}">
                <a16:creationId xmlns:a16="http://schemas.microsoft.com/office/drawing/2014/main" id="{C49F0069-9673-926B-BABB-000BE5B4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67381" y="6488985"/>
            <a:ext cx="857238" cy="206471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lvl1pPr algn="ctr">
              <a:defRPr sz="1412" b="0" i="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>
                <a:ea typeface="Roboto Thin" panose="02000000000000000000" pitchFamily="2" charset="0"/>
                <a:cs typeface="Roboto Thin" panose="02000000000000000000" pitchFamily="2" charset="0"/>
              </a:rPr>
              <a:t>#</a:t>
            </a:r>
            <a:fld id="{67DDEA5E-EAF7-8246-8A62-7FF7613ECEAE}" type="slidenum">
              <a:rPr lang="en-US" smtClean="0">
                <a:ea typeface="Roboto Thin" panose="02000000000000000000" pitchFamily="2" charset="0"/>
                <a:cs typeface="Roboto Thin" panose="02000000000000000000" pitchFamily="2" charset="0"/>
              </a:rPr>
              <a:pPr/>
              <a:t>‹Nº›</a:t>
            </a:fld>
            <a:endParaRPr lang="en-US" dirty="0"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10A247A4-BD8A-89FE-4B32-369EA91EADF8}"/>
              </a:ext>
            </a:extLst>
          </p:cNvPr>
          <p:cNvCxnSpPr>
            <a:cxnSpLocks/>
          </p:cNvCxnSpPr>
          <p:nvPr userDrawn="1"/>
        </p:nvCxnSpPr>
        <p:spPr>
          <a:xfrm>
            <a:off x="5140474" y="6605824"/>
            <a:ext cx="5372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52382C3-6411-2364-EC67-72BD850065F7}"/>
              </a:ext>
            </a:extLst>
          </p:cNvPr>
          <p:cNvCxnSpPr>
            <a:cxnSpLocks/>
          </p:cNvCxnSpPr>
          <p:nvPr userDrawn="1"/>
        </p:nvCxnSpPr>
        <p:spPr>
          <a:xfrm>
            <a:off x="6518852" y="6605824"/>
            <a:ext cx="53725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885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403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o del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9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113109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66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s://www.youtube.com/watch?v=b7mcUKsxiU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azon.com.mx/estados/2025/04/25/semana-internacional-de-la-moto-2025-reune-a-mas-de-20-mil-personas-en-mazatlan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x.com/MolotovBanda/status/191581608445778740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hyperlink" Target="https://lineadirectaportal.com/sinaloa/rugen-bikers-en-inauguracion-de-la-semana-internacional-de-la-moto-2025-2025-04-25__137586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866593682139377/posts/1251562053642536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instagram.com/p/DI5BwDJR5Yz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hyperlink" Target="https://losnoticieristas.com/post/798411/concluye-la-semana-internacional-de-la-moto-mazatlan-2025-con-la-presentacion-de-molotov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427013172775085/posts/1135851445224584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nLxeMR_1Bj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fIRqzrT6X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hyperlink" Target="https://mazatlaninteractivo.com.mx/2025/04/con-mas-de-15-mil-motociclistas-arranca-la-semana-internacional-de-la-moto-en-mazatlan/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facebook.com/1146674596825304/posts/119102505572359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https://www.facebook.com/1037238288403638/posts/124132364132843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/DI6sO8pp1sE/" TargetMode="External"/><Relationship Id="rId2" Type="http://schemas.openxmlformats.org/officeDocument/2006/relationships/hyperlink" Target="https://www.instagram.com/reel/DI8VMoeuwN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/result/open/?id=86227054645&amp;h=8b885923038275e97cf2880c5f02060ee59cc152&amp;source=pane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hyperlink" Target="https://www.facebook.com/molotovoficial/photos/un-amable-recordatorio-que-nos-vemos-ma%C3%B1ana-en-el-foro-biker-en-mazatl%C3%A1n-no-falt/1219842826175217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heraldodemexico.com.mx/nacional/2025/4/25/mas-de-20-mil-personas-asistieron-la-inauguracion-de-la-semana-internacional-de-la-moto-en-mazatlan-694178.html" TargetMode="External"/><Relationship Id="rId7" Type="http://schemas.openxmlformats.org/officeDocument/2006/relationships/hyperlink" Target="https://www.youtube.com/watch?v=CaLAAqbNTPE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hyperlink" Target="https://www.razon.com.mx/estados/2025/04/25/semana-internacional-de-la-moto-2025-reune-a-mas-de-20-mil-personas-en-mazatlan/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hyperlink" Target="https://www.noroeste.com.mx/mazatlan/se-registra-exodo-de-participantes-de-la-semana-internacional-de-la-moto-LG12146814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www.youtube.com/channel/UCzmd9Aj2wmPggWZJpLdBB8Q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x.com/MolotovBand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hyperlink" Target="https://www.youtube.com/channel/UCW7YU6ascimNS3navdBNA6w" TargetMode="External"/><Relationship Id="rId4" Type="http://schemas.openxmlformats.org/officeDocument/2006/relationships/hyperlink" Target="https://www.instagram.com/sinaloa_en_linea/" TargetMode="External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hyperlink" Target="https://l.facebook.com/l.php?u=https%3A%2F%2Ftwitter.com%2Fmolotovbanda%3Ffbclid%3DIwZXh0bgNhZW0CMTAAYnJpZBExQjNNZWdxdXBjUUl6SklnegEeO8mDDXOf7SL49iX0GbyGLRViRd7EqbysopBGYdHyjAdm2ZN6jN8-wuDincE_aem_HZM563CrkrYkhtbbhRr8PQ&amp;h=AT2MrSwdG9Mnx9WATRO3aJBnZcIHvB8BRga-sp12o8eM99-tLswH7xZPD34qXf8dYxelZJn-l4lIfxgHrTFN5WMU71R3qHhudKbqd2BVvJpk8ssLMxaPdd0Jr-Vr5CfJdbXvY3K-AuzG68pCVZnv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CaLAAqbNTPE" TargetMode="External"/><Relationship Id="rId5" Type="http://schemas.openxmlformats.org/officeDocument/2006/relationships/image" Target="../media/image31.png"/><Relationship Id="rId4" Type="http://schemas.openxmlformats.org/officeDocument/2006/relationships/hyperlink" Target="https://www.youtube.com/@GrupoFormula-R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instagram.com/sinaloa_en_line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hyperlink" Target="https://www.youtube.com/watch?v=nLxeMR_1Bjk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radio_formula" TargetMode="External"/><Relationship Id="rId3" Type="http://schemas.openxmlformats.org/officeDocument/2006/relationships/hyperlink" Target="https://www.facebook.com/radioformulamx" TargetMode="External"/><Relationship Id="rId7" Type="http://schemas.openxmlformats.org/officeDocument/2006/relationships/hyperlink" Target="https://bit.ly/3gu8dkf" TargetMode="External"/><Relationship Id="rId2" Type="http://schemas.openxmlformats.org/officeDocument/2006/relationships/hyperlink" Target="https://apple.co/3ranpoj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radioformula.com.mx/p/en-vivo/teleformula.html" TargetMode="External"/><Relationship Id="rId5" Type="http://schemas.openxmlformats.org/officeDocument/2006/relationships/hyperlink" Target="https://open.spotify.com/playlist/50b69snmvsnvolhfx4k5j8" TargetMode="External"/><Relationship Id="rId4" Type="http://schemas.openxmlformats.org/officeDocument/2006/relationships/hyperlink" Target="https://www.youtube.com/channel/uc11sg9j4tf393hqqvsrvfiw" TargetMode="External"/><Relationship Id="rId9" Type="http://schemas.openxmlformats.org/officeDocument/2006/relationships/hyperlink" Target="https://www.youtube.com/channel/uczmd9aj2wmpggwzjpldbb8q?sub_confirmation=1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00CF0-8EC9-F4B6-DF0B-089E6D08D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24C389-5686-3259-95A4-47E1C9078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6025"/>
          <a:stretch/>
        </p:blipFill>
        <p:spPr>
          <a:xfrm>
            <a:off x="-408304" y="-3039036"/>
            <a:ext cx="13008610" cy="12028969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8D4EAD82-BF36-56C5-473D-84A01A8B7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62" y="1254897"/>
            <a:ext cx="11458874" cy="54592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10244" tIns="55121" rIns="110244" bIns="5512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s-ES_tradnl" sz="2824" i="1" dirty="0">
                <a:solidFill>
                  <a:schemeClr val="bg1"/>
                </a:solidFill>
                <a:latin typeface="Playfair Display" panose="00000500000000000000" pitchFamily="50" charset="0"/>
                <a:cs typeface="Stajn Pro bold"/>
              </a:rPr>
              <a:t>Sentimientos digitales; 23 – 27 Abril 2025</a:t>
            </a:r>
          </a:p>
        </p:txBody>
      </p:sp>
      <p:sp>
        <p:nvSpPr>
          <p:cNvPr id="6" name="Google Shape;64;p14">
            <a:extLst>
              <a:ext uri="{FF2B5EF4-FFF2-40B4-BE49-F238E27FC236}">
                <a16:creationId xmlns:a16="http://schemas.microsoft.com/office/drawing/2014/main" id="{0251F780-10EC-9293-A071-7BF241FCD172}"/>
              </a:ext>
            </a:extLst>
          </p:cNvPr>
          <p:cNvSpPr txBox="1"/>
          <p:nvPr/>
        </p:nvSpPr>
        <p:spPr>
          <a:xfrm>
            <a:off x="1608839" y="539446"/>
            <a:ext cx="8974321" cy="988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12936" tIns="112936" rIns="112936" bIns="112936">
            <a:spAutoFit/>
          </a:bodyPr>
          <a:lstStyle>
            <a:lvl1pPr algn="ctr">
              <a:defRPr sz="400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defRPr>
            </a:lvl1pPr>
          </a:lstStyle>
          <a:p>
            <a:r>
              <a:rPr lang="es-ES" sz="4941" b="1" dirty="0">
                <a:latin typeface="Lato Black" panose="020F0502020204030203" pitchFamily="34" charset="77"/>
              </a:rPr>
              <a:t>CENTRO DE CONVENCIONES</a:t>
            </a:r>
            <a:endParaRPr sz="4941" b="1" dirty="0">
              <a:latin typeface="Lato Black" panose="020F0502020204030203" pitchFamily="34" charset="77"/>
            </a:endParaRPr>
          </a:p>
        </p:txBody>
      </p:sp>
      <p:pic>
        <p:nvPicPr>
          <p:cNvPr id="10" name="Google Shape;63;p14" descr="Google Shape;63;p14">
            <a:extLst>
              <a:ext uri="{FF2B5EF4-FFF2-40B4-BE49-F238E27FC236}">
                <a16:creationId xmlns:a16="http://schemas.microsoft.com/office/drawing/2014/main" id="{43CEA423-6DA6-C98C-D4C7-4CCAA5C6A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671" y="5957972"/>
            <a:ext cx="1086661" cy="40270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3C047FC-B76E-7597-C0F2-0B6921D35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67DDEA5E-EAF7-8246-8A62-7FF7613ECEAE}" type="slidenum">
              <a:rPr lang="es-ES_tradnl" smtClean="0">
                <a:ea typeface="Roboto Thin" panose="02000000000000000000" pitchFamily="2" charset="0"/>
                <a:cs typeface="Roboto Thin" panose="02000000000000000000" pitchFamily="2" charset="0"/>
              </a:rPr>
              <a:pPr/>
              <a:t>1</a:t>
            </a:fld>
            <a:endParaRPr lang="es-ES_tradnl" dirty="0"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90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79B5B8-553F-8359-153F-0BA1B8354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77A5799-1AF1-7073-0067-88C36C34A26C}"/>
              </a:ext>
            </a:extLst>
          </p:cNvPr>
          <p:cNvSpPr txBox="1"/>
          <p:nvPr/>
        </p:nvSpPr>
        <p:spPr>
          <a:xfrm>
            <a:off x="0" y="288494"/>
            <a:ext cx="12191999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530" dirty="0">
                <a:latin typeface="Lato Hairline" panose="020F0202020204030203" pitchFamily="34" charset="0"/>
              </a:rPr>
              <a:t>MENCIONES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327DD6C-79E6-7C13-7FC5-33DEB31753CE}"/>
              </a:ext>
            </a:extLst>
          </p:cNvPr>
          <p:cNvSpPr txBox="1"/>
          <p:nvPr/>
        </p:nvSpPr>
        <p:spPr>
          <a:xfrm>
            <a:off x="1238703" y="6098600"/>
            <a:ext cx="9714591" cy="2823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Investigación realizada por  Ideas Frescas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223408A-92CC-F65D-5968-5B1830EC4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0E75-C482-D349-A535-D00DC07670B7}" type="slidenum">
              <a:rPr lang="es-MX" smtClean="0"/>
              <a:t>10</a:t>
            </a:fld>
            <a:endParaRPr lang="es-MX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56C11F6-63D1-9BC5-B5A0-63384D428E5C}"/>
              </a:ext>
            </a:extLst>
          </p:cNvPr>
          <p:cNvSpPr txBox="1"/>
          <p:nvPr/>
        </p:nvSpPr>
        <p:spPr>
          <a:xfrm>
            <a:off x="3047196" y="847387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Sentimientos positivos</a:t>
            </a:r>
            <a:endParaRPr lang="es-MX" dirty="0"/>
          </a:p>
        </p:txBody>
      </p:sp>
      <p:pic>
        <p:nvPicPr>
          <p:cNvPr id="9" name="Imagen 8">
            <a:hlinkClick r:id="rId2"/>
            <a:extLst>
              <a:ext uri="{FF2B5EF4-FFF2-40B4-BE49-F238E27FC236}">
                <a16:creationId xmlns:a16="http://schemas.microsoft.com/office/drawing/2014/main" id="{04DBC730-3E34-708D-806E-F9ACDD5DB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734" y="1395859"/>
            <a:ext cx="7198534" cy="1275301"/>
          </a:xfrm>
          <a:prstGeom prst="rect">
            <a:avLst/>
          </a:prstGeom>
        </p:spPr>
      </p:pic>
      <p:pic>
        <p:nvPicPr>
          <p:cNvPr id="16" name="Imagen 15">
            <a:hlinkClick r:id="rId4"/>
            <a:extLst>
              <a:ext uri="{FF2B5EF4-FFF2-40B4-BE49-F238E27FC236}">
                <a16:creationId xmlns:a16="http://schemas.microsoft.com/office/drawing/2014/main" id="{2A95940E-BEA0-7A14-43AF-3E384A5A2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733" y="2862058"/>
            <a:ext cx="7198534" cy="1491801"/>
          </a:xfrm>
          <a:prstGeom prst="rect">
            <a:avLst/>
          </a:prstGeom>
        </p:spPr>
      </p:pic>
      <p:pic>
        <p:nvPicPr>
          <p:cNvPr id="21" name="Imagen 20">
            <a:hlinkClick r:id="rId6"/>
            <a:extLst>
              <a:ext uri="{FF2B5EF4-FFF2-40B4-BE49-F238E27FC236}">
                <a16:creationId xmlns:a16="http://schemas.microsoft.com/office/drawing/2014/main" id="{8B07D9BC-9134-0941-9DEF-8B7709B04C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6733" y="4746130"/>
            <a:ext cx="7198534" cy="117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29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C7F54-CDF2-A62D-7078-46806180E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449F967-27C6-55EA-4AD3-A381BCEC60E9}"/>
              </a:ext>
            </a:extLst>
          </p:cNvPr>
          <p:cNvSpPr txBox="1"/>
          <p:nvPr/>
        </p:nvSpPr>
        <p:spPr>
          <a:xfrm>
            <a:off x="0" y="288494"/>
            <a:ext cx="12191999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530" dirty="0">
                <a:latin typeface="Lato Hairline" panose="020F0202020204030203" pitchFamily="34" charset="0"/>
              </a:rPr>
              <a:t>MENCIONES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CEEAA6F-1264-0703-CC7D-7F77AD9FAA42}"/>
              </a:ext>
            </a:extLst>
          </p:cNvPr>
          <p:cNvSpPr txBox="1"/>
          <p:nvPr/>
        </p:nvSpPr>
        <p:spPr>
          <a:xfrm>
            <a:off x="1238703" y="6098600"/>
            <a:ext cx="9714591" cy="2823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Investigación realizada por  Ideas Frescas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2B2AAE8-BE06-8460-DCF1-B55421EC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0E75-C482-D349-A535-D00DC07670B7}" type="slidenum">
              <a:rPr lang="es-MX" smtClean="0"/>
              <a:t>11</a:t>
            </a:fld>
            <a:endParaRPr lang="es-MX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D19B49A-AFF0-D325-26F9-4461DA24330F}"/>
              </a:ext>
            </a:extLst>
          </p:cNvPr>
          <p:cNvSpPr txBox="1"/>
          <p:nvPr/>
        </p:nvSpPr>
        <p:spPr>
          <a:xfrm>
            <a:off x="3047196" y="847387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Sentimientos positivos</a:t>
            </a:r>
            <a:endParaRPr lang="es-MX" dirty="0"/>
          </a:p>
        </p:txBody>
      </p:sp>
      <p:pic>
        <p:nvPicPr>
          <p:cNvPr id="5" name="Imagen 4">
            <a:hlinkClick r:id="rId2"/>
            <a:extLst>
              <a:ext uri="{FF2B5EF4-FFF2-40B4-BE49-F238E27FC236}">
                <a16:creationId xmlns:a16="http://schemas.microsoft.com/office/drawing/2014/main" id="{36331D95-02B4-5772-6CD6-FC6172F03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403" y="1436924"/>
            <a:ext cx="8668960" cy="1333686"/>
          </a:xfrm>
          <a:prstGeom prst="rect">
            <a:avLst/>
          </a:prstGeom>
        </p:spPr>
      </p:pic>
      <p:pic>
        <p:nvPicPr>
          <p:cNvPr id="7" name="Imagen 6">
            <a:hlinkClick r:id="rId4"/>
            <a:extLst>
              <a:ext uri="{FF2B5EF4-FFF2-40B4-BE49-F238E27FC236}">
                <a16:creationId xmlns:a16="http://schemas.microsoft.com/office/drawing/2014/main" id="{1B2A514F-A219-F018-607E-D018A4710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534" y="3113558"/>
            <a:ext cx="8754697" cy="647790"/>
          </a:xfrm>
          <a:prstGeom prst="rect">
            <a:avLst/>
          </a:prstGeom>
        </p:spPr>
      </p:pic>
      <p:pic>
        <p:nvPicPr>
          <p:cNvPr id="10" name="Imagen 9">
            <a:hlinkClick r:id="rId6"/>
            <a:extLst>
              <a:ext uri="{FF2B5EF4-FFF2-40B4-BE49-F238E27FC236}">
                <a16:creationId xmlns:a16="http://schemas.microsoft.com/office/drawing/2014/main" id="{337BE70B-2E4C-76AF-86D5-6176FB01EA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9219" y="4335129"/>
            <a:ext cx="8621328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7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F3C2A-A78D-E6B4-C343-860614E90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868A3CB-D78E-4A1E-BE49-960DBF3B20DF}"/>
              </a:ext>
            </a:extLst>
          </p:cNvPr>
          <p:cNvSpPr txBox="1"/>
          <p:nvPr/>
        </p:nvSpPr>
        <p:spPr>
          <a:xfrm>
            <a:off x="0" y="288494"/>
            <a:ext cx="12191999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530" dirty="0">
                <a:latin typeface="Lato Hairline" panose="020F0202020204030203" pitchFamily="34" charset="0"/>
              </a:rPr>
              <a:t>MENCIONES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6C0AB49-5553-F847-2762-2939995D9E71}"/>
              </a:ext>
            </a:extLst>
          </p:cNvPr>
          <p:cNvSpPr txBox="1"/>
          <p:nvPr/>
        </p:nvSpPr>
        <p:spPr>
          <a:xfrm>
            <a:off x="1238703" y="6098600"/>
            <a:ext cx="9714591" cy="2823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Investigación realizada por  Ideas Frescas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7771E62-D8B0-3329-9CCF-FAA178FA7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0E75-C482-D349-A535-D00DC07670B7}" type="slidenum">
              <a:rPr lang="es-MX" smtClean="0"/>
              <a:t>12</a:t>
            </a:fld>
            <a:endParaRPr lang="es-MX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58F34A8A-EE28-91B2-AF61-782708BA7087}"/>
              </a:ext>
            </a:extLst>
          </p:cNvPr>
          <p:cNvSpPr txBox="1"/>
          <p:nvPr/>
        </p:nvSpPr>
        <p:spPr>
          <a:xfrm>
            <a:off x="3047196" y="847387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Sentimientos positivos</a:t>
            </a:r>
            <a:endParaRPr lang="es-MX" dirty="0"/>
          </a:p>
        </p:txBody>
      </p:sp>
      <p:pic>
        <p:nvPicPr>
          <p:cNvPr id="5" name="Imagen 4">
            <a:hlinkClick r:id="rId2"/>
            <a:extLst>
              <a:ext uri="{FF2B5EF4-FFF2-40B4-BE49-F238E27FC236}">
                <a16:creationId xmlns:a16="http://schemas.microsoft.com/office/drawing/2014/main" id="{E5E0064E-C1EF-947C-39FA-4FD5BC82C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573" y="1324719"/>
            <a:ext cx="8630854" cy="1381318"/>
          </a:xfrm>
          <a:prstGeom prst="rect">
            <a:avLst/>
          </a:prstGeom>
        </p:spPr>
      </p:pic>
      <p:pic>
        <p:nvPicPr>
          <p:cNvPr id="7" name="Imagen 6">
            <a:hlinkClick r:id="rId4"/>
            <a:extLst>
              <a:ext uri="{FF2B5EF4-FFF2-40B4-BE49-F238E27FC236}">
                <a16:creationId xmlns:a16="http://schemas.microsoft.com/office/drawing/2014/main" id="{C68DE8E5-586C-6865-EB17-47B0CF98BA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573" y="2962040"/>
            <a:ext cx="8630854" cy="1752845"/>
          </a:xfrm>
          <a:prstGeom prst="rect">
            <a:avLst/>
          </a:prstGeom>
        </p:spPr>
      </p:pic>
      <p:pic>
        <p:nvPicPr>
          <p:cNvPr id="10" name="Imagen 9">
            <a:hlinkClick r:id="rId6"/>
            <a:extLst>
              <a:ext uri="{FF2B5EF4-FFF2-40B4-BE49-F238E27FC236}">
                <a16:creationId xmlns:a16="http://schemas.microsoft.com/office/drawing/2014/main" id="{ADA0FF5E-7531-A3E3-9145-46F2F7AA18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0573" y="4352587"/>
            <a:ext cx="8630853" cy="17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10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BBDE4-EED8-B1A1-07F6-91B9B81BB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145B028-783A-78C7-0373-D240ABD524DB}"/>
              </a:ext>
            </a:extLst>
          </p:cNvPr>
          <p:cNvSpPr txBox="1"/>
          <p:nvPr/>
        </p:nvSpPr>
        <p:spPr>
          <a:xfrm>
            <a:off x="0" y="288494"/>
            <a:ext cx="12191999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530" dirty="0">
                <a:latin typeface="Lato Hairline" panose="020F0202020204030203" pitchFamily="34" charset="0"/>
              </a:rPr>
              <a:t>MENCIONES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9B481A8-B4CC-C615-08C2-AF1AEDFDC91E}"/>
              </a:ext>
            </a:extLst>
          </p:cNvPr>
          <p:cNvSpPr txBox="1"/>
          <p:nvPr/>
        </p:nvSpPr>
        <p:spPr>
          <a:xfrm>
            <a:off x="1238703" y="6098600"/>
            <a:ext cx="9714591" cy="2823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Investigación realizada por  Ideas Frescas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0FA5F8B-516E-7F5E-483D-8F4C07AF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0E75-C482-D349-A535-D00DC07670B7}" type="slidenum">
              <a:rPr lang="es-MX" smtClean="0"/>
              <a:t>13</a:t>
            </a:fld>
            <a:endParaRPr lang="es-MX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B97F190-B688-6D4B-146D-2B104D6F71ED}"/>
              </a:ext>
            </a:extLst>
          </p:cNvPr>
          <p:cNvSpPr txBox="1"/>
          <p:nvPr/>
        </p:nvSpPr>
        <p:spPr>
          <a:xfrm>
            <a:off x="3047196" y="847387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Sentimientos positivos</a:t>
            </a:r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A368DF1-3ABC-E574-8C01-89F51FFAD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861" y="1283960"/>
            <a:ext cx="8668960" cy="1371791"/>
          </a:xfrm>
          <a:prstGeom prst="rect">
            <a:avLst/>
          </a:prstGeom>
        </p:spPr>
      </p:pic>
      <p:pic>
        <p:nvPicPr>
          <p:cNvPr id="9" name="Imagen 8">
            <a:hlinkClick r:id="rId3"/>
            <a:extLst>
              <a:ext uri="{FF2B5EF4-FFF2-40B4-BE49-F238E27FC236}">
                <a16:creationId xmlns:a16="http://schemas.microsoft.com/office/drawing/2014/main" id="{49984977-C33F-B98A-0627-B6F6C64CF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571" y="2801933"/>
            <a:ext cx="8697539" cy="1810003"/>
          </a:xfrm>
          <a:prstGeom prst="rect">
            <a:avLst/>
          </a:prstGeom>
        </p:spPr>
      </p:pic>
      <p:pic>
        <p:nvPicPr>
          <p:cNvPr id="12" name="Imagen 11">
            <a:hlinkClick r:id="rId5"/>
            <a:extLst>
              <a:ext uri="{FF2B5EF4-FFF2-40B4-BE49-F238E27FC236}">
                <a16:creationId xmlns:a16="http://schemas.microsoft.com/office/drawing/2014/main" id="{F6BB66E4-5E6E-1EB5-AC70-25DF0B0E12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2563" y="4611935"/>
            <a:ext cx="8715547" cy="14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61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976D1-1ACE-80B7-8634-3EC8E81AF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5EB6551-1A52-C3B2-58F4-1FF82C7D5F71}"/>
              </a:ext>
            </a:extLst>
          </p:cNvPr>
          <p:cNvSpPr txBox="1"/>
          <p:nvPr/>
        </p:nvSpPr>
        <p:spPr>
          <a:xfrm>
            <a:off x="0" y="288494"/>
            <a:ext cx="12191999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530" dirty="0">
                <a:latin typeface="Lato Hairline" panose="020F0202020204030203" pitchFamily="34" charset="0"/>
              </a:rPr>
              <a:t>MENCIONES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B61100B-3917-A09D-15DF-07E98CFE6E45}"/>
              </a:ext>
            </a:extLst>
          </p:cNvPr>
          <p:cNvSpPr txBox="1"/>
          <p:nvPr/>
        </p:nvSpPr>
        <p:spPr>
          <a:xfrm>
            <a:off x="1238703" y="6098600"/>
            <a:ext cx="9714591" cy="2823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Investigación realizada por  Ideas Frescas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C9FF95F-7903-4CB1-CC38-4EFE8C06F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0E75-C482-D349-A535-D00DC07670B7}" type="slidenum">
              <a:rPr lang="es-MX" smtClean="0"/>
              <a:t>14</a:t>
            </a:fld>
            <a:endParaRPr lang="es-MX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D11AA33-B872-9A0C-9178-5C795F9598E0}"/>
              </a:ext>
            </a:extLst>
          </p:cNvPr>
          <p:cNvSpPr txBox="1"/>
          <p:nvPr/>
        </p:nvSpPr>
        <p:spPr>
          <a:xfrm>
            <a:off x="3047196" y="847387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Sentimientos positivos</a:t>
            </a:r>
            <a:endParaRPr lang="es-MX" dirty="0"/>
          </a:p>
        </p:txBody>
      </p:sp>
      <p:pic>
        <p:nvPicPr>
          <p:cNvPr id="5" name="Imagen 4">
            <a:hlinkClick r:id="rId2"/>
            <a:extLst>
              <a:ext uri="{FF2B5EF4-FFF2-40B4-BE49-F238E27FC236}">
                <a16:creationId xmlns:a16="http://schemas.microsoft.com/office/drawing/2014/main" id="{6210C262-151F-1D2A-64C8-5B0300CD5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505" y="1676702"/>
            <a:ext cx="8611802" cy="1848108"/>
          </a:xfrm>
          <a:prstGeom prst="rect">
            <a:avLst/>
          </a:prstGeom>
        </p:spPr>
      </p:pic>
      <p:pic>
        <p:nvPicPr>
          <p:cNvPr id="8" name="Imagen 7">
            <a:hlinkClick r:id="rId4"/>
            <a:extLst>
              <a:ext uri="{FF2B5EF4-FFF2-40B4-BE49-F238E27FC236}">
                <a16:creationId xmlns:a16="http://schemas.microsoft.com/office/drawing/2014/main" id="{FCAE74F0-9E66-870B-D0CA-77118D08C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2453" y="3780983"/>
            <a:ext cx="8630854" cy="1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36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F3BD6-16D1-BC2E-6BE3-DEA89F635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77E94460-4902-A1EB-FD3E-6130222B9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320666"/>
            <a:ext cx="12192001" cy="73577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txBody>
          <a:bodyPr vert="horz" wrap="square" lIns="119064" tIns="59531" rIns="119064" bIns="59531" anchor="b">
            <a:spAutoFit/>
          </a:bodyPr>
          <a:lstStyle>
            <a:defPPr>
              <a:defRPr lang="en-US"/>
            </a:defPPr>
            <a:lvl1pPr algn="ctr" defTabSz="560127">
              <a:lnSpc>
                <a:spcPct val="80000"/>
              </a:lnSpc>
              <a:defRPr sz="4800">
                <a:solidFill>
                  <a:schemeClr val="bg1"/>
                </a:solidFill>
                <a:latin typeface="Stajn Pro Medium"/>
                <a:ea typeface="ＭＳ Ｐゴシック" charset="0"/>
                <a:cs typeface="Stajn Pro Medium"/>
              </a:defRPr>
            </a:lvl1pPr>
            <a:lvl2pPr marL="742950" indent="-285750" eaLnBrk="0" hangingPunct="0">
              <a:defRPr sz="2400"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pple Garamond" charset="0"/>
                <a:ea typeface="ＭＳ Ｐゴシック" charset="0"/>
              </a:defRPr>
            </a:lvl9pPr>
          </a:lstStyle>
          <a:p>
            <a:pPr marL="190500" marR="0" lvl="0" indent="0" defTabSz="5601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0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Hairline" panose="020F0202020204030203" pitchFamily="34" charset="0"/>
                <a:ea typeface="Roboto Thin" panose="02000000000000000000" pitchFamily="2" charset="0"/>
                <a:cs typeface="Roboto Lt" panose="02000000000000000000" pitchFamily="2" charset="0"/>
              </a:rPr>
              <a:t>ALCANCE GENERADO x PLATAFORMA</a:t>
            </a:r>
            <a:endParaRPr kumimoji="0" lang="es-ES_tradnl" sz="200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layfair Display" pitchFamily="2" charset="77"/>
              <a:ea typeface="Roboto Thin" panose="02000000000000000000" pitchFamily="2" charset="0"/>
              <a:cs typeface="Roboto Lt" panose="02000000000000000000" pitchFamily="2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42E9EE69-961E-C2DD-F525-431F9044B4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185172"/>
              </p:ext>
            </p:extLst>
          </p:nvPr>
        </p:nvGraphicFramePr>
        <p:xfrm>
          <a:off x="211756" y="1254829"/>
          <a:ext cx="11049802" cy="4843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Marcador de número de diapositiva 2">
            <a:extLst>
              <a:ext uri="{FF2B5EF4-FFF2-40B4-BE49-F238E27FC236}">
                <a16:creationId xmlns:a16="http://schemas.microsoft.com/office/drawing/2014/main" id="{402F96C9-8304-5871-3CB4-A3339F7A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67381" y="6488985"/>
            <a:ext cx="857238" cy="206471"/>
          </a:xfrm>
        </p:spPr>
        <p:txBody>
          <a:bodyPr/>
          <a:lstStyle/>
          <a:p>
            <a:fld id="{BCD50E75-C482-D349-A535-D00DC07670B7}" type="slidenum">
              <a:rPr lang="es-MX" smtClean="0"/>
              <a:t>15</a:t>
            </a:fld>
            <a:endParaRPr lang="es-MX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B967A99-1A71-1ECA-7099-C92D981F2FB5}"/>
              </a:ext>
            </a:extLst>
          </p:cNvPr>
          <p:cNvSpPr txBox="1"/>
          <p:nvPr/>
        </p:nvSpPr>
        <p:spPr>
          <a:xfrm>
            <a:off x="1238703" y="6098600"/>
            <a:ext cx="9714591" cy="2823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Investigación realizada por  Ideas Frescas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FCA2D56-6D09-33D2-326F-044287A50497}"/>
              </a:ext>
            </a:extLst>
          </p:cNvPr>
          <p:cNvSpPr txBox="1"/>
          <p:nvPr/>
        </p:nvSpPr>
        <p:spPr bwMode="auto">
          <a:xfrm>
            <a:off x="10550876" y="1771255"/>
            <a:ext cx="1963553" cy="37241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2000" b="1" dirty="0">
                <a:solidFill>
                  <a:srgbClr val="00B050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POSITIVOS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D2C59D4-A875-6998-1256-8AC853AAE946}"/>
              </a:ext>
            </a:extLst>
          </p:cNvPr>
          <p:cNvSpPr txBox="1"/>
          <p:nvPr/>
        </p:nvSpPr>
        <p:spPr bwMode="auto">
          <a:xfrm>
            <a:off x="10550876" y="2186931"/>
            <a:ext cx="1963553" cy="37241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2000" b="1" dirty="0">
                <a:solidFill>
                  <a:srgbClr val="FF0000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NEGATIVOS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A835857-318F-D987-DA44-0F96B2E9B735}"/>
              </a:ext>
            </a:extLst>
          </p:cNvPr>
          <p:cNvSpPr txBox="1"/>
          <p:nvPr/>
        </p:nvSpPr>
        <p:spPr bwMode="auto">
          <a:xfrm>
            <a:off x="10550875" y="2602607"/>
            <a:ext cx="1963553" cy="37241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20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NEUTRAS</a:t>
            </a:r>
          </a:p>
        </p:txBody>
      </p:sp>
    </p:spTree>
    <p:extLst>
      <p:ext uri="{BB962C8B-B14F-4D97-AF65-F5344CB8AC3E}">
        <p14:creationId xmlns:p14="http://schemas.microsoft.com/office/powerpoint/2010/main" val="1213285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47778-6B0F-8ECB-FE28-F2D81AEA7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99FE6A2-1889-BC38-E128-14BBEF4C60E9}"/>
              </a:ext>
            </a:extLst>
          </p:cNvPr>
          <p:cNvSpPr txBox="1"/>
          <p:nvPr/>
        </p:nvSpPr>
        <p:spPr>
          <a:xfrm>
            <a:off x="0" y="288494"/>
            <a:ext cx="12191999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530" dirty="0">
                <a:latin typeface="Lato Hairline" panose="020F0202020204030203" pitchFamily="34" charset="0"/>
              </a:rPr>
              <a:t>MENCIONES MÁS POPULARES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D0DD14B-C01F-FFE8-6595-0E8CB0B20B54}"/>
              </a:ext>
            </a:extLst>
          </p:cNvPr>
          <p:cNvSpPr txBox="1"/>
          <p:nvPr/>
        </p:nvSpPr>
        <p:spPr>
          <a:xfrm>
            <a:off x="1238703" y="6098600"/>
            <a:ext cx="9714591" cy="4724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Nota: </a:t>
            </a:r>
            <a:r>
              <a:rPr lang="es-MX" sz="1235" i="1" dirty="0" err="1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Instragram</a:t>
            </a:r>
            <a:r>
              <a:rPr lang="es-MX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 no permite ver el número total de visualizaciones en algunos post</a:t>
            </a:r>
          </a:p>
          <a:p>
            <a:pPr algn="ctr"/>
            <a:r>
              <a:rPr lang="es-MX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Investigación realizada por  Ideas Frescas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B42F9D1-3790-EF2C-7E5E-79FF1B74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0E75-C482-D349-A535-D00DC07670B7}" type="slidenum">
              <a:rPr lang="es-MX" smtClean="0"/>
              <a:t>16</a:t>
            </a:fld>
            <a:endParaRPr lang="es-MX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3D5CA975-63AF-840E-CDB1-69095CC29069}"/>
              </a:ext>
            </a:extLst>
          </p:cNvPr>
          <p:cNvSpPr/>
          <p:nvPr/>
        </p:nvSpPr>
        <p:spPr>
          <a:xfrm>
            <a:off x="342593" y="1295847"/>
            <a:ext cx="5353200" cy="1422000"/>
          </a:xfrm>
          <a:prstGeom prst="roundRect">
            <a:avLst/>
          </a:prstGeom>
          <a:noFill/>
          <a:ln/>
        </p:spPr>
        <p:txBody>
          <a:bodyPr/>
          <a:lstStyle/>
          <a:p>
            <a:endParaRPr lang="es-MX"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951BBFC7-DC4F-33F7-98F4-450017524740}"/>
              </a:ext>
            </a:extLst>
          </p:cNvPr>
          <p:cNvSpPr/>
          <p:nvPr/>
        </p:nvSpPr>
        <p:spPr>
          <a:xfrm>
            <a:off x="342593" y="1295847"/>
            <a:ext cx="5353200" cy="1422000"/>
          </a:xfrm>
          <a:prstGeom prst="roundRect">
            <a:avLst>
              <a:gd name="adj" fmla="val 7716"/>
            </a:avLst>
          </a:prstGeom>
          <a:solidFill>
            <a:srgbClr val="FFFFFF"/>
          </a:solidFill>
          <a:ln w="3175">
            <a:solidFill>
              <a:srgbClr val="E6E6E6"/>
            </a:solidFill>
            <a:prstDash val="solid"/>
          </a:ln>
          <a:effectLst>
            <a:outerShdw blurRad="101600" dist="50800" dir="27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s-MX"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sp>
        <p:nvSpPr>
          <p:cNvPr id="7" name="Shape 4">
            <a:extLst>
              <a:ext uri="{FF2B5EF4-FFF2-40B4-BE49-F238E27FC236}">
                <a16:creationId xmlns:a16="http://schemas.microsoft.com/office/drawing/2014/main" id="{D27AA441-F67D-FBAE-9CA8-24F40E69A3B3}"/>
              </a:ext>
            </a:extLst>
          </p:cNvPr>
          <p:cNvSpPr/>
          <p:nvPr/>
        </p:nvSpPr>
        <p:spPr>
          <a:xfrm>
            <a:off x="4442993" y="1479447"/>
            <a:ext cx="1000800" cy="334800"/>
          </a:xfrm>
          <a:prstGeom prst="roundRect">
            <a:avLst>
              <a:gd name="adj" fmla="val 136559"/>
            </a:avLst>
          </a:prstGeom>
          <a:solidFill>
            <a:srgbClr val="F3FFF3"/>
          </a:solidFill>
          <a:ln/>
        </p:spPr>
        <p:txBody>
          <a:bodyPr/>
          <a:lstStyle/>
          <a:p>
            <a:endParaRPr lang="es-MX"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BE25E49A-8B1A-3854-892D-44E2B3825F22}"/>
              </a:ext>
            </a:extLst>
          </p:cNvPr>
          <p:cNvSpPr/>
          <p:nvPr/>
        </p:nvSpPr>
        <p:spPr>
          <a:xfrm>
            <a:off x="4442993" y="1479447"/>
            <a:ext cx="1000800" cy="334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 err="1">
                <a:solidFill>
                  <a:srgbClr val="0FB36C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Positivo</a:t>
            </a:r>
            <a:endParaRPr lang="en-US" sz="1200" dirty="0"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sp>
        <p:nvSpPr>
          <p:cNvPr id="10" name="Text 6">
            <a:hlinkClick r:id="rId2"/>
            <a:extLst>
              <a:ext uri="{FF2B5EF4-FFF2-40B4-BE49-F238E27FC236}">
                <a16:creationId xmlns:a16="http://schemas.microsoft.com/office/drawing/2014/main" id="{A4F98D99-C966-05AE-0547-700987CDA71D}"/>
              </a:ext>
            </a:extLst>
          </p:cNvPr>
          <p:cNvSpPr/>
          <p:nvPr/>
        </p:nvSpPr>
        <p:spPr>
          <a:xfrm>
            <a:off x="1130993" y="1465047"/>
            <a:ext cx="3315600" cy="399600"/>
          </a:xfrm>
          <a:prstGeom prst="rect">
            <a:avLst/>
          </a:prstGeom>
          <a:noFill/>
          <a:ln/>
        </p:spPr>
        <p:txBody>
          <a:bodyPr wrap="none" rtlCol="0" anchor="ctr">
            <a:normAutofit/>
          </a:bodyPr>
          <a:lstStyle/>
          <a:p>
            <a:pPr marL="0" indent="0">
              <a:buNone/>
            </a:pPr>
            <a:r>
              <a:rPr lang="en-US" sz="1600" b="1" u="sng" dirty="0" err="1">
                <a:solidFill>
                  <a:srgbClr val="1E2534"/>
                </a:solidFill>
                <a:latin typeface="Roboto Thin" panose="02000000000000000000" pitchFamily="2" charset="0"/>
                <a:ea typeface="Roboto Thin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Sinaloa_en_linea</a:t>
            </a:r>
            <a:endParaRPr lang="en-US" sz="1600" dirty="0"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FE88D59D-8B6B-8368-44DA-28470341071E}"/>
              </a:ext>
            </a:extLst>
          </p:cNvPr>
          <p:cNvSpPr/>
          <p:nvPr/>
        </p:nvSpPr>
        <p:spPr>
          <a:xfrm>
            <a:off x="1130993" y="1832247"/>
            <a:ext cx="4467259" cy="18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latin typeface="Roboto Thin" panose="02000000000000000000" pitchFamily="2" charset="0"/>
                <a:ea typeface="Roboto Thin" panose="02000000000000000000" pitchFamily="2" charset="0"/>
              </a:rPr>
              <a:t>instagram.com • 207 K followers • 2025-04-26</a:t>
            </a: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6ACCC442-48BA-F22C-AAAB-1154B12AE4C7}"/>
              </a:ext>
            </a:extLst>
          </p:cNvPr>
          <p:cNvSpPr/>
          <p:nvPr/>
        </p:nvSpPr>
        <p:spPr>
          <a:xfrm>
            <a:off x="464993" y="2091447"/>
            <a:ext cx="4978800" cy="507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E2534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... [...] </a:t>
            </a:r>
            <a:r>
              <a:rPr lang="es-ES" sz="1400" dirty="0">
                <a:solidFill>
                  <a:srgbClr val="1E2534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¡Molotov prende Mazatlán y cierra con todo la Semana de la Moto 2025</a:t>
            </a:r>
            <a:r>
              <a:rPr lang="en-US" sz="1400" dirty="0">
                <a:solidFill>
                  <a:srgbClr val="1E2534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...</a:t>
            </a:r>
            <a:endParaRPr lang="en-US" sz="1400" dirty="0"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BBCDD32-7447-CDE2-795F-87994514AD86}"/>
              </a:ext>
            </a:extLst>
          </p:cNvPr>
          <p:cNvSpPr txBox="1"/>
          <p:nvPr/>
        </p:nvSpPr>
        <p:spPr>
          <a:xfrm>
            <a:off x="3047196" y="847387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Palabra: Centro Convenciones</a:t>
            </a:r>
            <a:endParaRPr lang="es-MX" dirty="0"/>
          </a:p>
        </p:txBody>
      </p:sp>
      <p:sp>
        <p:nvSpPr>
          <p:cNvPr id="37" name="Text 5">
            <a:extLst>
              <a:ext uri="{FF2B5EF4-FFF2-40B4-BE49-F238E27FC236}">
                <a16:creationId xmlns:a16="http://schemas.microsoft.com/office/drawing/2014/main" id="{AF61D950-9CF8-72F9-CC05-A2C40F330CA4}"/>
              </a:ext>
            </a:extLst>
          </p:cNvPr>
          <p:cNvSpPr/>
          <p:nvPr/>
        </p:nvSpPr>
        <p:spPr>
          <a:xfrm>
            <a:off x="10059032" y="1401676"/>
            <a:ext cx="18000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endParaRPr lang="en-US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A16BEAC-8770-CE58-DACC-355BCC33D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33" y="1392464"/>
            <a:ext cx="603839" cy="612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8356785-7AEE-56BE-5766-5CDEE949A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93" y="2822076"/>
            <a:ext cx="2310653" cy="309009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A875DAB-70E8-F5EA-B714-4E5BD00D0D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8792" y="3875269"/>
            <a:ext cx="2310653" cy="2036901"/>
          </a:xfrm>
          <a:prstGeom prst="rect">
            <a:avLst/>
          </a:prstGeom>
        </p:spPr>
      </p:pic>
      <p:sp>
        <p:nvSpPr>
          <p:cNvPr id="20" name="Elipse 19">
            <a:extLst>
              <a:ext uri="{FF2B5EF4-FFF2-40B4-BE49-F238E27FC236}">
                <a16:creationId xmlns:a16="http://schemas.microsoft.com/office/drawing/2014/main" id="{B556DB23-5293-EDE9-9FC9-DA05899514C0}"/>
              </a:ext>
            </a:extLst>
          </p:cNvPr>
          <p:cNvSpPr/>
          <p:nvPr/>
        </p:nvSpPr>
        <p:spPr>
          <a:xfrm>
            <a:off x="730952" y="5102654"/>
            <a:ext cx="1750321" cy="53741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Text 8">
            <a:extLst>
              <a:ext uri="{FF2B5EF4-FFF2-40B4-BE49-F238E27FC236}">
                <a16:creationId xmlns:a16="http://schemas.microsoft.com/office/drawing/2014/main" id="{AACE0E08-29AD-E6A3-E472-434DAF127B28}"/>
              </a:ext>
            </a:extLst>
          </p:cNvPr>
          <p:cNvSpPr/>
          <p:nvPr/>
        </p:nvSpPr>
        <p:spPr>
          <a:xfrm>
            <a:off x="2729073" y="3367669"/>
            <a:ext cx="1271098" cy="507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 err="1">
                <a:solidFill>
                  <a:srgbClr val="1E2534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Comentarios</a:t>
            </a:r>
            <a:endParaRPr lang="en-US" sz="1400" dirty="0"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079112F9-DF3C-6581-F8A5-4F556057A039}"/>
              </a:ext>
            </a:extLst>
          </p:cNvPr>
          <p:cNvCxnSpPr>
            <a:cxnSpLocks/>
          </p:cNvCxnSpPr>
          <p:nvPr/>
        </p:nvCxnSpPr>
        <p:spPr>
          <a:xfrm flipH="1">
            <a:off x="5566129" y="1638149"/>
            <a:ext cx="754264" cy="180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8">
            <a:extLst>
              <a:ext uri="{FF2B5EF4-FFF2-40B4-BE49-F238E27FC236}">
                <a16:creationId xmlns:a16="http://schemas.microsoft.com/office/drawing/2014/main" id="{21BD5DFE-A5F2-6189-3B43-44B6B8FFDE4F}"/>
              </a:ext>
            </a:extLst>
          </p:cNvPr>
          <p:cNvSpPr/>
          <p:nvPr/>
        </p:nvSpPr>
        <p:spPr>
          <a:xfrm>
            <a:off x="6320393" y="1386286"/>
            <a:ext cx="1578476" cy="49918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 err="1">
                <a:solidFill>
                  <a:srgbClr val="1E2534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Sentimiento</a:t>
            </a:r>
            <a:endParaRPr lang="en-US" sz="2000" b="1" dirty="0"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sp>
        <p:nvSpPr>
          <p:cNvPr id="27" name="Shape 2">
            <a:extLst>
              <a:ext uri="{FF2B5EF4-FFF2-40B4-BE49-F238E27FC236}">
                <a16:creationId xmlns:a16="http://schemas.microsoft.com/office/drawing/2014/main" id="{234ED376-7D86-7E22-22FD-A567AAA60C5D}"/>
              </a:ext>
            </a:extLst>
          </p:cNvPr>
          <p:cNvSpPr/>
          <p:nvPr/>
        </p:nvSpPr>
        <p:spPr>
          <a:xfrm>
            <a:off x="8775590" y="1216719"/>
            <a:ext cx="2177704" cy="1100677"/>
          </a:xfrm>
          <a:prstGeom prst="roundRect">
            <a:avLst>
              <a:gd name="adj" fmla="val 9525"/>
            </a:avLst>
          </a:prstGeom>
          <a:solidFill>
            <a:srgbClr val="FFFFFF"/>
          </a:solidFill>
          <a:ln w="3175">
            <a:solidFill>
              <a:srgbClr val="E6E6E6"/>
            </a:solidFill>
            <a:prstDash val="solid"/>
          </a:ln>
          <a:effectLst>
            <a:outerShdw blurRad="101600" dist="50800" dir="27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s-MX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Text 3">
            <a:extLst>
              <a:ext uri="{FF2B5EF4-FFF2-40B4-BE49-F238E27FC236}">
                <a16:creationId xmlns:a16="http://schemas.microsoft.com/office/drawing/2014/main" id="{E2E4A1B4-C0B6-3A6B-9C88-DEE53C937522}"/>
              </a:ext>
            </a:extLst>
          </p:cNvPr>
          <p:cNvSpPr/>
          <p:nvPr/>
        </p:nvSpPr>
        <p:spPr>
          <a:xfrm>
            <a:off x="8919589" y="1324719"/>
            <a:ext cx="1877331" cy="30956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 err="1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Comentarios</a:t>
            </a:r>
            <a:endParaRPr lang="en-US" sz="1000" dirty="0">
              <a:solidFill>
                <a:srgbClr val="6666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F40D61BA-E3C7-78F0-5973-93CD818376F6}"/>
              </a:ext>
            </a:extLst>
          </p:cNvPr>
          <p:cNvSpPr/>
          <p:nvPr/>
        </p:nvSpPr>
        <p:spPr>
          <a:xfrm>
            <a:off x="8919590" y="1864719"/>
            <a:ext cx="1306622" cy="3439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Shape 10">
            <a:extLst>
              <a:ext uri="{FF2B5EF4-FFF2-40B4-BE49-F238E27FC236}">
                <a16:creationId xmlns:a16="http://schemas.microsoft.com/office/drawing/2014/main" id="{ECA86D9E-5BAC-6CBB-B272-929569516105}"/>
              </a:ext>
            </a:extLst>
          </p:cNvPr>
          <p:cNvSpPr/>
          <p:nvPr/>
        </p:nvSpPr>
        <p:spPr>
          <a:xfrm>
            <a:off x="8775590" y="2532428"/>
            <a:ext cx="2177704" cy="1100677"/>
          </a:xfrm>
          <a:prstGeom prst="roundRect">
            <a:avLst>
              <a:gd name="adj" fmla="val 9525"/>
            </a:avLst>
          </a:prstGeom>
          <a:solidFill>
            <a:srgbClr val="FFFFFF"/>
          </a:solidFill>
          <a:ln w="3175">
            <a:solidFill>
              <a:srgbClr val="E6E6E6"/>
            </a:solidFill>
            <a:prstDash val="solid"/>
          </a:ln>
          <a:effectLst>
            <a:outerShdw blurRad="101600" dist="50800" dir="27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s-MX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8" name="Text 11">
            <a:extLst>
              <a:ext uri="{FF2B5EF4-FFF2-40B4-BE49-F238E27FC236}">
                <a16:creationId xmlns:a16="http://schemas.microsoft.com/office/drawing/2014/main" id="{E303B15A-7443-7A91-C91E-F5A043AFF9FA}"/>
              </a:ext>
            </a:extLst>
          </p:cNvPr>
          <p:cNvSpPr/>
          <p:nvPr/>
        </p:nvSpPr>
        <p:spPr>
          <a:xfrm>
            <a:off x="8919589" y="2640428"/>
            <a:ext cx="1877331" cy="20637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 err="1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Reacciones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9" name="Text 12">
            <a:extLst>
              <a:ext uri="{FF2B5EF4-FFF2-40B4-BE49-F238E27FC236}">
                <a16:creationId xmlns:a16="http://schemas.microsoft.com/office/drawing/2014/main" id="{C1B58E18-00EC-156B-DDB0-ECE132B63635}"/>
              </a:ext>
            </a:extLst>
          </p:cNvPr>
          <p:cNvSpPr/>
          <p:nvPr/>
        </p:nvSpPr>
        <p:spPr>
          <a:xfrm>
            <a:off x="8919590" y="3180428"/>
            <a:ext cx="1306622" cy="3439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233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074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687A5-F9F8-28EB-BB5A-C722BAF26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B59C17-2A95-C482-7928-A0D5F641FBA0}"/>
              </a:ext>
            </a:extLst>
          </p:cNvPr>
          <p:cNvSpPr txBox="1"/>
          <p:nvPr/>
        </p:nvSpPr>
        <p:spPr>
          <a:xfrm>
            <a:off x="0" y="288494"/>
            <a:ext cx="12191999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530" dirty="0">
                <a:latin typeface="Lato Hairline" panose="020F0202020204030203" pitchFamily="34" charset="0"/>
              </a:rPr>
              <a:t>MENCIONES MÁS POPULARES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70D8313-A551-A25F-9C3A-65FB6C960B6B}"/>
              </a:ext>
            </a:extLst>
          </p:cNvPr>
          <p:cNvSpPr txBox="1"/>
          <p:nvPr/>
        </p:nvSpPr>
        <p:spPr>
          <a:xfrm>
            <a:off x="1238703" y="6098600"/>
            <a:ext cx="9714591" cy="4724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Nota: </a:t>
            </a:r>
            <a:r>
              <a:rPr lang="es-MX" sz="1235" i="1" dirty="0" err="1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Instragram</a:t>
            </a:r>
            <a:r>
              <a:rPr lang="es-MX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 no permite ver el número total de visualizaciones en algunos post</a:t>
            </a:r>
          </a:p>
          <a:p>
            <a:pPr algn="ctr"/>
            <a:r>
              <a:rPr lang="es-MX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Investigación realizada por  Ideas Frescas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D781E0B-9B90-63DB-15F2-F99531F5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0E75-C482-D349-A535-D00DC07670B7}" type="slidenum">
              <a:rPr lang="es-MX" smtClean="0"/>
              <a:t>17</a:t>
            </a:fld>
            <a:endParaRPr lang="es-MX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9896C4EF-2820-3225-E2E9-3EF406AC1E1E}"/>
              </a:ext>
            </a:extLst>
          </p:cNvPr>
          <p:cNvSpPr txBox="1"/>
          <p:nvPr/>
        </p:nvSpPr>
        <p:spPr>
          <a:xfrm>
            <a:off x="3047196" y="847387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Palabra: Centro Convenciones</a:t>
            </a:r>
            <a:endParaRPr lang="es-MX" dirty="0"/>
          </a:p>
        </p:txBody>
      </p:sp>
      <p:sp>
        <p:nvSpPr>
          <p:cNvPr id="37" name="Text 5">
            <a:extLst>
              <a:ext uri="{FF2B5EF4-FFF2-40B4-BE49-F238E27FC236}">
                <a16:creationId xmlns:a16="http://schemas.microsoft.com/office/drawing/2014/main" id="{7CB92DE3-2911-B18F-52D3-28FFFFD1F1F4}"/>
              </a:ext>
            </a:extLst>
          </p:cNvPr>
          <p:cNvSpPr/>
          <p:nvPr/>
        </p:nvSpPr>
        <p:spPr>
          <a:xfrm>
            <a:off x="10059032" y="1401676"/>
            <a:ext cx="18000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endParaRPr lang="en-US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" name="Text 8">
            <a:extLst>
              <a:ext uri="{FF2B5EF4-FFF2-40B4-BE49-F238E27FC236}">
                <a16:creationId xmlns:a16="http://schemas.microsoft.com/office/drawing/2014/main" id="{6AD8197F-7B90-CF33-66D2-572712A150D7}"/>
              </a:ext>
            </a:extLst>
          </p:cNvPr>
          <p:cNvSpPr/>
          <p:nvPr/>
        </p:nvSpPr>
        <p:spPr>
          <a:xfrm>
            <a:off x="6348968" y="1329471"/>
            <a:ext cx="1578476" cy="49918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 err="1">
                <a:solidFill>
                  <a:srgbClr val="1E2534"/>
                </a:solidFill>
                <a:latin typeface="Playfair Display" panose="00000500000000000000" pitchFamily="2" charset="0"/>
                <a:ea typeface="Roboto Thin" panose="02000000000000000000" pitchFamily="2" charset="0"/>
              </a:rPr>
              <a:t>Sentimiento</a:t>
            </a:r>
            <a:endParaRPr lang="en-US" sz="2000" dirty="0">
              <a:latin typeface="Playfair Display" panose="00000500000000000000" pitchFamily="2" charset="0"/>
              <a:ea typeface="Roboto Thin" panose="02000000000000000000" pitchFamily="2" charset="0"/>
            </a:endParaRPr>
          </a:p>
        </p:txBody>
      </p:sp>
      <p:sp>
        <p:nvSpPr>
          <p:cNvPr id="27" name="Shape 2">
            <a:extLst>
              <a:ext uri="{FF2B5EF4-FFF2-40B4-BE49-F238E27FC236}">
                <a16:creationId xmlns:a16="http://schemas.microsoft.com/office/drawing/2014/main" id="{FC6B157E-8320-3F79-858D-68885040C18F}"/>
              </a:ext>
            </a:extLst>
          </p:cNvPr>
          <p:cNvSpPr/>
          <p:nvPr/>
        </p:nvSpPr>
        <p:spPr>
          <a:xfrm>
            <a:off x="8775590" y="1212583"/>
            <a:ext cx="2177704" cy="1100677"/>
          </a:xfrm>
          <a:prstGeom prst="roundRect">
            <a:avLst>
              <a:gd name="adj" fmla="val 9525"/>
            </a:avLst>
          </a:prstGeom>
          <a:solidFill>
            <a:srgbClr val="FFFFFF"/>
          </a:solidFill>
          <a:ln w="3175">
            <a:solidFill>
              <a:srgbClr val="E6E6E6"/>
            </a:solidFill>
            <a:prstDash val="solid"/>
          </a:ln>
          <a:effectLst>
            <a:outerShdw blurRad="101600" dist="50800" dir="27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s-MX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Text 3">
            <a:extLst>
              <a:ext uri="{FF2B5EF4-FFF2-40B4-BE49-F238E27FC236}">
                <a16:creationId xmlns:a16="http://schemas.microsoft.com/office/drawing/2014/main" id="{BC953BDE-A29A-E123-3334-C09B9C3B41F4}"/>
              </a:ext>
            </a:extLst>
          </p:cNvPr>
          <p:cNvSpPr/>
          <p:nvPr/>
        </p:nvSpPr>
        <p:spPr>
          <a:xfrm>
            <a:off x="9023695" y="1320583"/>
            <a:ext cx="1877331" cy="30956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 err="1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Compartidos</a:t>
            </a:r>
            <a:endParaRPr lang="en-US" sz="1000" dirty="0">
              <a:solidFill>
                <a:srgbClr val="6666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551BCF61-EC37-C953-3864-0892B62E505D}"/>
              </a:ext>
            </a:extLst>
          </p:cNvPr>
          <p:cNvSpPr/>
          <p:nvPr/>
        </p:nvSpPr>
        <p:spPr>
          <a:xfrm>
            <a:off x="9023696" y="1860583"/>
            <a:ext cx="1306622" cy="3439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Shape 10">
            <a:extLst>
              <a:ext uri="{FF2B5EF4-FFF2-40B4-BE49-F238E27FC236}">
                <a16:creationId xmlns:a16="http://schemas.microsoft.com/office/drawing/2014/main" id="{F4C0E563-5985-DD45-E10C-62C03CC50573}"/>
              </a:ext>
            </a:extLst>
          </p:cNvPr>
          <p:cNvSpPr/>
          <p:nvPr/>
        </p:nvSpPr>
        <p:spPr>
          <a:xfrm>
            <a:off x="8775590" y="2587777"/>
            <a:ext cx="2177704" cy="1100677"/>
          </a:xfrm>
          <a:prstGeom prst="roundRect">
            <a:avLst>
              <a:gd name="adj" fmla="val 9525"/>
            </a:avLst>
          </a:prstGeom>
          <a:solidFill>
            <a:srgbClr val="FFFFFF"/>
          </a:solidFill>
          <a:ln w="3175">
            <a:solidFill>
              <a:srgbClr val="E6E6E6"/>
            </a:solidFill>
            <a:prstDash val="solid"/>
          </a:ln>
          <a:effectLst>
            <a:outerShdw blurRad="101600" dist="50800" dir="27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s-MX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8" name="Text 11">
            <a:extLst>
              <a:ext uri="{FF2B5EF4-FFF2-40B4-BE49-F238E27FC236}">
                <a16:creationId xmlns:a16="http://schemas.microsoft.com/office/drawing/2014/main" id="{6921EC50-9F57-5CC0-AEBE-49179A74730F}"/>
              </a:ext>
            </a:extLst>
          </p:cNvPr>
          <p:cNvSpPr/>
          <p:nvPr/>
        </p:nvSpPr>
        <p:spPr>
          <a:xfrm>
            <a:off x="8919589" y="2695777"/>
            <a:ext cx="1877331" cy="20637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 err="1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Reacciones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9" name="Text 12">
            <a:extLst>
              <a:ext uri="{FF2B5EF4-FFF2-40B4-BE49-F238E27FC236}">
                <a16:creationId xmlns:a16="http://schemas.microsoft.com/office/drawing/2014/main" id="{B5C9CBEF-AE04-E5A7-3343-A9C690690095}"/>
              </a:ext>
            </a:extLst>
          </p:cNvPr>
          <p:cNvSpPr/>
          <p:nvPr/>
        </p:nvSpPr>
        <p:spPr>
          <a:xfrm>
            <a:off x="8919590" y="3235777"/>
            <a:ext cx="1306622" cy="3439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55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Shape 23">
            <a:extLst>
              <a:ext uri="{FF2B5EF4-FFF2-40B4-BE49-F238E27FC236}">
                <a16:creationId xmlns:a16="http://schemas.microsoft.com/office/drawing/2014/main" id="{2D0C4B48-CA51-77A8-C9E9-A3018FEB3AA2}"/>
              </a:ext>
            </a:extLst>
          </p:cNvPr>
          <p:cNvSpPr/>
          <p:nvPr/>
        </p:nvSpPr>
        <p:spPr>
          <a:xfrm>
            <a:off x="314181" y="1231503"/>
            <a:ext cx="5353200" cy="1422000"/>
          </a:xfrm>
          <a:prstGeom prst="roundRect">
            <a:avLst/>
          </a:prstGeom>
          <a:noFill/>
          <a:ln/>
        </p:spPr>
        <p:txBody>
          <a:bodyPr/>
          <a:lstStyle/>
          <a:p>
            <a:endParaRPr lang="es-MX"/>
          </a:p>
        </p:txBody>
      </p:sp>
      <p:sp>
        <p:nvSpPr>
          <p:cNvPr id="9" name="Shape 24">
            <a:extLst>
              <a:ext uri="{FF2B5EF4-FFF2-40B4-BE49-F238E27FC236}">
                <a16:creationId xmlns:a16="http://schemas.microsoft.com/office/drawing/2014/main" id="{0C596A5D-EAAB-D8B2-DD5D-64D93E75B4A3}"/>
              </a:ext>
            </a:extLst>
          </p:cNvPr>
          <p:cNvSpPr/>
          <p:nvPr/>
        </p:nvSpPr>
        <p:spPr>
          <a:xfrm>
            <a:off x="314181" y="1231503"/>
            <a:ext cx="5353200" cy="1422000"/>
          </a:xfrm>
          <a:prstGeom prst="roundRect">
            <a:avLst>
              <a:gd name="adj" fmla="val 7716"/>
            </a:avLst>
          </a:prstGeom>
          <a:solidFill>
            <a:srgbClr val="FFFFFF"/>
          </a:solidFill>
          <a:ln w="3175">
            <a:solidFill>
              <a:srgbClr val="E6E6E6"/>
            </a:solidFill>
            <a:prstDash val="solid"/>
          </a:ln>
          <a:effectLst>
            <a:outerShdw blurRad="101600" dist="50800" dir="27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4" name="Shape 25">
            <a:extLst>
              <a:ext uri="{FF2B5EF4-FFF2-40B4-BE49-F238E27FC236}">
                <a16:creationId xmlns:a16="http://schemas.microsoft.com/office/drawing/2014/main" id="{45F610CC-193D-C3C6-94C3-D5B0AFEDAA41}"/>
              </a:ext>
            </a:extLst>
          </p:cNvPr>
          <p:cNvSpPr/>
          <p:nvPr/>
        </p:nvSpPr>
        <p:spPr>
          <a:xfrm>
            <a:off x="4414581" y="1415103"/>
            <a:ext cx="1000800" cy="334800"/>
          </a:xfrm>
          <a:prstGeom prst="roundRect">
            <a:avLst>
              <a:gd name="adj" fmla="val 136559"/>
            </a:avLst>
          </a:prstGeom>
          <a:solidFill>
            <a:srgbClr val="F3FFF3"/>
          </a:solidFill>
          <a:ln/>
        </p:spPr>
        <p:txBody>
          <a:bodyPr/>
          <a:lstStyle/>
          <a:p>
            <a:endParaRPr lang="es-MX"/>
          </a:p>
        </p:txBody>
      </p:sp>
      <p:sp>
        <p:nvSpPr>
          <p:cNvPr id="16" name="Text 26">
            <a:extLst>
              <a:ext uri="{FF2B5EF4-FFF2-40B4-BE49-F238E27FC236}">
                <a16:creationId xmlns:a16="http://schemas.microsoft.com/office/drawing/2014/main" id="{4D1DE683-34AF-9B7E-CA37-D62E43CCF14C}"/>
              </a:ext>
            </a:extLst>
          </p:cNvPr>
          <p:cNvSpPr/>
          <p:nvPr/>
        </p:nvSpPr>
        <p:spPr>
          <a:xfrm>
            <a:off x="4414581" y="1415103"/>
            <a:ext cx="1000800" cy="334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 err="1">
                <a:solidFill>
                  <a:srgbClr val="0FB36C"/>
                </a:solidFill>
              </a:rPr>
              <a:t>Positivp</a:t>
            </a:r>
            <a:endParaRPr lang="en-US" sz="1200" dirty="0"/>
          </a:p>
        </p:txBody>
      </p:sp>
      <p:pic>
        <p:nvPicPr>
          <p:cNvPr id="18" name="Image 3" descr="preencoded.png">
            <a:extLst>
              <a:ext uri="{FF2B5EF4-FFF2-40B4-BE49-F238E27FC236}">
                <a16:creationId xmlns:a16="http://schemas.microsoft.com/office/drawing/2014/main" id="{95BA80AF-3A61-F617-CC9C-B2AD93780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81" y="1411503"/>
            <a:ext cx="507600" cy="507600"/>
          </a:xfrm>
          <a:prstGeom prst="ellipse">
            <a:avLst/>
          </a:prstGeom>
        </p:spPr>
      </p:pic>
      <p:sp>
        <p:nvSpPr>
          <p:cNvPr id="21" name="Text 27">
            <a:hlinkClick r:id="rId3"/>
            <a:extLst>
              <a:ext uri="{FF2B5EF4-FFF2-40B4-BE49-F238E27FC236}">
                <a16:creationId xmlns:a16="http://schemas.microsoft.com/office/drawing/2014/main" id="{94FBB113-8577-DB1D-A29D-98E97AAE6974}"/>
              </a:ext>
            </a:extLst>
          </p:cNvPr>
          <p:cNvSpPr/>
          <p:nvPr/>
        </p:nvSpPr>
        <p:spPr>
          <a:xfrm>
            <a:off x="1102581" y="1400703"/>
            <a:ext cx="3315600" cy="399600"/>
          </a:xfrm>
          <a:prstGeom prst="rect">
            <a:avLst/>
          </a:prstGeom>
          <a:noFill/>
          <a:ln/>
        </p:spPr>
        <p:txBody>
          <a:bodyPr wrap="none" rtlCol="0" anchor="ctr">
            <a:normAutofit/>
          </a:bodyPr>
          <a:lstStyle/>
          <a:p>
            <a:pPr marL="0" indent="0">
              <a:buNone/>
            </a:pPr>
            <a:r>
              <a:rPr lang="en-US" sz="1600" b="1" u="sng" dirty="0">
                <a:solidFill>
                  <a:srgbClr val="1E253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MolotovBanda</a:t>
            </a:r>
            <a:endParaRPr lang="en-US" sz="1600" dirty="0"/>
          </a:p>
        </p:txBody>
      </p:sp>
      <p:sp>
        <p:nvSpPr>
          <p:cNvPr id="22" name="Text 29">
            <a:extLst>
              <a:ext uri="{FF2B5EF4-FFF2-40B4-BE49-F238E27FC236}">
                <a16:creationId xmlns:a16="http://schemas.microsoft.com/office/drawing/2014/main" id="{EC390467-F07E-13DB-01BD-4E2DDDF62829}"/>
              </a:ext>
            </a:extLst>
          </p:cNvPr>
          <p:cNvSpPr/>
          <p:nvPr/>
        </p:nvSpPr>
        <p:spPr>
          <a:xfrm>
            <a:off x="436581" y="2027103"/>
            <a:ext cx="4978800" cy="507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1E2534"/>
                </a:solidFill>
              </a:rPr>
              <a:t>Mazatlán!  No falten locos 😎✌️ Boletos 🎟️👇 https://mazboletos.com/eventos/...</a:t>
            </a:r>
            <a:endParaRPr lang="en-US" sz="1400" dirty="0"/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D8F80CE3-E24F-E8F7-CCFA-99DE729CF4ED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5415381" y="1579063"/>
            <a:ext cx="933587" cy="817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7">
            <a:extLst>
              <a:ext uri="{FF2B5EF4-FFF2-40B4-BE49-F238E27FC236}">
                <a16:creationId xmlns:a16="http://schemas.microsoft.com/office/drawing/2014/main" id="{E9EA6234-74A3-CA37-4A07-0FEC03B41F5C}"/>
              </a:ext>
            </a:extLst>
          </p:cNvPr>
          <p:cNvSpPr/>
          <p:nvPr/>
        </p:nvSpPr>
        <p:spPr>
          <a:xfrm>
            <a:off x="1130992" y="1764806"/>
            <a:ext cx="4467259" cy="183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latin typeface="Roboto Thin" panose="02000000000000000000" pitchFamily="2" charset="0"/>
                <a:ea typeface="Roboto Thin" panose="02000000000000000000" pitchFamily="2" charset="0"/>
              </a:rPr>
              <a:t>x.com • 1.3 M followers • 2025-04-25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3D120E6C-29D2-A4DD-626E-8F1D1451F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760" y="2921830"/>
            <a:ext cx="7687748" cy="1952898"/>
          </a:xfrm>
          <a:prstGeom prst="rect">
            <a:avLst/>
          </a:prstGeom>
        </p:spPr>
      </p:pic>
      <p:sp>
        <p:nvSpPr>
          <p:cNvPr id="20" name="Elipse 19">
            <a:extLst>
              <a:ext uri="{FF2B5EF4-FFF2-40B4-BE49-F238E27FC236}">
                <a16:creationId xmlns:a16="http://schemas.microsoft.com/office/drawing/2014/main" id="{633C4FE8-C069-6FAB-66B9-7DFF749F5A0B}"/>
              </a:ext>
            </a:extLst>
          </p:cNvPr>
          <p:cNvSpPr/>
          <p:nvPr/>
        </p:nvSpPr>
        <p:spPr>
          <a:xfrm>
            <a:off x="3504709" y="3550159"/>
            <a:ext cx="2289699" cy="60989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2908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3503F-98EA-7CC3-70E5-05DF0F8B1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88F907-BE91-98D3-EAA2-6F7F211FD900}"/>
              </a:ext>
            </a:extLst>
          </p:cNvPr>
          <p:cNvSpPr txBox="1"/>
          <p:nvPr/>
        </p:nvSpPr>
        <p:spPr>
          <a:xfrm>
            <a:off x="0" y="288494"/>
            <a:ext cx="12191999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530" dirty="0">
                <a:latin typeface="Lato Hairline" panose="020F0202020204030203" pitchFamily="34" charset="0"/>
              </a:rPr>
              <a:t>MENCIONES MÁS POPULARES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1E24407-EB58-527C-A244-FEB67B0CA642}"/>
              </a:ext>
            </a:extLst>
          </p:cNvPr>
          <p:cNvSpPr txBox="1"/>
          <p:nvPr/>
        </p:nvSpPr>
        <p:spPr>
          <a:xfrm>
            <a:off x="1238703" y="6098600"/>
            <a:ext cx="9714591" cy="4724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Nota: El link a la pagina </a:t>
            </a:r>
            <a:r>
              <a:rPr lang="es-MX" sz="1235" i="1" dirty="0" err="1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songkick</a:t>
            </a:r>
            <a:r>
              <a:rPr lang="es-MX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 ya no esta disponible</a:t>
            </a:r>
            <a:br>
              <a:rPr lang="es-MX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</a:br>
            <a:r>
              <a:rPr lang="es-MX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Investigación realizada por Ideas Frescas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2678999-0785-ACAB-CFE1-3B308115C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0E75-C482-D349-A535-D00DC07670B7}" type="slidenum">
              <a:rPr lang="es-MX" smtClean="0"/>
              <a:t>18</a:t>
            </a:fld>
            <a:endParaRPr lang="es-MX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13150259-FC63-6DC0-5875-50F562C3B15A}"/>
              </a:ext>
            </a:extLst>
          </p:cNvPr>
          <p:cNvSpPr/>
          <p:nvPr/>
        </p:nvSpPr>
        <p:spPr>
          <a:xfrm>
            <a:off x="342593" y="1295847"/>
            <a:ext cx="5353200" cy="1422000"/>
          </a:xfrm>
          <a:prstGeom prst="roundRect">
            <a:avLst/>
          </a:prstGeom>
          <a:noFill/>
          <a:ln/>
        </p:spPr>
        <p:txBody>
          <a:bodyPr/>
          <a:lstStyle/>
          <a:p>
            <a:endParaRPr lang="es-MX"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9A39D803-2D58-D77D-DC7A-9B9FC6AEEDDE}"/>
              </a:ext>
            </a:extLst>
          </p:cNvPr>
          <p:cNvSpPr txBox="1"/>
          <p:nvPr/>
        </p:nvSpPr>
        <p:spPr>
          <a:xfrm>
            <a:off x="3047196" y="847387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Palabra: Centro Convenciones</a:t>
            </a:r>
            <a:endParaRPr lang="es-MX" dirty="0"/>
          </a:p>
        </p:txBody>
      </p:sp>
      <p:sp>
        <p:nvSpPr>
          <p:cNvPr id="37" name="Text 5">
            <a:extLst>
              <a:ext uri="{FF2B5EF4-FFF2-40B4-BE49-F238E27FC236}">
                <a16:creationId xmlns:a16="http://schemas.microsoft.com/office/drawing/2014/main" id="{41AE2BCD-8CC4-F4AC-6835-93313277CBA3}"/>
              </a:ext>
            </a:extLst>
          </p:cNvPr>
          <p:cNvSpPr/>
          <p:nvPr/>
        </p:nvSpPr>
        <p:spPr>
          <a:xfrm>
            <a:off x="10059032" y="1401676"/>
            <a:ext cx="18000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endParaRPr lang="en-US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A0E5F5B7-2177-B4E3-CC97-68D2EF1D7F9D}"/>
              </a:ext>
            </a:extLst>
          </p:cNvPr>
          <p:cNvCxnSpPr>
            <a:cxnSpLocks/>
            <a:stCxn id="26" idx="1"/>
          </p:cNvCxnSpPr>
          <p:nvPr/>
        </p:nvCxnSpPr>
        <p:spPr>
          <a:xfrm flipH="1" flipV="1">
            <a:off x="5431431" y="1469402"/>
            <a:ext cx="1115932" cy="35118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8">
            <a:extLst>
              <a:ext uri="{FF2B5EF4-FFF2-40B4-BE49-F238E27FC236}">
                <a16:creationId xmlns:a16="http://schemas.microsoft.com/office/drawing/2014/main" id="{E86DC55E-AEE3-966C-F527-FA6F573F0E23}"/>
              </a:ext>
            </a:extLst>
          </p:cNvPr>
          <p:cNvSpPr/>
          <p:nvPr/>
        </p:nvSpPr>
        <p:spPr>
          <a:xfrm>
            <a:off x="6547363" y="1254928"/>
            <a:ext cx="1578476" cy="49918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 err="1">
                <a:solidFill>
                  <a:srgbClr val="1E2534"/>
                </a:solidFill>
                <a:latin typeface="Playfair Display" panose="00000500000000000000" pitchFamily="2" charset="0"/>
                <a:ea typeface="Roboto Thin" panose="02000000000000000000" pitchFamily="2" charset="0"/>
              </a:rPr>
              <a:t>Sentimiento</a:t>
            </a:r>
            <a:endParaRPr lang="en-US" sz="2000" dirty="0">
              <a:latin typeface="Playfair Display" panose="00000500000000000000" pitchFamily="2" charset="0"/>
              <a:ea typeface="Roboto Thin" panose="02000000000000000000" pitchFamily="2" charset="0"/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72D5F109-A4C0-4285-F3C7-907F55F04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238" y="1223773"/>
            <a:ext cx="3753062" cy="1231390"/>
          </a:xfrm>
          <a:prstGeom prst="rect">
            <a:avLst/>
          </a:prstGeom>
        </p:spPr>
      </p:pic>
      <p:pic>
        <p:nvPicPr>
          <p:cNvPr id="48" name="Imagen 47">
            <a:hlinkClick r:id="rId3"/>
            <a:extLst>
              <a:ext uri="{FF2B5EF4-FFF2-40B4-BE49-F238E27FC236}">
                <a16:creationId xmlns:a16="http://schemas.microsoft.com/office/drawing/2014/main" id="{AE9ACA1C-97A8-DD47-5828-8D6B685A7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790" y="2659793"/>
            <a:ext cx="3870640" cy="1348536"/>
          </a:xfrm>
          <a:prstGeom prst="rect">
            <a:avLst/>
          </a:prstGeom>
        </p:spPr>
      </p:pic>
      <p:pic>
        <p:nvPicPr>
          <p:cNvPr id="54" name="Imagen 53">
            <a:hlinkClick r:id="rId5"/>
            <a:extLst>
              <a:ext uri="{FF2B5EF4-FFF2-40B4-BE49-F238E27FC236}">
                <a16:creationId xmlns:a16="http://schemas.microsoft.com/office/drawing/2014/main" id="{0051DCDA-EFEF-8698-B9A0-ACCD93CF3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879" y="4198207"/>
            <a:ext cx="3956788" cy="1702399"/>
          </a:xfrm>
          <a:prstGeom prst="rect">
            <a:avLst/>
          </a:prstGeom>
        </p:spPr>
      </p:pic>
      <p:pic>
        <p:nvPicPr>
          <p:cNvPr id="60" name="Imagen 59">
            <a:hlinkClick r:id="rId7"/>
            <a:extLst>
              <a:ext uri="{FF2B5EF4-FFF2-40B4-BE49-F238E27FC236}">
                <a16:creationId xmlns:a16="http://schemas.microsoft.com/office/drawing/2014/main" id="{C0F7E4A3-6BCF-20C5-4A70-978C8D97C6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9156" y="2525114"/>
            <a:ext cx="3880454" cy="1676858"/>
          </a:xfrm>
          <a:prstGeom prst="rect">
            <a:avLst/>
          </a:prstGeom>
        </p:spPr>
      </p:pic>
      <p:cxnSp>
        <p:nvCxnSpPr>
          <p:cNvPr id="61" name="Conector recto de flecha 60">
            <a:extLst>
              <a:ext uri="{FF2B5EF4-FFF2-40B4-BE49-F238E27FC236}">
                <a16:creationId xmlns:a16="http://schemas.microsoft.com/office/drawing/2014/main" id="{1F25558F-BEED-DC9C-6C5F-2F7DA98B6372}"/>
              </a:ext>
            </a:extLst>
          </p:cNvPr>
          <p:cNvCxnSpPr>
            <a:cxnSpLocks/>
            <a:stCxn id="64" idx="1"/>
          </p:cNvCxnSpPr>
          <p:nvPr/>
        </p:nvCxnSpPr>
        <p:spPr>
          <a:xfrm flipH="1" flipV="1">
            <a:off x="3426594" y="1667396"/>
            <a:ext cx="2935889" cy="341475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8">
            <a:extLst>
              <a:ext uri="{FF2B5EF4-FFF2-40B4-BE49-F238E27FC236}">
                <a16:creationId xmlns:a16="http://schemas.microsoft.com/office/drawing/2014/main" id="{911C3101-0AAC-91C7-60F9-95DDEC152853}"/>
              </a:ext>
            </a:extLst>
          </p:cNvPr>
          <p:cNvSpPr/>
          <p:nvPr/>
        </p:nvSpPr>
        <p:spPr>
          <a:xfrm>
            <a:off x="6362483" y="1761676"/>
            <a:ext cx="2074712" cy="4943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 err="1">
                <a:solidFill>
                  <a:srgbClr val="1E2534"/>
                </a:solidFill>
                <a:latin typeface="Playfair Display" panose="00000500000000000000" pitchFamily="2" charset="0"/>
                <a:ea typeface="Roboto Thin" panose="02000000000000000000" pitchFamily="2" charset="0"/>
              </a:rPr>
              <a:t>Visitas</a:t>
            </a:r>
            <a:r>
              <a:rPr lang="en-US" sz="1600" dirty="0">
                <a:solidFill>
                  <a:srgbClr val="1E2534"/>
                </a:solidFill>
                <a:latin typeface="Playfair Display" panose="00000500000000000000" pitchFamily="2" charset="0"/>
                <a:ea typeface="Roboto Thin" panose="02000000000000000000" pitchFamily="2" charset="0"/>
              </a:rPr>
              <a:t> sitio web</a:t>
            </a:r>
            <a:endParaRPr lang="en-US" sz="1600" dirty="0">
              <a:latin typeface="Playfair Display" panose="00000500000000000000" pitchFamily="2" charset="0"/>
              <a:ea typeface="Roboto Thin" panose="02000000000000000000" pitchFamily="2" charset="0"/>
            </a:endParaRPr>
          </a:p>
        </p:txBody>
      </p:sp>
      <p:cxnSp>
        <p:nvCxnSpPr>
          <p:cNvPr id="67" name="Conector recto de flecha 66">
            <a:extLst>
              <a:ext uri="{FF2B5EF4-FFF2-40B4-BE49-F238E27FC236}">
                <a16:creationId xmlns:a16="http://schemas.microsoft.com/office/drawing/2014/main" id="{00F40C13-D6EB-B1A1-ECFB-7F53DEA86203}"/>
              </a:ext>
            </a:extLst>
          </p:cNvPr>
          <p:cNvCxnSpPr>
            <a:cxnSpLocks/>
            <a:stCxn id="69" idx="3"/>
          </p:cNvCxnSpPr>
          <p:nvPr/>
        </p:nvCxnSpPr>
        <p:spPr>
          <a:xfrm flipV="1">
            <a:off x="1498427" y="1808853"/>
            <a:ext cx="797104" cy="694408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8">
            <a:extLst>
              <a:ext uri="{FF2B5EF4-FFF2-40B4-BE49-F238E27FC236}">
                <a16:creationId xmlns:a16="http://schemas.microsoft.com/office/drawing/2014/main" id="{FC81A073-7ECE-D3D7-8F81-963E1246739A}"/>
              </a:ext>
            </a:extLst>
          </p:cNvPr>
          <p:cNvSpPr/>
          <p:nvPr/>
        </p:nvSpPr>
        <p:spPr>
          <a:xfrm>
            <a:off x="89620" y="2256066"/>
            <a:ext cx="1408807" cy="49439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 dirty="0" err="1">
                <a:solidFill>
                  <a:srgbClr val="1E2534"/>
                </a:solidFill>
                <a:latin typeface="Playfair Display" panose="00000500000000000000" pitchFamily="2" charset="0"/>
                <a:ea typeface="Roboto Thin" panose="02000000000000000000" pitchFamily="2" charset="0"/>
              </a:rPr>
              <a:t>Fecha</a:t>
            </a:r>
            <a:r>
              <a:rPr lang="en-US" sz="1600" dirty="0">
                <a:solidFill>
                  <a:srgbClr val="1E2534"/>
                </a:solidFill>
                <a:latin typeface="Playfair Display" panose="00000500000000000000" pitchFamily="2" charset="0"/>
                <a:ea typeface="Roboto Thin" panose="02000000000000000000" pitchFamily="2" charset="0"/>
              </a:rPr>
              <a:t> de </a:t>
            </a:r>
            <a:r>
              <a:rPr lang="en-US" sz="1600" dirty="0" err="1">
                <a:solidFill>
                  <a:srgbClr val="1E2534"/>
                </a:solidFill>
                <a:latin typeface="Playfair Display" panose="00000500000000000000" pitchFamily="2" charset="0"/>
                <a:ea typeface="Roboto Thin" panose="02000000000000000000" pitchFamily="2" charset="0"/>
              </a:rPr>
              <a:t>publicación</a:t>
            </a:r>
            <a:endParaRPr lang="en-US" sz="1600" dirty="0">
              <a:latin typeface="Playfair Display" panose="00000500000000000000" pitchFamily="2" charset="0"/>
              <a:ea typeface="Roboto Thin" panose="02000000000000000000" pitchFamily="2" charset="0"/>
            </a:endParaRPr>
          </a:p>
        </p:txBody>
      </p:sp>
      <p:pic>
        <p:nvPicPr>
          <p:cNvPr id="80" name="Imagen 79">
            <a:hlinkClick r:id="rId9"/>
            <a:extLst>
              <a:ext uri="{FF2B5EF4-FFF2-40B4-BE49-F238E27FC236}">
                <a16:creationId xmlns:a16="http://schemas.microsoft.com/office/drawing/2014/main" id="{E79B95B4-D61F-C93C-6F30-F69D33B7C48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9156" y="4394081"/>
            <a:ext cx="3733813" cy="144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25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82FD0-C876-B6EB-465E-C8C2EBB8A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C1C922B-ACEA-780D-0A60-8E6492627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0E75-C482-D349-A535-D00DC07670B7}" type="slidenum">
              <a:rPr lang="es-MX" smtClean="0"/>
              <a:t>19</a:t>
            </a:fld>
            <a:endParaRPr lang="es-MX"/>
          </a:p>
        </p:txBody>
      </p:sp>
      <p:graphicFrame>
        <p:nvGraphicFramePr>
          <p:cNvPr id="5" name="Table 0">
            <a:extLst>
              <a:ext uri="{FF2B5EF4-FFF2-40B4-BE49-F238E27FC236}">
                <a16:creationId xmlns:a16="http://schemas.microsoft.com/office/drawing/2014/main" id="{10C503E7-417D-788D-39CB-EEDD16512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888058"/>
              </p:ext>
            </p:extLst>
          </p:nvPr>
        </p:nvGraphicFramePr>
        <p:xfrm>
          <a:off x="607464" y="820179"/>
          <a:ext cx="10977072" cy="4958550"/>
        </p:xfrm>
        <a:graphic>
          <a:graphicData uri="http://schemas.openxmlformats.org/drawingml/2006/table">
            <a:tbl>
              <a:tblPr/>
              <a:tblGrid>
                <a:gridCol w="71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4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9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9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9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9057">
                  <a:extLst>
                    <a:ext uri="{9D8B030D-6E8A-4147-A177-3AD203B41FA5}">
                      <a16:colId xmlns:a16="http://schemas.microsoft.com/office/drawing/2014/main" val="3329591669"/>
                    </a:ext>
                  </a:extLst>
                </a:gridCol>
              </a:tblGrid>
              <a:tr h="826425">
                <a:tc gridSpan="6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 dirty="0"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PERFILES PUBLICOS CON MAYOR PARTICIPACIÓN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441841"/>
                  </a:ext>
                </a:extLst>
              </a:tr>
              <a:tr h="82642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200" dirty="0"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Nombre del perfil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Menciones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Alcance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Parte de la voz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dirty="0" err="1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Seguidores</a:t>
                      </a:r>
                      <a:endParaRPr lang="en-US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42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200" dirty="0"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MolotovBanda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  <a:hlinkClick r:id="rId2"/>
                        </a:rPr>
                        <a:t>twitter.com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25 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55.8%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1.3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42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200" dirty="0"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Grupo </a:t>
                      </a: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Fórmula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  <a:hlinkClick r:id="rId3"/>
                        </a:rPr>
                        <a:t>youtube.com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6.4 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14.2%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2.9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42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200" dirty="0"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0" dirty="0" err="1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sinaola_en_linea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  <a:hlinkClick r:id="rId4"/>
                        </a:rPr>
                        <a:t>instagram.com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4.5 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9,9%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207 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42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200" dirty="0"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SEL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  <a:hlinkClick r:id="rId5"/>
                        </a:rPr>
                        <a:t>youtube.com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1.2 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2.7%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1.2 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Image 2" descr="preencoded.png">
            <a:extLst>
              <a:ext uri="{FF2B5EF4-FFF2-40B4-BE49-F238E27FC236}">
                <a16:creationId xmlns:a16="http://schemas.microsoft.com/office/drawing/2014/main" id="{FB056745-0BE0-29A9-694E-AECF204D637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94526" y="3508617"/>
            <a:ext cx="536397" cy="536397"/>
          </a:xfrm>
          <a:prstGeom prst="ellipse">
            <a:avLst/>
          </a:prstGeom>
        </p:spPr>
      </p:pic>
      <p:pic>
        <p:nvPicPr>
          <p:cNvPr id="9" name="Image 3" descr="preencoded.png">
            <a:extLst>
              <a:ext uri="{FF2B5EF4-FFF2-40B4-BE49-F238E27FC236}">
                <a16:creationId xmlns:a16="http://schemas.microsoft.com/office/drawing/2014/main" id="{186748F7-B0EC-03A8-85A8-7671C53283A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94526" y="2688187"/>
            <a:ext cx="536397" cy="536397"/>
          </a:xfrm>
          <a:prstGeom prst="ellipse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E35C503-6ED2-51AF-22F2-DE227293A11A}"/>
              </a:ext>
            </a:extLst>
          </p:cNvPr>
          <p:cNvSpPr txBox="1"/>
          <p:nvPr/>
        </p:nvSpPr>
        <p:spPr>
          <a:xfrm>
            <a:off x="1394820" y="5826496"/>
            <a:ext cx="9714591" cy="66248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Menciones: Cuántas veces se habló de “Centro de Convenciones”.</a:t>
            </a:r>
          </a:p>
          <a:p>
            <a:pPr algn="ctr"/>
            <a:r>
              <a:rPr lang="es-ES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Alcance: Cuántas personas vieron esas menciones.</a:t>
            </a:r>
          </a:p>
          <a:p>
            <a:pPr algn="ctr"/>
            <a:r>
              <a:rPr lang="es-ES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Parte de la voz: Qué tanto habló cada persona o medio del tema, en porcentaje.</a:t>
            </a:r>
            <a:endParaRPr lang="es-MX" sz="1235" i="1" dirty="0">
              <a:solidFill>
                <a:schemeClr val="bg1">
                  <a:lumMod val="65000"/>
                </a:schemeClr>
              </a:solidFill>
              <a:latin typeface="Playfair Display" panose="00000500000000000000" pitchFamily="50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F9A9A96-8C6E-238E-4839-07AB9A4F106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0740" r="-1"/>
          <a:stretch/>
        </p:blipFill>
        <p:spPr>
          <a:xfrm>
            <a:off x="663525" y="4305805"/>
            <a:ext cx="598398" cy="62935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620A026-10A7-C3C1-9C8A-4805E7975F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279" y="5126234"/>
            <a:ext cx="575644" cy="53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7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FD6C6-FD38-41FE-0F16-B888C9E5D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397EC90-C102-D748-3D5A-3E2B8A03B376}"/>
              </a:ext>
            </a:extLst>
          </p:cNvPr>
          <p:cNvSpPr txBox="1"/>
          <p:nvPr/>
        </p:nvSpPr>
        <p:spPr>
          <a:xfrm>
            <a:off x="0" y="288494"/>
            <a:ext cx="12191999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530" dirty="0">
                <a:latin typeface="Lato Hairline" panose="020F0202020204030203" pitchFamily="34" charset="0"/>
              </a:rPr>
              <a:t>OBJETIVO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4C76DB8-FC6A-E6E0-EC26-92BDEA45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0E75-C482-D349-A535-D00DC07670B7}" type="slidenum">
              <a:rPr lang="es-MX" smtClean="0"/>
              <a:t>2</a:t>
            </a:fld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65F1CEA-4694-2A85-DB7B-4FCF3CE1D79F}"/>
              </a:ext>
            </a:extLst>
          </p:cNvPr>
          <p:cNvSpPr txBox="1"/>
          <p:nvPr/>
        </p:nvSpPr>
        <p:spPr>
          <a:xfrm>
            <a:off x="1427948" y="2465434"/>
            <a:ext cx="9336101" cy="1927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588"/>
              </a:spcAft>
            </a:pPr>
            <a:r>
              <a:rPr lang="es-ES" sz="2118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Evaluar el impacto emocional y digital generado por la Semana de la Moto 2025 en Mazatlán, mediante la visibilidad, percepción y posicionamiento cómo marca; ‘Centro de Convenciones’ como sede de eventos.</a:t>
            </a:r>
          </a:p>
          <a:p>
            <a:pPr algn="just">
              <a:spcAft>
                <a:spcPts val="1588"/>
              </a:spcAft>
            </a:pPr>
            <a:r>
              <a:rPr lang="es-ES" sz="2118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Mediante el análisis de menciones, sentimiento, alcance y participación en redes sociales.</a:t>
            </a:r>
            <a:endParaRPr lang="es-MX" sz="2118" dirty="0">
              <a:latin typeface="Roboto Thin" panose="02000000000000000000" pitchFamily="2" charset="0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95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BC0E1-8012-8FAE-08BA-4F92D2352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FA06B69-FFB0-95AE-8958-1E7EBECB039C}"/>
              </a:ext>
            </a:extLst>
          </p:cNvPr>
          <p:cNvSpPr txBox="1"/>
          <p:nvPr/>
        </p:nvSpPr>
        <p:spPr>
          <a:xfrm>
            <a:off x="0" y="288494"/>
            <a:ext cx="12191999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MX" sz="3530" dirty="0">
                <a:latin typeface="Lato Hairline" panose="020F0202020204030203" pitchFamily="34" charset="0"/>
              </a:rPr>
              <a:t>MENCIONES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30B64B8-43A0-D56F-9762-6D3D5CA30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0E75-C482-D349-A535-D00DC07670B7}" type="slidenum">
              <a:rPr lang="es-MX" smtClean="0"/>
              <a:t>20</a:t>
            </a:fld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4FE1517-CE43-C146-DAD9-449B51722FD0}"/>
              </a:ext>
            </a:extLst>
          </p:cNvPr>
          <p:cNvSpPr txBox="1"/>
          <p:nvPr/>
        </p:nvSpPr>
        <p:spPr>
          <a:xfrm>
            <a:off x="1238703" y="6098600"/>
            <a:ext cx="9714591" cy="2823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Investigación realizada por  Ideas Frescas</a:t>
            </a:r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8452A2D5-50E9-51C2-7CB2-9E076221DA7E}"/>
              </a:ext>
            </a:extLst>
          </p:cNvPr>
          <p:cNvSpPr/>
          <p:nvPr/>
        </p:nvSpPr>
        <p:spPr>
          <a:xfrm>
            <a:off x="2456421" y="1390564"/>
            <a:ext cx="7620257" cy="1487911"/>
          </a:xfrm>
          <a:prstGeom prst="roundRect">
            <a:avLst>
              <a:gd name="adj" fmla="val 7716"/>
            </a:avLst>
          </a:prstGeom>
          <a:solidFill>
            <a:srgbClr val="FFFFFF"/>
          </a:solidFill>
          <a:ln w="3175">
            <a:solidFill>
              <a:srgbClr val="E6E6E6"/>
            </a:solidFill>
            <a:prstDash val="solid"/>
          </a:ln>
          <a:effectLst>
            <a:outerShdw blurRad="101600" dist="50800" dir="27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23" name="Shape 17">
            <a:extLst>
              <a:ext uri="{FF2B5EF4-FFF2-40B4-BE49-F238E27FC236}">
                <a16:creationId xmlns:a16="http://schemas.microsoft.com/office/drawing/2014/main" id="{2BFB699C-6F25-3DAC-BD30-807045B6B9B3}"/>
              </a:ext>
            </a:extLst>
          </p:cNvPr>
          <p:cNvSpPr/>
          <p:nvPr/>
        </p:nvSpPr>
        <p:spPr>
          <a:xfrm>
            <a:off x="2456420" y="2953163"/>
            <a:ext cx="7620257" cy="1487910"/>
          </a:xfrm>
          <a:prstGeom prst="roundRect">
            <a:avLst>
              <a:gd name="adj" fmla="val 7716"/>
            </a:avLst>
          </a:prstGeom>
          <a:solidFill>
            <a:srgbClr val="FFFFFF"/>
          </a:solidFill>
          <a:ln w="3175">
            <a:solidFill>
              <a:srgbClr val="E6E6E6"/>
            </a:solidFill>
            <a:prstDash val="solid"/>
          </a:ln>
          <a:effectLst>
            <a:outerShdw blurRad="101600" dist="50800" dir="27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30" name="Shape 24">
            <a:extLst>
              <a:ext uri="{FF2B5EF4-FFF2-40B4-BE49-F238E27FC236}">
                <a16:creationId xmlns:a16="http://schemas.microsoft.com/office/drawing/2014/main" id="{B1A7B022-1D44-6C65-6D57-0F2D461BD419}"/>
              </a:ext>
            </a:extLst>
          </p:cNvPr>
          <p:cNvSpPr/>
          <p:nvPr/>
        </p:nvSpPr>
        <p:spPr>
          <a:xfrm>
            <a:off x="2471895" y="4514702"/>
            <a:ext cx="7604782" cy="1422000"/>
          </a:xfrm>
          <a:prstGeom prst="roundRect">
            <a:avLst>
              <a:gd name="adj" fmla="val 7716"/>
            </a:avLst>
          </a:prstGeom>
          <a:solidFill>
            <a:srgbClr val="FFFFFF"/>
          </a:solidFill>
          <a:ln w="3175">
            <a:solidFill>
              <a:srgbClr val="E6E6E6"/>
            </a:solidFill>
            <a:prstDash val="solid"/>
          </a:ln>
          <a:effectLst>
            <a:outerShdw blurRad="101600" dist="50800" dir="27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2F383D9-88FB-460B-55A6-67AED358E8D9}"/>
              </a:ext>
            </a:extLst>
          </p:cNvPr>
          <p:cNvSpPr txBox="1"/>
          <p:nvPr/>
        </p:nvSpPr>
        <p:spPr>
          <a:xfrm>
            <a:off x="3032758" y="859334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Perfiles </a:t>
            </a:r>
            <a:r>
              <a:rPr lang="es-MX" sz="1800" i="1" dirty="0" err="1">
                <a:solidFill>
                  <a:srgbClr val="FF0000"/>
                </a:solidFill>
                <a:latin typeface="Playfair Display" panose="00000500000000000000" pitchFamily="50" charset="0"/>
              </a:rPr>
              <a:t>publicos</a:t>
            </a:r>
            <a:endParaRPr lang="es-MX" dirty="0"/>
          </a:p>
        </p:txBody>
      </p:sp>
      <p:pic>
        <p:nvPicPr>
          <p:cNvPr id="36" name="Imagen 35">
            <a:hlinkClick r:id="rId2"/>
            <a:extLst>
              <a:ext uri="{FF2B5EF4-FFF2-40B4-BE49-F238E27FC236}">
                <a16:creationId xmlns:a16="http://schemas.microsoft.com/office/drawing/2014/main" id="{CB562BCA-112E-3DCF-F3C1-896D80599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701" y="1458448"/>
            <a:ext cx="7528978" cy="1141517"/>
          </a:xfrm>
          <a:prstGeom prst="rect">
            <a:avLst/>
          </a:prstGeom>
        </p:spPr>
      </p:pic>
      <p:pic>
        <p:nvPicPr>
          <p:cNvPr id="43" name="Imagen 42">
            <a:hlinkClick r:id="rId4"/>
            <a:extLst>
              <a:ext uri="{FF2B5EF4-FFF2-40B4-BE49-F238E27FC236}">
                <a16:creationId xmlns:a16="http://schemas.microsoft.com/office/drawing/2014/main" id="{82DEC337-86C8-2A7D-D319-5C42666289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7702" y="4650314"/>
            <a:ext cx="7528976" cy="1086312"/>
          </a:xfrm>
          <a:prstGeom prst="rect">
            <a:avLst/>
          </a:prstGeom>
        </p:spPr>
      </p:pic>
      <p:pic>
        <p:nvPicPr>
          <p:cNvPr id="9" name="Imagen 8">
            <a:hlinkClick r:id="rId6"/>
            <a:extLst>
              <a:ext uri="{FF2B5EF4-FFF2-40B4-BE49-F238E27FC236}">
                <a16:creationId xmlns:a16="http://schemas.microsoft.com/office/drawing/2014/main" id="{4E04BAF6-9193-4980-5351-6A4D67199C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7701" y="3129610"/>
            <a:ext cx="5873515" cy="9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37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D51087-CC25-DCB6-263F-FAFC8D3E8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5FC437C-5871-9EBB-209A-E756D7B93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0E75-C482-D349-A535-D00DC07670B7}" type="slidenum">
              <a:rPr lang="es-MX" smtClean="0"/>
              <a:t>21</a:t>
            </a:fld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95ECFA-86E2-59F2-4E47-EFD863EC5263}"/>
              </a:ext>
            </a:extLst>
          </p:cNvPr>
          <p:cNvSpPr txBox="1"/>
          <p:nvPr/>
        </p:nvSpPr>
        <p:spPr>
          <a:xfrm>
            <a:off x="1238703" y="6098600"/>
            <a:ext cx="9714591" cy="2823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Investigación realizada por  Ideas Frescas</a:t>
            </a:r>
          </a:p>
        </p:txBody>
      </p:sp>
      <p:sp>
        <p:nvSpPr>
          <p:cNvPr id="23" name="Shape 17">
            <a:extLst>
              <a:ext uri="{FF2B5EF4-FFF2-40B4-BE49-F238E27FC236}">
                <a16:creationId xmlns:a16="http://schemas.microsoft.com/office/drawing/2014/main" id="{99AB6140-24A7-DE4B-356A-36529A2CEB3D}"/>
              </a:ext>
            </a:extLst>
          </p:cNvPr>
          <p:cNvSpPr/>
          <p:nvPr/>
        </p:nvSpPr>
        <p:spPr>
          <a:xfrm>
            <a:off x="2427427" y="2280292"/>
            <a:ext cx="7620257" cy="1487910"/>
          </a:xfrm>
          <a:prstGeom prst="roundRect">
            <a:avLst>
              <a:gd name="adj" fmla="val 7716"/>
            </a:avLst>
          </a:prstGeom>
          <a:solidFill>
            <a:srgbClr val="FFFFFF"/>
          </a:solidFill>
          <a:ln w="3175">
            <a:solidFill>
              <a:srgbClr val="E6E6E6"/>
            </a:solidFill>
            <a:prstDash val="solid"/>
          </a:ln>
          <a:effectLst>
            <a:outerShdw blurRad="101600" dist="50800" dir="27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30" name="Shape 24">
            <a:extLst>
              <a:ext uri="{FF2B5EF4-FFF2-40B4-BE49-F238E27FC236}">
                <a16:creationId xmlns:a16="http://schemas.microsoft.com/office/drawing/2014/main" id="{0132032E-7D24-48F8-70DD-6C4EE8F68395}"/>
              </a:ext>
            </a:extLst>
          </p:cNvPr>
          <p:cNvSpPr/>
          <p:nvPr/>
        </p:nvSpPr>
        <p:spPr>
          <a:xfrm>
            <a:off x="2442902" y="3841831"/>
            <a:ext cx="7604782" cy="1422000"/>
          </a:xfrm>
          <a:prstGeom prst="roundRect">
            <a:avLst>
              <a:gd name="adj" fmla="val 7716"/>
            </a:avLst>
          </a:prstGeom>
          <a:solidFill>
            <a:srgbClr val="FFFFFF"/>
          </a:solidFill>
          <a:ln w="3175">
            <a:solidFill>
              <a:srgbClr val="E6E6E6"/>
            </a:solidFill>
            <a:prstDash val="solid"/>
          </a:ln>
          <a:effectLst>
            <a:outerShdw blurRad="101600" dist="50800" dir="27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pic>
        <p:nvPicPr>
          <p:cNvPr id="41" name="Imagen 40">
            <a:hlinkClick r:id="rId2"/>
            <a:extLst>
              <a:ext uri="{FF2B5EF4-FFF2-40B4-BE49-F238E27FC236}">
                <a16:creationId xmlns:a16="http://schemas.microsoft.com/office/drawing/2014/main" id="{15E6C3E6-94E7-64BE-4120-F486A04DB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902" y="2375201"/>
            <a:ext cx="7480627" cy="1057951"/>
          </a:xfrm>
          <a:prstGeom prst="rect">
            <a:avLst/>
          </a:prstGeom>
        </p:spPr>
      </p:pic>
      <p:pic>
        <p:nvPicPr>
          <p:cNvPr id="7" name="Imagen 6">
            <a:hlinkClick r:id="rId4"/>
            <a:extLst>
              <a:ext uri="{FF2B5EF4-FFF2-40B4-BE49-F238E27FC236}">
                <a16:creationId xmlns:a16="http://schemas.microsoft.com/office/drawing/2014/main" id="{B6646C22-006D-BEE1-85EC-3CF22D895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902" y="4034429"/>
            <a:ext cx="7364349" cy="98191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B281FD5-394A-E9D3-CBB6-F91CAC6E8094}"/>
              </a:ext>
            </a:extLst>
          </p:cNvPr>
          <p:cNvSpPr txBox="1"/>
          <p:nvPr/>
        </p:nvSpPr>
        <p:spPr>
          <a:xfrm>
            <a:off x="0" y="288494"/>
            <a:ext cx="12191999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MX" sz="3530" dirty="0">
                <a:latin typeface="Lato Hairline" panose="020F0202020204030203" pitchFamily="34" charset="0"/>
              </a:rPr>
              <a:t>MENCIONES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C45B452-B74B-0BFC-9F56-EEF84357B544}"/>
              </a:ext>
            </a:extLst>
          </p:cNvPr>
          <p:cNvSpPr txBox="1"/>
          <p:nvPr/>
        </p:nvSpPr>
        <p:spPr>
          <a:xfrm>
            <a:off x="3032758" y="859334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Perfiles </a:t>
            </a:r>
            <a:r>
              <a:rPr lang="es-MX" sz="1800" i="1" dirty="0" err="1">
                <a:solidFill>
                  <a:srgbClr val="FF0000"/>
                </a:solidFill>
                <a:latin typeface="Playfair Display" panose="00000500000000000000" pitchFamily="50" charset="0"/>
              </a:rPr>
              <a:t>publicos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16641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22047-278D-8E1E-EDC2-47DB4A90B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C96BE54-8136-2C11-DA8F-370E6AF6A8BB}"/>
              </a:ext>
            </a:extLst>
          </p:cNvPr>
          <p:cNvSpPr txBox="1"/>
          <p:nvPr/>
        </p:nvSpPr>
        <p:spPr>
          <a:xfrm>
            <a:off x="0" y="288494"/>
            <a:ext cx="12191999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530" dirty="0">
                <a:latin typeface="Lato Hairline" panose="020F0202020204030203" pitchFamily="34" charset="0"/>
              </a:rPr>
              <a:t>HASHTAGS Y ENLACES DE MODA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4430396-7DE4-E6A2-C69A-8E3C2388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0E75-C482-D349-A535-D00DC07670B7}" type="slidenum">
              <a:rPr lang="es-MX" smtClean="0"/>
              <a:t>22</a:t>
            </a:fld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FEB82AF-210C-0924-9732-AADB77450EA3}"/>
              </a:ext>
            </a:extLst>
          </p:cNvPr>
          <p:cNvSpPr txBox="1"/>
          <p:nvPr/>
        </p:nvSpPr>
        <p:spPr>
          <a:xfrm>
            <a:off x="1238703" y="6098600"/>
            <a:ext cx="9714591" cy="2823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Investigación realizada por  Ideas Frescas</a:t>
            </a:r>
          </a:p>
        </p:txBody>
      </p:sp>
      <p:graphicFrame>
        <p:nvGraphicFramePr>
          <p:cNvPr id="4" name="Table 0">
            <a:extLst>
              <a:ext uri="{FF2B5EF4-FFF2-40B4-BE49-F238E27FC236}">
                <a16:creationId xmlns:a16="http://schemas.microsoft.com/office/drawing/2014/main" id="{429A56A7-7C00-215C-D354-4ED2EFE5C5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169205"/>
              </p:ext>
            </p:extLst>
          </p:nvPr>
        </p:nvGraphicFramePr>
        <p:xfrm>
          <a:off x="557962" y="1232366"/>
          <a:ext cx="4629600" cy="387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Hashtag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Menciones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#mazatlán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#molotov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#abriendolaconversación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#sinaloa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#semanadelamoto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#semanadelamoto2025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#turismo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#forobiker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1">
            <a:extLst>
              <a:ext uri="{FF2B5EF4-FFF2-40B4-BE49-F238E27FC236}">
                <a16:creationId xmlns:a16="http://schemas.microsoft.com/office/drawing/2014/main" id="{9BBB636B-017D-A26B-F878-06D2C2E4F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720462"/>
              </p:ext>
            </p:extLst>
          </p:nvPr>
        </p:nvGraphicFramePr>
        <p:xfrm>
          <a:off x="6015561" y="1232366"/>
          <a:ext cx="5189935" cy="45579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979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0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Enlace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Menciones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https://apple.co/3ranpoj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0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https://www.facebook.com/radioformulamx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000">
                <a:tc>
                  <a:txBody>
                    <a:bodyPr/>
                    <a:lstStyle/>
                    <a:p>
                      <a:pPr algn="l" fontAlgn="auto">
                        <a:buNone/>
                      </a:pPr>
                      <a:r>
                        <a:rPr lang="es-MX" sz="1400" b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https://www.youtube.com/channel/uc11sg9j4tf393hqqvsrvfiw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marL="101600" marR="101600" marT="101600" marB="1016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s-MX" sz="1400" b="0" dirty="0"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4</a:t>
                      </a:r>
                    </a:p>
                  </a:txBody>
                  <a:tcPr marL="101600" marR="101600" marT="101600" marB="1016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000">
                <a:tc>
                  <a:txBody>
                    <a:bodyPr/>
                    <a:lstStyle/>
                    <a:p>
                      <a:pPr algn="l" fontAlgn="auto">
                        <a:buNone/>
                      </a:pPr>
                      <a:r>
                        <a:rPr lang="es-MX" sz="1400" b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https://open.spotify.com/playlist/50b69snmvsnvolhfx4k5j8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marL="101600" marR="101600" marT="101600" marB="1016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s-MX" sz="1400" b="0" dirty="0"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4</a:t>
                      </a:r>
                    </a:p>
                  </a:txBody>
                  <a:tcPr marL="101600" marR="101600" marT="101600" marB="1016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0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https://www.radioformula.com.mx/p/en-vivo/teleformula.html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0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s-MX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https://bit.ly/3gu8dkf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0000">
                <a:tc>
                  <a:txBody>
                    <a:bodyPr/>
                    <a:lstStyle/>
                    <a:p>
                      <a:pPr algn="l" fontAlgn="auto">
                        <a:buNone/>
                      </a:pPr>
                      <a:r>
                        <a:rPr lang="es-MX" sz="1400" b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https://twitter.com/radio_formula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marL="101600" marR="101600" marT="101600" marB="1016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s-MX" sz="1400" b="0" dirty="0"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4</a:t>
                      </a:r>
                    </a:p>
                  </a:txBody>
                  <a:tcPr marL="101600" marR="101600" marT="101600" marB="1016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000">
                <a:tc>
                  <a:txBody>
                    <a:bodyPr/>
                    <a:lstStyle/>
                    <a:p>
                      <a:pPr algn="l" fontAlgn="auto">
                        <a:buNone/>
                      </a:pPr>
                      <a:r>
                        <a:rPr lang="es-MX" sz="1400" b="0" u="none" strike="noStrike" dirty="0">
                          <a:solidFill>
                            <a:schemeClr val="tx1"/>
                          </a:solidFill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https://www.youtube.com/channel/uczmd9aj2wmpggwzjpldbb8q?sub_confirmation=1</a:t>
                      </a:r>
                      <a:endParaRPr lang="es-MX" sz="1400" b="0" dirty="0">
                        <a:solidFill>
                          <a:schemeClr val="tx1"/>
                        </a:solidFill>
                        <a:effectLst/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marL="101600" marR="101600" marT="101600" marB="1016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buNone/>
                      </a:pPr>
                      <a:r>
                        <a:rPr lang="es-MX" sz="1400" b="0" dirty="0">
                          <a:effectLst/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4</a:t>
                      </a:r>
                    </a:p>
                  </a:txBody>
                  <a:tcPr marL="101600" marR="101600" marT="101600" marB="1016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452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3D018-65C6-2221-47D6-FD43E87F4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1EA5683-703B-4CEA-E79A-2DC9C0BEB1D8}"/>
              </a:ext>
            </a:extLst>
          </p:cNvPr>
          <p:cNvSpPr txBox="1"/>
          <p:nvPr/>
        </p:nvSpPr>
        <p:spPr>
          <a:xfrm>
            <a:off x="0" y="288494"/>
            <a:ext cx="12191999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530" dirty="0">
                <a:latin typeface="Lato Hairline" panose="020F0202020204030203" pitchFamily="34" charset="0"/>
              </a:rPr>
              <a:t>SITIOS MÁS ACTIVOS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88C2C5C-D8D3-5029-9A97-2CF1EEC01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0E75-C482-D349-A535-D00DC07670B7}" type="slidenum">
              <a:rPr lang="es-MX" smtClean="0"/>
              <a:t>23</a:t>
            </a:fld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E3E58BF-A874-9152-5304-63AA696E4D87}"/>
              </a:ext>
            </a:extLst>
          </p:cNvPr>
          <p:cNvSpPr txBox="1"/>
          <p:nvPr/>
        </p:nvSpPr>
        <p:spPr>
          <a:xfrm>
            <a:off x="1238703" y="6098600"/>
            <a:ext cx="9714591" cy="2823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Investigación realizada por  Ideas Frescas</a:t>
            </a:r>
          </a:p>
        </p:txBody>
      </p:sp>
      <p:graphicFrame>
        <p:nvGraphicFramePr>
          <p:cNvPr id="4" name="Table 0">
            <a:extLst>
              <a:ext uri="{FF2B5EF4-FFF2-40B4-BE49-F238E27FC236}">
                <a16:creationId xmlns:a16="http://schemas.microsoft.com/office/drawing/2014/main" id="{5E7A5FF8-0A5F-AA5C-8EEA-552F94A76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332669"/>
              </p:ext>
            </p:extLst>
          </p:nvPr>
        </p:nvGraphicFramePr>
        <p:xfrm>
          <a:off x="1029600" y="1666800"/>
          <a:ext cx="4629600" cy="324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9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Fuente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Menciones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youtube.com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04169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facebook.com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9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instagram.com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Noroeste.com.mx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twitter.com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1">
            <a:extLst>
              <a:ext uri="{FF2B5EF4-FFF2-40B4-BE49-F238E27FC236}">
                <a16:creationId xmlns:a16="http://schemas.microsoft.com/office/drawing/2014/main" id="{F916503D-B54D-C0BF-5BDA-9E804C66DB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98676"/>
              </p:ext>
            </p:extLst>
          </p:nvPr>
        </p:nvGraphicFramePr>
        <p:xfrm>
          <a:off x="6487200" y="1666800"/>
          <a:ext cx="4629600" cy="324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Fuente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Menciones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presenciadelpacifico.com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miciudad.mx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vnoticias.com.mx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vertigopolitico.com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400" b="0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soydurangonoticias.com.mx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Image 0" descr="preencoded.png">
            <a:extLst>
              <a:ext uri="{FF2B5EF4-FFF2-40B4-BE49-F238E27FC236}">
                <a16:creationId xmlns:a16="http://schemas.microsoft.com/office/drawing/2014/main" id="{CE431FF1-BC18-27D1-6E97-686D7310E7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81600" y="2800800"/>
            <a:ext cx="324000" cy="324000"/>
          </a:xfrm>
          <a:prstGeom prst="ellipse">
            <a:avLst/>
          </a:prstGeom>
        </p:spPr>
      </p:pic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id="{C39C2E21-A66A-7FC6-D030-18D7895C26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81600" y="3363547"/>
            <a:ext cx="324000" cy="324000"/>
          </a:xfrm>
          <a:prstGeom prst="ellipse">
            <a:avLst/>
          </a:prstGeom>
        </p:spPr>
      </p:pic>
      <p:pic>
        <p:nvPicPr>
          <p:cNvPr id="8" name="Image 2" descr="preencoded.png">
            <a:extLst>
              <a:ext uri="{FF2B5EF4-FFF2-40B4-BE49-F238E27FC236}">
                <a16:creationId xmlns:a16="http://schemas.microsoft.com/office/drawing/2014/main" id="{4EBC406D-F273-1EE1-42A9-010A7E25E4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81600" y="4474800"/>
            <a:ext cx="324000" cy="324000"/>
          </a:xfrm>
          <a:prstGeom prst="ellipse">
            <a:avLst/>
          </a:prstGeom>
        </p:spPr>
      </p:pic>
      <p:pic>
        <p:nvPicPr>
          <p:cNvPr id="9" name="Image 3" descr="preencoded.png">
            <a:extLst>
              <a:ext uri="{FF2B5EF4-FFF2-40B4-BE49-F238E27FC236}">
                <a16:creationId xmlns:a16="http://schemas.microsoft.com/office/drawing/2014/main" id="{59CE4001-575D-CC5D-6D81-22E299307DB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281600" y="2296800"/>
            <a:ext cx="324000" cy="324000"/>
          </a:xfrm>
          <a:prstGeom prst="ellipse">
            <a:avLst/>
          </a:prstGeom>
        </p:spPr>
      </p:pic>
      <p:pic>
        <p:nvPicPr>
          <p:cNvPr id="12" name="Image 5" descr="preencoded.png">
            <a:extLst>
              <a:ext uri="{FF2B5EF4-FFF2-40B4-BE49-F238E27FC236}">
                <a16:creationId xmlns:a16="http://schemas.microsoft.com/office/drawing/2014/main" id="{AABA058D-AACA-8A94-13C7-9A890C4B358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739200" y="2296800"/>
            <a:ext cx="324000" cy="324000"/>
          </a:xfrm>
          <a:prstGeom prst="ellipse">
            <a:avLst/>
          </a:prstGeom>
        </p:spPr>
      </p:pic>
      <p:pic>
        <p:nvPicPr>
          <p:cNvPr id="13" name="Image 6" descr="preencoded.png">
            <a:extLst>
              <a:ext uri="{FF2B5EF4-FFF2-40B4-BE49-F238E27FC236}">
                <a16:creationId xmlns:a16="http://schemas.microsoft.com/office/drawing/2014/main" id="{0C25B572-8D2F-53C1-6987-B653834A0F2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739200" y="2836800"/>
            <a:ext cx="324000" cy="324000"/>
          </a:xfrm>
          <a:prstGeom prst="ellipse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55B2C98-BA9D-E2D0-3480-AA5DD8CBA5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5842" y="3328752"/>
            <a:ext cx="538581" cy="45354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9C42CC0-EB72-53C1-1FB2-DCBD4BCCF2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3204" y="3890294"/>
            <a:ext cx="423859" cy="43710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0222757F-E3C5-F40C-5257-BA7C7E67E2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3204" y="4396950"/>
            <a:ext cx="423858" cy="423858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62914BB0-A5B7-9AF1-00C9-4CB5FC8D3B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2176" y="3864551"/>
            <a:ext cx="462847" cy="4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76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82967-393A-9EBF-AFA3-1D6751175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EB74830-BB57-B85F-1543-DC6ED9D214DA}"/>
              </a:ext>
            </a:extLst>
          </p:cNvPr>
          <p:cNvSpPr txBox="1"/>
          <p:nvPr/>
        </p:nvSpPr>
        <p:spPr>
          <a:xfrm>
            <a:off x="0" y="288494"/>
            <a:ext cx="12191999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530" dirty="0">
                <a:latin typeface="Lato Hairline" panose="020F0202020204030203" pitchFamily="34" charset="0"/>
              </a:rPr>
              <a:t>IMPACTO MONETARIO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7C1FFAF-89C5-A962-42E7-A43BC24598E2}"/>
              </a:ext>
            </a:extLst>
          </p:cNvPr>
          <p:cNvSpPr txBox="1"/>
          <p:nvPr/>
        </p:nvSpPr>
        <p:spPr>
          <a:xfrm>
            <a:off x="1238703" y="6098600"/>
            <a:ext cx="9714591" cy="4724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35" i="1" dirty="0" err="1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Modena</a:t>
            </a:r>
            <a:r>
              <a:rPr lang="es-MX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: MXN</a:t>
            </a:r>
          </a:p>
          <a:p>
            <a:pPr algn="ctr"/>
            <a:r>
              <a:rPr lang="es-MX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Investigación realizada por  Ideas Frescas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4A1B23C-1424-DC9B-6B24-8887B172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0E75-C482-D349-A535-D00DC07670B7}" type="slidenum">
              <a:rPr lang="es-MX" smtClean="0"/>
              <a:t>24</a:t>
            </a:fld>
            <a:endParaRPr lang="es-MX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0200DF98-D02C-437C-C70A-E6440C2F3503}"/>
              </a:ext>
            </a:extLst>
          </p:cNvPr>
          <p:cNvSpPr txBox="1"/>
          <p:nvPr/>
        </p:nvSpPr>
        <p:spPr>
          <a:xfrm>
            <a:off x="3047196" y="847387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Inversión necesaria para tener el mismo alcance</a:t>
            </a:r>
            <a:endParaRPr lang="es-MX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DC245DF-694A-7775-19BC-12407FDCC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299005"/>
              </p:ext>
            </p:extLst>
          </p:nvPr>
        </p:nvGraphicFramePr>
        <p:xfrm>
          <a:off x="683394" y="1567159"/>
          <a:ext cx="10269900" cy="384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4950">
                  <a:extLst>
                    <a:ext uri="{9D8B030D-6E8A-4147-A177-3AD203B41FA5}">
                      <a16:colId xmlns:a16="http://schemas.microsoft.com/office/drawing/2014/main" val="1889084742"/>
                    </a:ext>
                  </a:extLst>
                </a:gridCol>
                <a:gridCol w="5134950">
                  <a:extLst>
                    <a:ext uri="{9D8B030D-6E8A-4147-A177-3AD203B41FA5}">
                      <a16:colId xmlns:a16="http://schemas.microsoft.com/office/drawing/2014/main" val="2905390169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s-MX" b="1" dirty="0"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Variables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Valor estimado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502623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s-MX" dirty="0"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Alcance total (100K personas)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 102,597 </a:t>
                      </a:r>
                      <a:endParaRPr lang="es-MX" dirty="0"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66213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s-MX" dirty="0" err="1"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Engagement</a:t>
                      </a:r>
                      <a:r>
                        <a:rPr lang="es-MX" dirty="0"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 (</a:t>
                      </a:r>
                      <a:r>
                        <a:rPr lang="es-ES" dirty="0"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Interacciones estimadas) = 102,597 × 1.5% = 1,538 interacciones aproximadas</a:t>
                      </a:r>
                      <a:endParaRPr lang="es-MX" dirty="0"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1,538 interacciones </a:t>
                      </a:r>
                      <a:endParaRPr lang="es-MX" dirty="0"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33479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s-ES" dirty="0"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CPM estimado en redes sociales (costo por 1000 impresiones)</a:t>
                      </a:r>
                      <a:endParaRPr lang="es-MX" dirty="0"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$80-$120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48623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s-ES" dirty="0"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Impacto equivalente en publicidad (mínimo)</a:t>
                      </a:r>
                      <a:endParaRPr lang="es-MX" dirty="0"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 (102,597 / 1,000) × $80 = $8,208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545026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s-ES" dirty="0"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Impacto equivalente en publicidad (máximo)</a:t>
                      </a:r>
                      <a:endParaRPr lang="es-MX" dirty="0"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(102,597 / 1,000) × $120 = $12,312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319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8387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FCC8D-76B5-54C1-A5F9-071D908A1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EB227FD-B383-9DFB-CBCA-3600D85D596A}"/>
              </a:ext>
            </a:extLst>
          </p:cNvPr>
          <p:cNvSpPr txBox="1"/>
          <p:nvPr/>
        </p:nvSpPr>
        <p:spPr>
          <a:xfrm>
            <a:off x="0" y="288494"/>
            <a:ext cx="12191999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530" dirty="0">
                <a:latin typeface="Lato Hairline" panose="020F0202020204030203" pitchFamily="34" charset="0"/>
              </a:rPr>
              <a:t>EMOJIS MÁS UTILIZADOS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1C1B5DA-F640-8AA2-DE75-5ECDB0AA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0E75-C482-D349-A535-D00DC07670B7}" type="slidenum">
              <a:rPr lang="es-MX" smtClean="0"/>
              <a:t>25</a:t>
            </a:fld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547AC15-3C5E-DCE4-21E7-9471E623FF4D}"/>
              </a:ext>
            </a:extLst>
          </p:cNvPr>
          <p:cNvSpPr txBox="1"/>
          <p:nvPr/>
        </p:nvSpPr>
        <p:spPr>
          <a:xfrm>
            <a:off x="1238703" y="6098600"/>
            <a:ext cx="9714591" cy="2823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Hemos analizado sus menciones y extraído emojis para ayudarle a calibrar el estado de ánimo de sus conversaciones.</a:t>
            </a:r>
            <a:endParaRPr lang="es-MX" sz="1235" i="1" dirty="0">
              <a:solidFill>
                <a:schemeClr val="bg1">
                  <a:lumMod val="65000"/>
                </a:schemeClr>
              </a:solidFill>
              <a:latin typeface="Playfair Display" panose="00000500000000000000" pitchFamily="50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F174DF8-CAE3-291A-8F1A-0889EFDBC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083" y="1023602"/>
            <a:ext cx="4667901" cy="481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07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C8F91-8F5B-CF63-86CD-0D5358D99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52E1FB-29AE-1EBF-D4FE-C0B62D2012C6}"/>
              </a:ext>
            </a:extLst>
          </p:cNvPr>
          <p:cNvSpPr txBox="1"/>
          <p:nvPr/>
        </p:nvSpPr>
        <p:spPr>
          <a:xfrm>
            <a:off x="0" y="288494"/>
            <a:ext cx="12191999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530" dirty="0">
                <a:latin typeface="Lato Hairline" panose="020F0202020204030203" pitchFamily="34" charset="0"/>
              </a:rPr>
              <a:t>CONTEXTO DE UNA DISCUSIÓN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56FD7A6-EF0C-A88D-4103-DC9BA4DEB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0E75-C482-D349-A535-D00DC07670B7}" type="slidenum">
              <a:rPr lang="es-MX" smtClean="0"/>
              <a:t>26</a:t>
            </a:fld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16A3BFE-8BFA-46B5-4250-37B6394D4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22" y="978630"/>
            <a:ext cx="4717169" cy="509491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4925887-4550-9B6B-4E47-9083DD516540}"/>
              </a:ext>
            </a:extLst>
          </p:cNvPr>
          <p:cNvSpPr txBox="1"/>
          <p:nvPr/>
        </p:nvSpPr>
        <p:spPr>
          <a:xfrm>
            <a:off x="4917891" y="1372026"/>
            <a:ext cx="6938016" cy="4113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588"/>
              </a:spcAft>
            </a:pPr>
            <a:r>
              <a:rPr lang="es-ES" sz="1600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Es una nube de palabras con los términos más usados en publicaciones donde aparece la frase “Centro de Convenciones”.</a:t>
            </a:r>
          </a:p>
          <a:p>
            <a:pPr algn="just">
              <a:spcAft>
                <a:spcPts val="1588"/>
              </a:spcAft>
            </a:pPr>
            <a:r>
              <a:rPr lang="es-ES" sz="1600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El tamaño de cada palabra indica qué tan frecuente es:</a:t>
            </a:r>
          </a:p>
          <a:p>
            <a:pPr marL="800100" lvl="1" indent="-342900" algn="just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Entre más grande, más veces fue mencionada.</a:t>
            </a:r>
          </a:p>
          <a:p>
            <a:pPr algn="just">
              <a:spcAft>
                <a:spcPts val="1588"/>
              </a:spcAft>
            </a:pPr>
            <a:r>
              <a:rPr lang="es-ES" sz="1600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El color indica el sentimiento:</a:t>
            </a:r>
          </a:p>
          <a:p>
            <a:pPr marL="800100" lvl="1" indent="-342900" algn="just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Verde: Se menciona en un contexto positivo.</a:t>
            </a:r>
          </a:p>
          <a:p>
            <a:pPr marL="800100" lvl="1" indent="-342900" algn="just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Rojo: Indica sentimientos negativos.</a:t>
            </a:r>
          </a:p>
          <a:p>
            <a:pPr marL="800100" lvl="1" indent="-342900" algn="just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Gris: Muestra un contexto neutros.</a:t>
            </a:r>
          </a:p>
          <a:p>
            <a:pPr algn="just">
              <a:spcAft>
                <a:spcPts val="1588"/>
              </a:spcAft>
            </a:pPr>
            <a:r>
              <a:rPr lang="es-ES" sz="1600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Esta imagen nos ayuda a entender cómo se habla del tema y qué emociones genera en la conversación pública.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B0A3256-E828-84B4-4953-C975153D12F8}"/>
              </a:ext>
            </a:extLst>
          </p:cNvPr>
          <p:cNvSpPr txBox="1"/>
          <p:nvPr/>
        </p:nvSpPr>
        <p:spPr>
          <a:xfrm>
            <a:off x="1238703" y="6206600"/>
            <a:ext cx="9714591" cy="2823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Investigación realizada por  Ideas Frescas</a:t>
            </a:r>
          </a:p>
        </p:txBody>
      </p:sp>
    </p:spTree>
    <p:extLst>
      <p:ext uri="{BB962C8B-B14F-4D97-AF65-F5344CB8AC3E}">
        <p14:creationId xmlns:p14="http://schemas.microsoft.com/office/powerpoint/2010/main" val="2207086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B7BD2-AE6A-BA1E-2C84-F42D55979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D57AC2E-B518-226D-DDEC-0DE38DF9D8ED}"/>
              </a:ext>
            </a:extLst>
          </p:cNvPr>
          <p:cNvSpPr txBox="1"/>
          <p:nvPr/>
        </p:nvSpPr>
        <p:spPr>
          <a:xfrm>
            <a:off x="1306286" y="314289"/>
            <a:ext cx="10355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latin typeface="Lato Hairline" panose="020F0202020204030203" pitchFamily="34" charset="0"/>
              </a:rPr>
              <a:t>LOS EXPERTOS OPINAN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6119F14-1543-5C7D-58E5-C0BEED4F8147}"/>
              </a:ext>
            </a:extLst>
          </p:cNvPr>
          <p:cNvSpPr txBox="1"/>
          <p:nvPr/>
        </p:nvSpPr>
        <p:spPr>
          <a:xfrm>
            <a:off x="1306286" y="1952522"/>
            <a:ext cx="9915896" cy="360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1059"/>
              </a:spcAft>
              <a:buFont typeface="+mj-lt"/>
              <a:buAutoNum type="arabicPeriod"/>
            </a:pPr>
            <a:r>
              <a:rPr lang="es-ES" sz="2100" dirty="0">
                <a:solidFill>
                  <a:srgbClr val="1E2534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La mayoría de las menciones identificadas en redes sociales tienen un carácter informativo, principalmente relacionadas con el inicio y cierre de la Semana de la Moto, destacando la magnitud del evento.</a:t>
            </a:r>
          </a:p>
          <a:p>
            <a:pPr marL="355600" indent="-355600">
              <a:spcAft>
                <a:spcPts val="1059"/>
              </a:spcAft>
              <a:buFont typeface="+mj-lt"/>
              <a:buAutoNum type="arabicPeriod"/>
            </a:pPr>
            <a:r>
              <a:rPr lang="es-ES" sz="2100" dirty="0">
                <a:solidFill>
                  <a:srgbClr val="1E2534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Es relevante observar que las menciones al Centro de Convenciones provienen, en su mayoría, de medios de comunicación como noticieros y portales informativos. No se identificaron referencias significativas por parte de usuarios finales.</a:t>
            </a:r>
          </a:p>
          <a:p>
            <a:pPr marL="355600" indent="-355600">
              <a:spcAft>
                <a:spcPts val="1059"/>
              </a:spcAft>
              <a:buFont typeface="+mj-lt"/>
              <a:buAutoNum type="arabicPeriod"/>
            </a:pPr>
            <a:r>
              <a:rPr lang="es-ES" sz="2100" dirty="0">
                <a:solidFill>
                  <a:srgbClr val="1E2534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En un análisis exploratorio de los comentarios asociados al ‘</a:t>
            </a:r>
            <a:r>
              <a:rPr lang="es-ES" sz="2100" i="1" dirty="0">
                <a:solidFill>
                  <a:srgbClr val="1E2534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Foro </a:t>
            </a:r>
            <a:r>
              <a:rPr lang="es-ES" sz="2100" i="1" dirty="0" err="1">
                <a:solidFill>
                  <a:srgbClr val="1E2534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Biker</a:t>
            </a:r>
            <a:r>
              <a:rPr lang="es-ES" sz="2100" i="1" dirty="0">
                <a:solidFill>
                  <a:srgbClr val="1E2534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’, </a:t>
            </a:r>
            <a:r>
              <a:rPr lang="es-ES" sz="2100" dirty="0">
                <a:solidFill>
                  <a:srgbClr val="1E2534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no se encontraron expresiones negativas por parte de los asistentes. Predominan percepciones positivas experiencia del evento.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9B5A54A-E759-9D77-2753-2668BEF85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0E75-C482-D349-A535-D00DC07670B7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4579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33F12-44C7-BE09-621A-BE02808E2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CBAB6B4-3C7A-C40D-06DA-E0D527EB37B7}"/>
              </a:ext>
            </a:extLst>
          </p:cNvPr>
          <p:cNvSpPr txBox="1"/>
          <p:nvPr/>
        </p:nvSpPr>
        <p:spPr>
          <a:xfrm>
            <a:off x="1306286" y="314289"/>
            <a:ext cx="10355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latin typeface="Lato Hairline" panose="020F0202020204030203" pitchFamily="34" charset="0"/>
              </a:rPr>
              <a:t>RECOMENDACIONES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1904EAA-663B-DEED-25FD-F1C189FF83A9}"/>
              </a:ext>
            </a:extLst>
          </p:cNvPr>
          <p:cNvSpPr txBox="1"/>
          <p:nvPr/>
        </p:nvSpPr>
        <p:spPr>
          <a:xfrm>
            <a:off x="1389413" y="1057594"/>
            <a:ext cx="9915896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Aft>
                <a:spcPts val="1059"/>
              </a:spcAft>
              <a:buFont typeface="+mj-lt"/>
              <a:buAutoNum type="arabicPeriod"/>
            </a:pPr>
            <a:r>
              <a:rPr lang="es-ES" sz="2100" dirty="0">
                <a:solidFill>
                  <a:srgbClr val="1E2534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Establecer colaboraciones con los organizadores para asegurar la presencia activa del Centro en la comunicación oficial del evento.</a:t>
            </a:r>
          </a:p>
          <a:p>
            <a:pPr marL="355600" indent="-355600">
              <a:spcAft>
                <a:spcPts val="1059"/>
              </a:spcAft>
              <a:buFont typeface="+mj-lt"/>
              <a:buAutoNum type="arabicPeriod"/>
            </a:pPr>
            <a:r>
              <a:rPr lang="es-ES" sz="2100" dirty="0">
                <a:solidFill>
                  <a:srgbClr val="1E2534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Generar contenido previo que posicione al recinto como sede relevante, destacando su participación con mensajes claros y visuales.</a:t>
            </a:r>
          </a:p>
          <a:p>
            <a:pPr marL="355600" indent="-355600">
              <a:spcAft>
                <a:spcPts val="1059"/>
              </a:spcAft>
              <a:buFont typeface="+mj-lt"/>
              <a:buAutoNum type="arabicPeriod"/>
            </a:pPr>
            <a:r>
              <a:rPr lang="es-ES" sz="2100" dirty="0">
                <a:solidFill>
                  <a:srgbClr val="1E2534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Activar dinámicas de expectativa en canales digitales propios, orientadas a generar conversación.</a:t>
            </a:r>
          </a:p>
          <a:p>
            <a:pPr marL="355600" indent="-355600">
              <a:spcAft>
                <a:spcPts val="1059"/>
              </a:spcAft>
              <a:buFont typeface="+mj-lt"/>
              <a:buAutoNum type="arabicPeriod"/>
            </a:pPr>
            <a:r>
              <a:rPr lang="es-ES" sz="2100" dirty="0">
                <a:solidFill>
                  <a:srgbClr val="1E2534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Mantener una cobertura activa en redes sociales del Centro, con contenido en tiempo real alineado a las etiquetas y narrativas del evento.</a:t>
            </a:r>
          </a:p>
          <a:p>
            <a:pPr marL="355600" indent="-355600">
              <a:spcAft>
                <a:spcPts val="1059"/>
              </a:spcAft>
              <a:buFont typeface="+mj-lt"/>
              <a:buAutoNum type="arabicPeriod"/>
            </a:pPr>
            <a:r>
              <a:rPr lang="es-ES" sz="2100" dirty="0">
                <a:solidFill>
                  <a:srgbClr val="1E2534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Asegurar que la imagen del lugar esté presente en espacios clave del evento (escenarios, fondos, zonas fotográficas), favoreciendo su aparición orgánica en publicaciones de asistentes.</a:t>
            </a:r>
          </a:p>
          <a:p>
            <a:pPr marL="355600" indent="-355600">
              <a:spcAft>
                <a:spcPts val="1059"/>
              </a:spcAft>
              <a:buFont typeface="+mj-lt"/>
              <a:buAutoNum type="arabicPeriod"/>
            </a:pPr>
            <a:r>
              <a:rPr lang="es-ES" sz="2100" dirty="0">
                <a:solidFill>
                  <a:srgbClr val="1E2534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Evolución en la cantidad y calidad de menciones del nombre del recinto en redes sociales y medios digitales.</a:t>
            </a:r>
          </a:p>
          <a:p>
            <a:pPr marL="355600" indent="-355600">
              <a:spcAft>
                <a:spcPts val="1059"/>
              </a:spcAft>
              <a:buFont typeface="+mj-lt"/>
              <a:buAutoNum type="arabicPeriod"/>
            </a:pPr>
            <a:r>
              <a:rPr lang="es-ES" sz="2100" dirty="0">
                <a:solidFill>
                  <a:srgbClr val="1E2534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Crecimiento en seguidores y actividad en plataformas propias.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847D2BC-2DF3-0FCF-65B1-EB674C47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0E75-C482-D349-A535-D00DC07670B7}" type="slidenum">
              <a:rPr lang="es-MX" smtClean="0"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9185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640D9E2-7D1B-4F03-99EF-C291DACB294A}"/>
              </a:ext>
            </a:extLst>
          </p:cNvPr>
          <p:cNvSpPr txBox="1"/>
          <p:nvPr/>
        </p:nvSpPr>
        <p:spPr>
          <a:xfrm>
            <a:off x="1514394" y="288495"/>
            <a:ext cx="9119989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530" b="1" dirty="0">
                <a:latin typeface="Lato" panose="020F0502020204030203" pitchFamily="34" charset="77"/>
              </a:rPr>
              <a:t>GLOSARIO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C14FF9C-43CB-4DF8-9920-972451CC9F4D}"/>
              </a:ext>
            </a:extLst>
          </p:cNvPr>
          <p:cNvSpPr txBox="1"/>
          <p:nvPr/>
        </p:nvSpPr>
        <p:spPr>
          <a:xfrm>
            <a:off x="1514395" y="948058"/>
            <a:ext cx="8889467" cy="311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3474" indent="-473474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s-ES_tradnl" sz="2118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Score de </a:t>
            </a:r>
            <a:r>
              <a:rPr lang="es-ES_tradnl" sz="2118" dirty="0" err="1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Influencers</a:t>
            </a:r>
            <a:r>
              <a:rPr lang="es-ES_tradnl" sz="2118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: puntaje que mide la capacidad de un perfil en redes sociales para influir en su audiencia, basado en alcance e interacción.</a:t>
            </a:r>
          </a:p>
          <a:p>
            <a:pPr marL="473474" indent="-473474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s-ES_tradnl" sz="2118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Nivel de Influencia: potencial de una fuente (red social, blog, etc.) para impactar a su audiencia, evaluado por alcance y </a:t>
            </a:r>
            <a:r>
              <a:rPr lang="es-ES_tradnl" sz="2118" dirty="0" err="1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engagement</a:t>
            </a:r>
            <a:r>
              <a:rPr lang="es-ES_tradnl" sz="2118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.</a:t>
            </a:r>
          </a:p>
          <a:p>
            <a:pPr marL="473474" indent="-473474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s-ES_tradnl" sz="2118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Autoridad de la Fuente: Grado de confianza y reputación de la fuente que hace la mención, basado en su historia de publicaciones y seguidores.</a:t>
            </a:r>
          </a:p>
        </p:txBody>
      </p:sp>
    </p:spTree>
    <p:extLst>
      <p:ext uri="{BB962C8B-B14F-4D97-AF65-F5344CB8AC3E}">
        <p14:creationId xmlns:p14="http://schemas.microsoft.com/office/powerpoint/2010/main" val="1069480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9BCBA-73C4-D805-26E4-86AD1C554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48BF45D-BD05-2BA7-62F0-CCDDED57500F}"/>
              </a:ext>
            </a:extLst>
          </p:cNvPr>
          <p:cNvSpPr txBox="1"/>
          <p:nvPr/>
        </p:nvSpPr>
        <p:spPr>
          <a:xfrm>
            <a:off x="1514394" y="288495"/>
            <a:ext cx="9119989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530" b="1" dirty="0">
                <a:latin typeface="Lato" panose="020F0502020204030203" pitchFamily="34" charset="77"/>
              </a:rPr>
              <a:t>GLOSARIO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02DC71-0276-0DB6-F920-9A1755B5339E}"/>
              </a:ext>
            </a:extLst>
          </p:cNvPr>
          <p:cNvSpPr txBox="1"/>
          <p:nvPr/>
        </p:nvSpPr>
        <p:spPr>
          <a:xfrm>
            <a:off x="973756" y="938431"/>
            <a:ext cx="9912417" cy="591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Menciones totales: Cuántas veces se habló del tema en todos los medios.</a:t>
            </a:r>
          </a:p>
          <a:p>
            <a:pPr marL="171450" indent="-171450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Menciones en redes sociales: Cuántas veces se mencionó en Instagram, Facebook, X (Twitter), etc.</a:t>
            </a:r>
          </a:p>
          <a:p>
            <a:pPr marL="171450" indent="-171450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Menciones fuera de redes sociales: Cuántas veces se mencionó en sitios de noticias, blogs, foros, etc.</a:t>
            </a:r>
          </a:p>
          <a:p>
            <a:pPr marL="171450" indent="-171450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Menciones positivas: Comentarios o publicaciones con tono favorable.</a:t>
            </a:r>
          </a:p>
          <a:p>
            <a:pPr marL="171450" indent="-171450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Menciones negativas: Comentarios o publicaciones con críticas o tono desfavorable.</a:t>
            </a:r>
          </a:p>
          <a:p>
            <a:pPr marL="171450" indent="-171450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Alcance en redes sociales: Estimación de cuántas personas vieron las publicaciones del tema en redes sociales.(No incluye TikTok)</a:t>
            </a:r>
          </a:p>
          <a:p>
            <a:pPr marL="171450" indent="-171450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Alcance fuera de redes sociales: Estimación de cuántas personas vieron menciones del tema en páginas web, noticias o foros.</a:t>
            </a:r>
          </a:p>
          <a:p>
            <a:pPr marL="171450" indent="-171450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Contenido generado por usuarios: Publicaciones hechas por personas (no por medios ni empresas) en redes, blogs o foros.</a:t>
            </a:r>
          </a:p>
          <a:p>
            <a:pPr marL="171450" indent="-171450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Media </a:t>
            </a:r>
            <a:r>
              <a:rPr lang="es-ES" sz="1200" dirty="0" err="1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Presence</a:t>
            </a:r>
            <a:r>
              <a:rPr lang="es-ES" sz="1200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 Score: Mide qué tan visible o popular fue el tema en internet en un periodo específico.</a:t>
            </a:r>
          </a:p>
          <a:p>
            <a:pPr marL="171450" indent="-171450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AVE (Valor Publicitario Equivalente): Estima cuánto costaría en publicidad pagada lograr la misma visibilidad que se obtuvo con las menciones en medios. Es como saber cuánto valdría esa exposición si la hubieras pagado.</a:t>
            </a:r>
          </a:p>
          <a:p>
            <a:pPr marL="171450" indent="-171450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Reacciones en redes sociales: Número total de interacciones como me gusta, me encanta, me sorprende, etc.</a:t>
            </a:r>
          </a:p>
          <a:p>
            <a:pPr marL="171450" indent="-171450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Comentarios en redes sociales: Total de respuestas o comentarios que la gente escribió en publicaciones relacionadas.</a:t>
            </a:r>
          </a:p>
          <a:p>
            <a:pPr marL="171450" indent="-171450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Acciones en redes sociales: Cuántas veces las publicaciones se compartieron.</a:t>
            </a:r>
          </a:p>
          <a:p>
            <a:pPr marL="171450" indent="-171450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Interacciones totales en redes sociales: Suma de todas las reacciones, comentarios y compartidos generados por las menciones.</a:t>
            </a:r>
          </a:p>
          <a:p>
            <a:pPr marL="171450" indent="-171450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Alcance total: Número estimado de personas que vieron o tuvieron contacto con las publicaciones o menciones del tema.</a:t>
            </a:r>
            <a:endParaRPr lang="en-US" sz="1200" dirty="0"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3495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4CB16-BA27-5E40-37D4-29561B55D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43EBEC3-E7E5-7EB4-8B02-0A3A6894974E}"/>
              </a:ext>
            </a:extLst>
          </p:cNvPr>
          <p:cNvSpPr txBox="1"/>
          <p:nvPr/>
        </p:nvSpPr>
        <p:spPr>
          <a:xfrm>
            <a:off x="0" y="312499"/>
            <a:ext cx="12191999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530" dirty="0">
                <a:latin typeface="Lato Hairline" panose="020F0202020204030203" pitchFamily="34" charset="0"/>
              </a:rPr>
              <a:t>PALABRAS CLAVE PARA INVESTIGACIÓN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645723E-DFEE-DBCA-582B-161D79BE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0E75-C482-D349-A535-D00DC07670B7}" type="slidenum">
              <a:rPr lang="es-MX" smtClean="0"/>
              <a:t>30</a:t>
            </a:fld>
            <a:endParaRPr lang="es-MX"/>
          </a:p>
        </p:txBody>
      </p:sp>
      <p:sp>
        <p:nvSpPr>
          <p:cNvPr id="254" name="CuadroTexto 253">
            <a:extLst>
              <a:ext uri="{FF2B5EF4-FFF2-40B4-BE49-F238E27FC236}">
                <a16:creationId xmlns:a16="http://schemas.microsoft.com/office/drawing/2014/main" id="{594B4EB9-B8D8-3361-19C1-587BF2FCBB7B}"/>
              </a:ext>
            </a:extLst>
          </p:cNvPr>
          <p:cNvSpPr txBox="1"/>
          <p:nvPr/>
        </p:nvSpPr>
        <p:spPr>
          <a:xfrm>
            <a:off x="1238703" y="6062600"/>
            <a:ext cx="9714591" cy="2823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Investigación realizada por  Ideas Frescas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A2ED7D-476B-EE2C-3C19-782094610C05}"/>
              </a:ext>
            </a:extLst>
          </p:cNvPr>
          <p:cNvSpPr txBox="1"/>
          <p:nvPr/>
        </p:nvSpPr>
        <p:spPr>
          <a:xfrm>
            <a:off x="1514395" y="948058"/>
            <a:ext cx="8889467" cy="5198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3474" indent="-473474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s-ES_tradnl" sz="2118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Centro de Convenciones Mazatlán.</a:t>
            </a:r>
          </a:p>
          <a:p>
            <a:pPr marL="473474" indent="-473474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s-ES_tradnl" sz="2118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Internacional Center Mazatlán.</a:t>
            </a:r>
          </a:p>
          <a:p>
            <a:pPr marL="473474" indent="-473474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s-ES_tradnl" sz="2118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Los Cafres</a:t>
            </a:r>
          </a:p>
          <a:p>
            <a:pPr marL="473474" indent="-473474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s-ES_tradnl" sz="2118" dirty="0" err="1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Kumbia</a:t>
            </a:r>
            <a:r>
              <a:rPr lang="es-ES_tradnl" sz="2118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 Kings</a:t>
            </a:r>
          </a:p>
          <a:p>
            <a:pPr marL="473474" indent="-473474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s-ES_tradnl" sz="2118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Molotov</a:t>
            </a:r>
          </a:p>
          <a:p>
            <a:pPr marL="473474" indent="-473474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s-ES_tradnl" sz="2118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Foro </a:t>
            </a:r>
            <a:r>
              <a:rPr lang="es-ES_tradnl" sz="2118" dirty="0" err="1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Biker</a:t>
            </a:r>
            <a:r>
              <a:rPr lang="es-ES_tradnl" sz="2118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 Mazatlán</a:t>
            </a:r>
          </a:p>
          <a:p>
            <a:pPr marL="473474" indent="-473474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s-ES_tradnl" sz="2118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Semana de la moto Mazatlán</a:t>
            </a:r>
          </a:p>
          <a:p>
            <a:pPr marL="473474" indent="-473474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s-ES_tradnl" sz="2118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Desfile de la moto Mazatlán</a:t>
            </a:r>
          </a:p>
          <a:p>
            <a:pPr marL="473474" indent="-473474">
              <a:spcAft>
                <a:spcPts val="1588"/>
              </a:spcAft>
              <a:buFont typeface="Arial" panose="020B0604020202020204" pitchFamily="34" charset="0"/>
              <a:buChar char="•"/>
            </a:pPr>
            <a:r>
              <a:rPr lang="es-ES_tradnl" sz="2118" dirty="0">
                <a:latin typeface="Roboto Thin" panose="02000000000000000000" pitchFamily="2" charset="0"/>
                <a:ea typeface="Roboto Thin" panose="02000000000000000000" pitchFamily="2" charset="0"/>
                <a:cs typeface="Roboto Thin" panose="02000000000000000000" pitchFamily="2" charset="0"/>
              </a:rPr>
              <a:t>Festival Mazatlán</a:t>
            </a:r>
          </a:p>
          <a:p>
            <a:pPr marL="473474" indent="-473474">
              <a:spcAft>
                <a:spcPts val="1588"/>
              </a:spcAft>
              <a:buFont typeface="Arial" panose="020B0604020202020204" pitchFamily="34" charset="0"/>
              <a:buChar char="•"/>
            </a:pPr>
            <a:endParaRPr lang="es-ES_tradnl" sz="2118" dirty="0">
              <a:latin typeface="Roboto Thin" panose="02000000000000000000" pitchFamily="2" charset="0"/>
              <a:ea typeface="Roboto Thin" panose="02000000000000000000" pitchFamily="2" charset="0"/>
              <a:cs typeface="Roboto Thi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563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45977" y="3958783"/>
            <a:ext cx="9100046" cy="841582"/>
          </a:xfrm>
          <a:prstGeom prst="rect">
            <a:avLst/>
          </a:prstGeom>
        </p:spPr>
        <p:txBody>
          <a:bodyPr lIns="74746" tIns="37373" rIns="74746" bIns="37373"/>
          <a:lstStyle>
            <a:lvl1pPr algn="ctr" defTabSz="587756" rtl="0" eaLnBrk="1" latinLnBrk="0" hangingPunct="1">
              <a:spcBef>
                <a:spcPct val="0"/>
              </a:spcBef>
              <a:buNone/>
              <a:defRPr sz="5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es-ES_tradnl" sz="5396" dirty="0">
                <a:solidFill>
                  <a:schemeClr val="bg1"/>
                </a:solidFill>
                <a:latin typeface="Stajn Pro Light"/>
                <a:cs typeface="Stajn Pro Light"/>
              </a:rPr>
              <a:t>Una cita a ciegas...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867569-260A-1D41-8370-C8E97343F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46" b="26076"/>
          <a:stretch/>
        </p:blipFill>
        <p:spPr>
          <a:xfrm>
            <a:off x="-505826" y="-499608"/>
            <a:ext cx="13203653" cy="7857216"/>
          </a:xfrm>
          <a:prstGeom prst="rect">
            <a:avLst/>
          </a:prstGeom>
          <a:solidFill>
            <a:srgbClr val="6BC5E9"/>
          </a:solidFill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8610E1FF-F1CB-3143-A835-AC77A476B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301" y="1208961"/>
            <a:ext cx="6651708" cy="344911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square" lIns="102138" tIns="51068" rIns="102138" bIns="5106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pple Garamond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s-ES_tradnl" sz="5294" b="1" cap="all" dirty="0">
                <a:solidFill>
                  <a:schemeClr val="bg1"/>
                </a:solidFill>
                <a:latin typeface="Lato" panose="020F0502020204030203" pitchFamily="34" charset="77"/>
                <a:cs typeface="Stajn Pro bold"/>
              </a:rPr>
              <a:t>Ayudamos 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5294" b="1" cap="all" dirty="0">
                <a:solidFill>
                  <a:schemeClr val="bg1"/>
                </a:solidFill>
                <a:latin typeface="Lato" panose="020F0502020204030203" pitchFamily="34" charset="77"/>
                <a:cs typeface="Stajn Pro bold"/>
              </a:rPr>
              <a:t>a que crezcas 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5294" b="1" cap="all" dirty="0">
                <a:solidFill>
                  <a:schemeClr val="bg1"/>
                </a:solidFill>
                <a:latin typeface="Lato" panose="020F0502020204030203" pitchFamily="34" charset="77"/>
                <a:cs typeface="Stajn Pro bold"/>
              </a:rPr>
              <a:t>más rentable...</a:t>
            </a:r>
            <a:endParaRPr lang="es-ES_tradnl" sz="3530" b="1" cap="all" dirty="0">
              <a:solidFill>
                <a:schemeClr val="bg1"/>
              </a:solidFill>
              <a:latin typeface="Lato" panose="020F0502020204030203" pitchFamily="34" charset="77"/>
              <a:cs typeface="Stajn Pro bold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2824" dirty="0">
                <a:solidFill>
                  <a:schemeClr val="bg1"/>
                </a:solidFill>
                <a:latin typeface="Lato Light" panose="020F0302020204030203" pitchFamily="34" charset="77"/>
                <a:cs typeface="Stajn Pro bold"/>
              </a:rPr>
              <a:t>669.1360900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824" dirty="0" err="1">
                <a:solidFill>
                  <a:schemeClr val="bg1"/>
                </a:solidFill>
                <a:latin typeface="Lato Light" panose="020F0302020204030203" pitchFamily="34" charset="77"/>
                <a:cs typeface="Stajn Pro bold"/>
              </a:rPr>
              <a:t>nando@ideasfrescas.com.mx</a:t>
            </a:r>
            <a:endParaRPr lang="es-ES_tradnl" sz="2824" dirty="0">
              <a:solidFill>
                <a:schemeClr val="bg1"/>
              </a:solidFill>
              <a:latin typeface="Lato Light" panose="020F0302020204030203" pitchFamily="34" charset="77"/>
              <a:cs typeface="Stajn Pro bold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2824" dirty="0" err="1">
                <a:solidFill>
                  <a:schemeClr val="bg1"/>
                </a:solidFill>
                <a:latin typeface="Lato Light" panose="020F0302020204030203" pitchFamily="34" charset="77"/>
                <a:cs typeface="Stajn Pro bold"/>
              </a:rPr>
              <a:t>www.ideasfrescas.com.mx</a:t>
            </a:r>
            <a:endParaRPr lang="es-ES_tradnl" sz="2824" dirty="0">
              <a:solidFill>
                <a:schemeClr val="bg1"/>
              </a:solidFill>
              <a:latin typeface="Lato Light" panose="020F0302020204030203" pitchFamily="34" charset="77"/>
              <a:cs typeface="Stajn Pro bold"/>
            </a:endParaRPr>
          </a:p>
          <a:p>
            <a:pPr eaLnBrk="1" hangingPunct="1">
              <a:lnSpc>
                <a:spcPct val="80000"/>
              </a:lnSpc>
            </a:pPr>
            <a:r>
              <a:rPr lang="es-ES_tradnl" sz="2824" dirty="0">
                <a:solidFill>
                  <a:schemeClr val="bg1"/>
                </a:solidFill>
                <a:latin typeface="Lato Light" panose="020F0302020204030203" pitchFamily="34" charset="77"/>
                <a:cs typeface="Stajn Pro bold"/>
              </a:rPr>
              <a:t>@</a:t>
            </a:r>
            <a:r>
              <a:rPr lang="es-ES_tradnl" sz="2824" dirty="0" err="1">
                <a:solidFill>
                  <a:schemeClr val="bg1"/>
                </a:solidFill>
                <a:latin typeface="Lato Light" panose="020F0302020204030203" pitchFamily="34" charset="77"/>
                <a:cs typeface="Stajn Pro bold"/>
              </a:rPr>
              <a:t>ideasfrescas</a:t>
            </a:r>
            <a:endParaRPr lang="es-ES_tradnl" sz="2824" dirty="0">
              <a:solidFill>
                <a:schemeClr val="bg1"/>
              </a:solidFill>
              <a:latin typeface="Lato Light" panose="020F0302020204030203" pitchFamily="34" charset="77"/>
              <a:cs typeface="Stajn Pro bold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38DFF41-AFA7-E44E-87C4-9DE5498708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667" b="3269"/>
          <a:stretch/>
        </p:blipFill>
        <p:spPr>
          <a:xfrm>
            <a:off x="5217702" y="5304026"/>
            <a:ext cx="2021955" cy="83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3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CC167-5197-9B4A-E102-3E253871E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14">
            <a:extLst>
              <a:ext uri="{FF2B5EF4-FFF2-40B4-BE49-F238E27FC236}">
                <a16:creationId xmlns:a16="http://schemas.microsoft.com/office/drawing/2014/main" id="{7C158106-13FD-6CE0-CFBE-39A6AD6A12CB}"/>
              </a:ext>
            </a:extLst>
          </p:cNvPr>
          <p:cNvSpPr/>
          <p:nvPr/>
        </p:nvSpPr>
        <p:spPr>
          <a:xfrm>
            <a:off x="9756000" y="1545255"/>
            <a:ext cx="2088000" cy="1152000"/>
          </a:xfrm>
          <a:prstGeom prst="roundRect">
            <a:avLst>
              <a:gd name="adj" fmla="val 9525"/>
            </a:avLst>
          </a:prstGeom>
          <a:solidFill>
            <a:srgbClr val="FFFFFF"/>
          </a:solidFill>
          <a:ln w="3175">
            <a:solidFill>
              <a:srgbClr val="E6E6E6"/>
            </a:solidFill>
            <a:prstDash val="solid"/>
          </a:ln>
          <a:effectLst>
            <a:outerShdw blurRad="101600" dist="50800" dir="27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s-MX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766A6588-5EF3-27F7-BC8E-6A0A0D63AA63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10143929" y="1382998"/>
            <a:ext cx="808984" cy="100897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46526D0D-E8E4-6871-AEEF-DC06BD358EF7}"/>
              </a:ext>
            </a:extLst>
          </p:cNvPr>
          <p:cNvSpPr txBox="1"/>
          <p:nvPr/>
        </p:nvSpPr>
        <p:spPr>
          <a:xfrm>
            <a:off x="0" y="288494"/>
            <a:ext cx="12191999" cy="9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530" dirty="0">
                <a:latin typeface="Lato Hairline" panose="020F0202020204030203" pitchFamily="34" charset="0"/>
              </a:rPr>
              <a:t>CENTRO DE CONVENCIONES :</a:t>
            </a:r>
          </a:p>
          <a:p>
            <a:pPr algn="ctr"/>
            <a:r>
              <a:rPr lang="es-MX" sz="2118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Conversación digital; 21- Abril al 05- Mayo 2025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4C16630-3010-E7C5-1624-B81F2A504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09371" y="2246139"/>
            <a:ext cx="857238" cy="206471"/>
          </a:xfrm>
        </p:spPr>
        <p:txBody>
          <a:bodyPr/>
          <a:lstStyle/>
          <a:p>
            <a:fld id="{BCD50E75-C482-D349-A535-D00DC07670B7}" type="slidenum">
              <a:rPr lang="es-MX" smtClean="0"/>
              <a:t>4</a:t>
            </a:fld>
            <a:endParaRPr lang="es-MX"/>
          </a:p>
        </p:txBody>
      </p:sp>
      <p:sp>
        <p:nvSpPr>
          <p:cNvPr id="69" name="Shape 2">
            <a:extLst>
              <a:ext uri="{FF2B5EF4-FFF2-40B4-BE49-F238E27FC236}">
                <a16:creationId xmlns:a16="http://schemas.microsoft.com/office/drawing/2014/main" id="{5B49DC0B-AE31-1B2C-1FC7-3CC1E67EC0A5}"/>
              </a:ext>
            </a:extLst>
          </p:cNvPr>
          <p:cNvSpPr/>
          <p:nvPr/>
        </p:nvSpPr>
        <p:spPr>
          <a:xfrm>
            <a:off x="540000" y="1545255"/>
            <a:ext cx="2088000" cy="1152000"/>
          </a:xfrm>
          <a:prstGeom prst="roundRect">
            <a:avLst>
              <a:gd name="adj" fmla="val 9525"/>
            </a:avLst>
          </a:prstGeom>
          <a:solidFill>
            <a:srgbClr val="FFFFFF"/>
          </a:solidFill>
          <a:ln w="3175">
            <a:solidFill>
              <a:srgbClr val="E6E6E6"/>
            </a:solidFill>
            <a:prstDash val="solid"/>
          </a:ln>
          <a:effectLst>
            <a:outerShdw blurRad="101600" dist="50800" dir="27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s-MX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0" name="Text 3">
            <a:extLst>
              <a:ext uri="{FF2B5EF4-FFF2-40B4-BE49-F238E27FC236}">
                <a16:creationId xmlns:a16="http://schemas.microsoft.com/office/drawing/2014/main" id="{C2D856B8-198C-D6D8-4A83-3FB122F5B2AD}"/>
              </a:ext>
            </a:extLst>
          </p:cNvPr>
          <p:cNvSpPr/>
          <p:nvPr/>
        </p:nvSpPr>
        <p:spPr>
          <a:xfrm>
            <a:off x="684000" y="1653255"/>
            <a:ext cx="1800000" cy="324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 err="1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Menciones</a:t>
            </a:r>
            <a:r>
              <a:rPr lang="en-US" sz="1000" dirty="0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totales</a:t>
            </a:r>
            <a:r>
              <a:rPr lang="en-US" sz="1000" dirty="0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</p:txBody>
      </p:sp>
      <p:sp>
        <p:nvSpPr>
          <p:cNvPr id="71" name="Text 4">
            <a:extLst>
              <a:ext uri="{FF2B5EF4-FFF2-40B4-BE49-F238E27FC236}">
                <a16:creationId xmlns:a16="http://schemas.microsoft.com/office/drawing/2014/main" id="{859F6808-BD5A-BC24-2201-CA764B090641}"/>
              </a:ext>
            </a:extLst>
          </p:cNvPr>
          <p:cNvSpPr/>
          <p:nvPr/>
        </p:nvSpPr>
        <p:spPr>
          <a:xfrm>
            <a:off x="684000" y="1962255"/>
            <a:ext cx="12528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65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2" name="Text 5">
            <a:extLst>
              <a:ext uri="{FF2B5EF4-FFF2-40B4-BE49-F238E27FC236}">
                <a16:creationId xmlns:a16="http://schemas.microsoft.com/office/drawing/2014/main" id="{550961A5-3CC9-31BE-C000-7CD6F404FA46}"/>
              </a:ext>
            </a:extLst>
          </p:cNvPr>
          <p:cNvSpPr/>
          <p:nvPr/>
        </p:nvSpPr>
        <p:spPr>
          <a:xfrm>
            <a:off x="684000" y="1998255"/>
            <a:ext cx="18000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+1525%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3" name="Shape 6">
            <a:extLst>
              <a:ext uri="{FF2B5EF4-FFF2-40B4-BE49-F238E27FC236}">
                <a16:creationId xmlns:a16="http://schemas.microsoft.com/office/drawing/2014/main" id="{5B3E2FAC-F62F-617A-3209-CD00202CB7C1}"/>
              </a:ext>
            </a:extLst>
          </p:cNvPr>
          <p:cNvSpPr/>
          <p:nvPr/>
        </p:nvSpPr>
        <p:spPr>
          <a:xfrm>
            <a:off x="9756000" y="4209255"/>
            <a:ext cx="2088000" cy="1152000"/>
          </a:xfrm>
          <a:prstGeom prst="roundRect">
            <a:avLst>
              <a:gd name="adj" fmla="val 9525"/>
            </a:avLst>
          </a:prstGeom>
          <a:solidFill>
            <a:srgbClr val="FFFFFF"/>
          </a:solidFill>
          <a:ln w="3175">
            <a:solidFill>
              <a:srgbClr val="E6E6E6"/>
            </a:solidFill>
            <a:prstDash val="solid"/>
          </a:ln>
          <a:effectLst>
            <a:outerShdw blurRad="101600" dist="50800" dir="27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s-MX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4" name="Text 7">
            <a:extLst>
              <a:ext uri="{FF2B5EF4-FFF2-40B4-BE49-F238E27FC236}">
                <a16:creationId xmlns:a16="http://schemas.microsoft.com/office/drawing/2014/main" id="{28613828-B97D-3C78-8ED4-B3CF586429AF}"/>
              </a:ext>
            </a:extLst>
          </p:cNvPr>
          <p:cNvSpPr/>
          <p:nvPr/>
        </p:nvSpPr>
        <p:spPr>
          <a:xfrm>
            <a:off x="9900000" y="4317255"/>
            <a:ext cx="1800000" cy="21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Alcance total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5" name="Text 8">
            <a:extLst>
              <a:ext uri="{FF2B5EF4-FFF2-40B4-BE49-F238E27FC236}">
                <a16:creationId xmlns:a16="http://schemas.microsoft.com/office/drawing/2014/main" id="{719CB688-D600-1866-3761-F3BBD421CC57}"/>
              </a:ext>
            </a:extLst>
          </p:cNvPr>
          <p:cNvSpPr/>
          <p:nvPr/>
        </p:nvSpPr>
        <p:spPr>
          <a:xfrm>
            <a:off x="9900000" y="4645496"/>
            <a:ext cx="12528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103k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6" name="Text 9">
            <a:extLst>
              <a:ext uri="{FF2B5EF4-FFF2-40B4-BE49-F238E27FC236}">
                <a16:creationId xmlns:a16="http://schemas.microsoft.com/office/drawing/2014/main" id="{3A6CDED8-2D41-EB85-BFAF-1078B513E062}"/>
              </a:ext>
            </a:extLst>
          </p:cNvPr>
          <p:cNvSpPr/>
          <p:nvPr/>
        </p:nvSpPr>
        <p:spPr>
          <a:xfrm>
            <a:off x="9900000" y="4662255"/>
            <a:ext cx="18000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+9020%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7" name="Shape 10">
            <a:extLst>
              <a:ext uri="{FF2B5EF4-FFF2-40B4-BE49-F238E27FC236}">
                <a16:creationId xmlns:a16="http://schemas.microsoft.com/office/drawing/2014/main" id="{9E6F8904-24C0-97A5-E791-DF58BB6ECDAB}"/>
              </a:ext>
            </a:extLst>
          </p:cNvPr>
          <p:cNvSpPr/>
          <p:nvPr/>
        </p:nvSpPr>
        <p:spPr>
          <a:xfrm>
            <a:off x="7452000" y="1545255"/>
            <a:ext cx="2088000" cy="1152000"/>
          </a:xfrm>
          <a:prstGeom prst="roundRect">
            <a:avLst>
              <a:gd name="adj" fmla="val 9525"/>
            </a:avLst>
          </a:prstGeom>
          <a:solidFill>
            <a:srgbClr val="FFFFFF"/>
          </a:solidFill>
          <a:ln w="3175">
            <a:solidFill>
              <a:srgbClr val="E6E6E6"/>
            </a:solidFill>
            <a:prstDash val="solid"/>
          </a:ln>
          <a:effectLst>
            <a:outerShdw blurRad="101600" dist="50800" dir="27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s-MX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1" name="Text 11">
            <a:extLst>
              <a:ext uri="{FF2B5EF4-FFF2-40B4-BE49-F238E27FC236}">
                <a16:creationId xmlns:a16="http://schemas.microsoft.com/office/drawing/2014/main" id="{F8CFAC9B-0B1F-98F9-3C42-57F4B3B4AC25}"/>
              </a:ext>
            </a:extLst>
          </p:cNvPr>
          <p:cNvSpPr/>
          <p:nvPr/>
        </p:nvSpPr>
        <p:spPr>
          <a:xfrm>
            <a:off x="7596000" y="1653255"/>
            <a:ext cx="1800000" cy="21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Menciones positivas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2" name="Text 12">
            <a:extLst>
              <a:ext uri="{FF2B5EF4-FFF2-40B4-BE49-F238E27FC236}">
                <a16:creationId xmlns:a16="http://schemas.microsoft.com/office/drawing/2014/main" id="{BB271A78-FBCD-A316-E1A2-5ACB14B41A15}"/>
              </a:ext>
            </a:extLst>
          </p:cNvPr>
          <p:cNvSpPr/>
          <p:nvPr/>
        </p:nvSpPr>
        <p:spPr>
          <a:xfrm>
            <a:off x="7596000" y="1962255"/>
            <a:ext cx="12528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25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3" name="Text 13">
            <a:extLst>
              <a:ext uri="{FF2B5EF4-FFF2-40B4-BE49-F238E27FC236}">
                <a16:creationId xmlns:a16="http://schemas.microsoft.com/office/drawing/2014/main" id="{34113E67-2378-BA27-D429-63200931CCBC}"/>
              </a:ext>
            </a:extLst>
          </p:cNvPr>
          <p:cNvSpPr/>
          <p:nvPr/>
        </p:nvSpPr>
        <p:spPr>
          <a:xfrm>
            <a:off x="7596000" y="1998255"/>
            <a:ext cx="18000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+1250%</a:t>
            </a:r>
            <a:endParaRPr lang="en-US" sz="11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5" name="Text 15">
            <a:extLst>
              <a:ext uri="{FF2B5EF4-FFF2-40B4-BE49-F238E27FC236}">
                <a16:creationId xmlns:a16="http://schemas.microsoft.com/office/drawing/2014/main" id="{D250C95E-C795-C13C-1625-994944CD8B3D}"/>
              </a:ext>
            </a:extLst>
          </p:cNvPr>
          <p:cNvSpPr/>
          <p:nvPr/>
        </p:nvSpPr>
        <p:spPr>
          <a:xfrm>
            <a:off x="9900000" y="1653255"/>
            <a:ext cx="1800000" cy="21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Menciones negativas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6" name="Text 16">
            <a:extLst>
              <a:ext uri="{FF2B5EF4-FFF2-40B4-BE49-F238E27FC236}">
                <a16:creationId xmlns:a16="http://schemas.microsoft.com/office/drawing/2014/main" id="{ED354638-D605-7AFE-32F5-1E552F39C3B2}"/>
              </a:ext>
            </a:extLst>
          </p:cNvPr>
          <p:cNvSpPr/>
          <p:nvPr/>
        </p:nvSpPr>
        <p:spPr>
          <a:xfrm>
            <a:off x="9900000" y="1962255"/>
            <a:ext cx="12528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7" name="Text 17">
            <a:extLst>
              <a:ext uri="{FF2B5EF4-FFF2-40B4-BE49-F238E27FC236}">
                <a16:creationId xmlns:a16="http://schemas.microsoft.com/office/drawing/2014/main" id="{4C1D0630-44B9-AE4F-D878-126D3DE81BD6}"/>
              </a:ext>
            </a:extLst>
          </p:cNvPr>
          <p:cNvSpPr/>
          <p:nvPr/>
        </p:nvSpPr>
        <p:spPr>
          <a:xfrm>
            <a:off x="9900000" y="1998255"/>
            <a:ext cx="18000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0%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8" name="Shape 18">
            <a:extLst>
              <a:ext uri="{FF2B5EF4-FFF2-40B4-BE49-F238E27FC236}">
                <a16:creationId xmlns:a16="http://schemas.microsoft.com/office/drawing/2014/main" id="{6E0D4535-4C62-3C03-760B-FEE72FE8F3DC}"/>
              </a:ext>
            </a:extLst>
          </p:cNvPr>
          <p:cNvSpPr/>
          <p:nvPr/>
        </p:nvSpPr>
        <p:spPr>
          <a:xfrm>
            <a:off x="7452000" y="2890854"/>
            <a:ext cx="2088000" cy="1152000"/>
          </a:xfrm>
          <a:prstGeom prst="roundRect">
            <a:avLst>
              <a:gd name="adj" fmla="val 9525"/>
            </a:avLst>
          </a:prstGeom>
          <a:solidFill>
            <a:srgbClr val="FFFFFF"/>
          </a:solidFill>
          <a:ln w="3175">
            <a:solidFill>
              <a:srgbClr val="E6E6E6"/>
            </a:solidFill>
            <a:prstDash val="solid"/>
          </a:ln>
          <a:effectLst>
            <a:outerShdw blurRad="101600" dist="50800" dir="27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s-MX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9" name="Text 19">
            <a:extLst>
              <a:ext uri="{FF2B5EF4-FFF2-40B4-BE49-F238E27FC236}">
                <a16:creationId xmlns:a16="http://schemas.microsoft.com/office/drawing/2014/main" id="{D54EB60E-7F38-9FC1-57E1-7EB7D65DF47D}"/>
              </a:ext>
            </a:extLst>
          </p:cNvPr>
          <p:cNvSpPr/>
          <p:nvPr/>
        </p:nvSpPr>
        <p:spPr>
          <a:xfrm>
            <a:off x="7596000" y="2998854"/>
            <a:ext cx="1800000" cy="21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Media Presence Score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0" name="Text 20">
            <a:extLst>
              <a:ext uri="{FF2B5EF4-FFF2-40B4-BE49-F238E27FC236}">
                <a16:creationId xmlns:a16="http://schemas.microsoft.com/office/drawing/2014/main" id="{321BD4F7-F898-2842-C078-9C552E4910F1}"/>
              </a:ext>
            </a:extLst>
          </p:cNvPr>
          <p:cNvSpPr/>
          <p:nvPr/>
        </p:nvSpPr>
        <p:spPr>
          <a:xfrm>
            <a:off x="7596000" y="3307854"/>
            <a:ext cx="12528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20/100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1" name="Text 21">
            <a:extLst>
              <a:ext uri="{FF2B5EF4-FFF2-40B4-BE49-F238E27FC236}">
                <a16:creationId xmlns:a16="http://schemas.microsoft.com/office/drawing/2014/main" id="{CD8B4D29-6680-83A2-F12E-C7BF2C5BA2AD}"/>
              </a:ext>
            </a:extLst>
          </p:cNvPr>
          <p:cNvSpPr/>
          <p:nvPr/>
        </p:nvSpPr>
        <p:spPr>
          <a:xfrm>
            <a:off x="7596000" y="3343854"/>
            <a:ext cx="18000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+400%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2" name="Shape 22">
            <a:extLst>
              <a:ext uri="{FF2B5EF4-FFF2-40B4-BE49-F238E27FC236}">
                <a16:creationId xmlns:a16="http://schemas.microsoft.com/office/drawing/2014/main" id="{1039FDDD-A500-88B5-D666-D16F3463EC49}"/>
              </a:ext>
            </a:extLst>
          </p:cNvPr>
          <p:cNvSpPr/>
          <p:nvPr/>
        </p:nvSpPr>
        <p:spPr>
          <a:xfrm>
            <a:off x="9756000" y="2877255"/>
            <a:ext cx="2088000" cy="1152000"/>
          </a:xfrm>
          <a:prstGeom prst="roundRect">
            <a:avLst>
              <a:gd name="adj" fmla="val 9525"/>
            </a:avLst>
          </a:prstGeom>
          <a:solidFill>
            <a:srgbClr val="FFFFFF"/>
          </a:solidFill>
          <a:ln w="3175">
            <a:solidFill>
              <a:srgbClr val="E6E6E6"/>
            </a:solidFill>
            <a:prstDash val="solid"/>
          </a:ln>
          <a:effectLst>
            <a:outerShdw blurRad="101600" dist="50800" dir="27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s-MX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3" name="Text 23">
            <a:extLst>
              <a:ext uri="{FF2B5EF4-FFF2-40B4-BE49-F238E27FC236}">
                <a16:creationId xmlns:a16="http://schemas.microsoft.com/office/drawing/2014/main" id="{C9578AA5-7E45-B739-825C-A7FBAFC7431E}"/>
              </a:ext>
            </a:extLst>
          </p:cNvPr>
          <p:cNvSpPr/>
          <p:nvPr/>
        </p:nvSpPr>
        <p:spPr>
          <a:xfrm>
            <a:off x="9900000" y="2985255"/>
            <a:ext cx="1800000" cy="21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AVE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4" name="Text 24">
            <a:extLst>
              <a:ext uri="{FF2B5EF4-FFF2-40B4-BE49-F238E27FC236}">
                <a16:creationId xmlns:a16="http://schemas.microsoft.com/office/drawing/2014/main" id="{423EFE7B-3A82-65F9-05BA-3881D495351E}"/>
              </a:ext>
            </a:extLst>
          </p:cNvPr>
          <p:cNvSpPr/>
          <p:nvPr/>
        </p:nvSpPr>
        <p:spPr>
          <a:xfrm>
            <a:off x="9900000" y="3294255"/>
            <a:ext cx="12528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$10K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5" name="Text 25">
            <a:extLst>
              <a:ext uri="{FF2B5EF4-FFF2-40B4-BE49-F238E27FC236}">
                <a16:creationId xmlns:a16="http://schemas.microsoft.com/office/drawing/2014/main" id="{D7557338-B07B-F768-F51D-E5118CC001DA}"/>
              </a:ext>
            </a:extLst>
          </p:cNvPr>
          <p:cNvSpPr/>
          <p:nvPr/>
        </p:nvSpPr>
        <p:spPr>
          <a:xfrm>
            <a:off x="9900000" y="3330255"/>
            <a:ext cx="18000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+9637%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6" name="Shape 26">
            <a:extLst>
              <a:ext uri="{FF2B5EF4-FFF2-40B4-BE49-F238E27FC236}">
                <a16:creationId xmlns:a16="http://schemas.microsoft.com/office/drawing/2014/main" id="{D07262C9-EB0A-CFC7-D899-927CF3F0A7DC}"/>
              </a:ext>
            </a:extLst>
          </p:cNvPr>
          <p:cNvSpPr/>
          <p:nvPr/>
        </p:nvSpPr>
        <p:spPr>
          <a:xfrm>
            <a:off x="540000" y="2890854"/>
            <a:ext cx="2088000" cy="1152000"/>
          </a:xfrm>
          <a:prstGeom prst="roundRect">
            <a:avLst>
              <a:gd name="adj" fmla="val 9525"/>
            </a:avLst>
          </a:prstGeom>
          <a:solidFill>
            <a:srgbClr val="FFFFFF"/>
          </a:solidFill>
          <a:ln w="3175">
            <a:solidFill>
              <a:srgbClr val="E6E6E6"/>
            </a:solidFill>
            <a:prstDash val="solid"/>
          </a:ln>
          <a:effectLst>
            <a:outerShdw blurRad="101600" dist="50800" dir="27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s-MX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7" name="Text 27">
            <a:extLst>
              <a:ext uri="{FF2B5EF4-FFF2-40B4-BE49-F238E27FC236}">
                <a16:creationId xmlns:a16="http://schemas.microsoft.com/office/drawing/2014/main" id="{1097E26B-BF0C-2831-3C1B-1C61010903BB}"/>
              </a:ext>
            </a:extLst>
          </p:cNvPr>
          <p:cNvSpPr/>
          <p:nvPr/>
        </p:nvSpPr>
        <p:spPr>
          <a:xfrm>
            <a:off x="684000" y="2998854"/>
            <a:ext cx="1800000" cy="21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Alcance en medios sociales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8" name="Text 28">
            <a:extLst>
              <a:ext uri="{FF2B5EF4-FFF2-40B4-BE49-F238E27FC236}">
                <a16:creationId xmlns:a16="http://schemas.microsoft.com/office/drawing/2014/main" id="{89CD9896-F67C-D12E-2E91-9073A4794D94}"/>
              </a:ext>
            </a:extLst>
          </p:cNvPr>
          <p:cNvSpPr/>
          <p:nvPr/>
        </p:nvSpPr>
        <p:spPr>
          <a:xfrm>
            <a:off x="684000" y="3307854"/>
            <a:ext cx="12528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45K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9" name="Text 29">
            <a:extLst>
              <a:ext uri="{FF2B5EF4-FFF2-40B4-BE49-F238E27FC236}">
                <a16:creationId xmlns:a16="http://schemas.microsoft.com/office/drawing/2014/main" id="{F1265527-2D55-9A36-D489-E8C1C303AD75}"/>
              </a:ext>
            </a:extLst>
          </p:cNvPr>
          <p:cNvSpPr/>
          <p:nvPr/>
        </p:nvSpPr>
        <p:spPr>
          <a:xfrm>
            <a:off x="684000" y="3343854"/>
            <a:ext cx="18000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+12564%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0" name="Shape 30">
            <a:extLst>
              <a:ext uri="{FF2B5EF4-FFF2-40B4-BE49-F238E27FC236}">
                <a16:creationId xmlns:a16="http://schemas.microsoft.com/office/drawing/2014/main" id="{F5B515CB-6194-E832-EE52-9373CFA1B9FA}"/>
              </a:ext>
            </a:extLst>
          </p:cNvPr>
          <p:cNvSpPr/>
          <p:nvPr/>
        </p:nvSpPr>
        <p:spPr>
          <a:xfrm>
            <a:off x="2844000" y="2890854"/>
            <a:ext cx="2088000" cy="1152000"/>
          </a:xfrm>
          <a:prstGeom prst="roundRect">
            <a:avLst>
              <a:gd name="adj" fmla="val 9525"/>
            </a:avLst>
          </a:prstGeom>
          <a:solidFill>
            <a:srgbClr val="FFFFFF"/>
          </a:solidFill>
          <a:ln w="3175">
            <a:solidFill>
              <a:srgbClr val="E6E6E6"/>
            </a:solidFill>
            <a:prstDash val="solid"/>
          </a:ln>
          <a:effectLst>
            <a:outerShdw blurRad="101600" dist="50800" dir="27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s-MX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1" name="Text 31">
            <a:extLst>
              <a:ext uri="{FF2B5EF4-FFF2-40B4-BE49-F238E27FC236}">
                <a16:creationId xmlns:a16="http://schemas.microsoft.com/office/drawing/2014/main" id="{E3431F87-DBDF-2C9D-4B79-12E0D9F6F934}"/>
              </a:ext>
            </a:extLst>
          </p:cNvPr>
          <p:cNvSpPr/>
          <p:nvPr/>
        </p:nvSpPr>
        <p:spPr>
          <a:xfrm>
            <a:off x="2988000" y="2998854"/>
            <a:ext cx="1800000" cy="21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 err="1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Alcance</a:t>
            </a:r>
            <a:r>
              <a:rPr lang="en-US" sz="1000" dirty="0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</a:t>
            </a:r>
            <a:r>
              <a:rPr lang="en-US" sz="1000" dirty="0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000" dirty="0" err="1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medios</a:t>
            </a:r>
            <a:r>
              <a:rPr lang="en-US" sz="1000" dirty="0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no </a:t>
            </a:r>
            <a:r>
              <a:rPr lang="en-US" sz="1000" dirty="0" err="1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sociales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2" name="Text 32">
            <a:extLst>
              <a:ext uri="{FF2B5EF4-FFF2-40B4-BE49-F238E27FC236}">
                <a16:creationId xmlns:a16="http://schemas.microsoft.com/office/drawing/2014/main" id="{3C6EA393-BC65-E2FC-F9BF-89612DFEA755}"/>
              </a:ext>
            </a:extLst>
          </p:cNvPr>
          <p:cNvSpPr/>
          <p:nvPr/>
        </p:nvSpPr>
        <p:spPr>
          <a:xfrm>
            <a:off x="2988000" y="3307854"/>
            <a:ext cx="12528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58K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3" name="Text 33">
            <a:extLst>
              <a:ext uri="{FF2B5EF4-FFF2-40B4-BE49-F238E27FC236}">
                <a16:creationId xmlns:a16="http://schemas.microsoft.com/office/drawing/2014/main" id="{BDAEC022-880E-01BF-3B9A-8BDEF3C4E019}"/>
              </a:ext>
            </a:extLst>
          </p:cNvPr>
          <p:cNvSpPr/>
          <p:nvPr/>
        </p:nvSpPr>
        <p:spPr>
          <a:xfrm>
            <a:off x="2988000" y="3343854"/>
            <a:ext cx="18000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+7378%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4" name="Shape 34">
            <a:extLst>
              <a:ext uri="{FF2B5EF4-FFF2-40B4-BE49-F238E27FC236}">
                <a16:creationId xmlns:a16="http://schemas.microsoft.com/office/drawing/2014/main" id="{E219486C-7C43-3C41-8DD0-1FF95C04D143}"/>
              </a:ext>
            </a:extLst>
          </p:cNvPr>
          <p:cNvSpPr/>
          <p:nvPr/>
        </p:nvSpPr>
        <p:spPr>
          <a:xfrm>
            <a:off x="5148000" y="2890854"/>
            <a:ext cx="2088000" cy="1152000"/>
          </a:xfrm>
          <a:prstGeom prst="roundRect">
            <a:avLst>
              <a:gd name="adj" fmla="val 9525"/>
            </a:avLst>
          </a:prstGeom>
          <a:solidFill>
            <a:srgbClr val="FFFFFF"/>
          </a:solidFill>
          <a:ln w="3175">
            <a:solidFill>
              <a:srgbClr val="E6E6E6"/>
            </a:solidFill>
            <a:prstDash val="solid"/>
          </a:ln>
          <a:effectLst>
            <a:outerShdw blurRad="101600" dist="50800" dir="27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s-MX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5" name="Text 35">
            <a:extLst>
              <a:ext uri="{FF2B5EF4-FFF2-40B4-BE49-F238E27FC236}">
                <a16:creationId xmlns:a16="http://schemas.microsoft.com/office/drawing/2014/main" id="{E5603FA7-BD69-F847-9EBF-B7CB59A24E03}"/>
              </a:ext>
            </a:extLst>
          </p:cNvPr>
          <p:cNvSpPr/>
          <p:nvPr/>
        </p:nvSpPr>
        <p:spPr>
          <a:xfrm>
            <a:off x="5292000" y="2998854"/>
            <a:ext cx="1800000" cy="21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Contenido generado por el usuario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6" name="Text 36">
            <a:extLst>
              <a:ext uri="{FF2B5EF4-FFF2-40B4-BE49-F238E27FC236}">
                <a16:creationId xmlns:a16="http://schemas.microsoft.com/office/drawing/2014/main" id="{EEFBA7FD-D052-EBA2-CA24-D44EF518FC11}"/>
              </a:ext>
            </a:extLst>
          </p:cNvPr>
          <p:cNvSpPr/>
          <p:nvPr/>
        </p:nvSpPr>
        <p:spPr>
          <a:xfrm>
            <a:off x="5292000" y="3307854"/>
            <a:ext cx="12528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39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7" name="Text 37">
            <a:extLst>
              <a:ext uri="{FF2B5EF4-FFF2-40B4-BE49-F238E27FC236}">
                <a16:creationId xmlns:a16="http://schemas.microsoft.com/office/drawing/2014/main" id="{DF6E579D-B32F-F898-2F6C-12CFABE37F08}"/>
              </a:ext>
            </a:extLst>
          </p:cNvPr>
          <p:cNvSpPr/>
          <p:nvPr/>
        </p:nvSpPr>
        <p:spPr>
          <a:xfrm>
            <a:off x="5292000" y="3343854"/>
            <a:ext cx="18000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+1850%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8" name="Shape 38">
            <a:extLst>
              <a:ext uri="{FF2B5EF4-FFF2-40B4-BE49-F238E27FC236}">
                <a16:creationId xmlns:a16="http://schemas.microsoft.com/office/drawing/2014/main" id="{DA03C8EC-EAF2-9DBD-85C9-971CA6A07992}"/>
              </a:ext>
            </a:extLst>
          </p:cNvPr>
          <p:cNvSpPr/>
          <p:nvPr/>
        </p:nvSpPr>
        <p:spPr>
          <a:xfrm>
            <a:off x="2844000" y="1563255"/>
            <a:ext cx="2088000" cy="1152000"/>
          </a:xfrm>
          <a:prstGeom prst="roundRect">
            <a:avLst>
              <a:gd name="adj" fmla="val 9525"/>
            </a:avLst>
          </a:prstGeom>
          <a:solidFill>
            <a:srgbClr val="FFFFFF"/>
          </a:solidFill>
          <a:ln w="3175">
            <a:solidFill>
              <a:srgbClr val="E6E6E6"/>
            </a:solidFill>
            <a:prstDash val="solid"/>
          </a:ln>
          <a:effectLst>
            <a:outerShdw blurRad="101600" dist="50800" dir="27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s-MX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9" name="Text 39">
            <a:extLst>
              <a:ext uri="{FF2B5EF4-FFF2-40B4-BE49-F238E27FC236}">
                <a16:creationId xmlns:a16="http://schemas.microsoft.com/office/drawing/2014/main" id="{244CAB75-DAD4-365D-2E1C-44E51422EB1C}"/>
              </a:ext>
            </a:extLst>
          </p:cNvPr>
          <p:cNvSpPr/>
          <p:nvPr/>
        </p:nvSpPr>
        <p:spPr>
          <a:xfrm>
            <a:off x="2988000" y="1671255"/>
            <a:ext cx="1800000" cy="21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Menciones en medios sociales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0" name="Text 40">
            <a:extLst>
              <a:ext uri="{FF2B5EF4-FFF2-40B4-BE49-F238E27FC236}">
                <a16:creationId xmlns:a16="http://schemas.microsoft.com/office/drawing/2014/main" id="{097C2304-3495-3DE3-FA4A-6BDBD37AC09A}"/>
              </a:ext>
            </a:extLst>
          </p:cNvPr>
          <p:cNvSpPr/>
          <p:nvPr/>
        </p:nvSpPr>
        <p:spPr>
          <a:xfrm>
            <a:off x="2988000" y="1980255"/>
            <a:ext cx="12528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29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1" name="Text 41">
            <a:extLst>
              <a:ext uri="{FF2B5EF4-FFF2-40B4-BE49-F238E27FC236}">
                <a16:creationId xmlns:a16="http://schemas.microsoft.com/office/drawing/2014/main" id="{52F4E646-1AE0-F504-8D33-51B8C24CD186}"/>
              </a:ext>
            </a:extLst>
          </p:cNvPr>
          <p:cNvSpPr/>
          <p:nvPr/>
        </p:nvSpPr>
        <p:spPr>
          <a:xfrm>
            <a:off x="2988000" y="2016255"/>
            <a:ext cx="18000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+1350%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2" name="Shape 42">
            <a:extLst>
              <a:ext uri="{FF2B5EF4-FFF2-40B4-BE49-F238E27FC236}">
                <a16:creationId xmlns:a16="http://schemas.microsoft.com/office/drawing/2014/main" id="{748AE646-5671-162C-6CE9-A85FD55588E3}"/>
              </a:ext>
            </a:extLst>
          </p:cNvPr>
          <p:cNvSpPr/>
          <p:nvPr/>
        </p:nvSpPr>
        <p:spPr>
          <a:xfrm>
            <a:off x="5148000" y="1545255"/>
            <a:ext cx="2088000" cy="1152000"/>
          </a:xfrm>
          <a:prstGeom prst="roundRect">
            <a:avLst>
              <a:gd name="adj" fmla="val 9525"/>
            </a:avLst>
          </a:prstGeom>
          <a:solidFill>
            <a:srgbClr val="FFFFFF"/>
          </a:solidFill>
          <a:ln w="3175">
            <a:solidFill>
              <a:srgbClr val="E6E6E6"/>
            </a:solidFill>
            <a:prstDash val="solid"/>
          </a:ln>
          <a:effectLst>
            <a:outerShdw blurRad="101600" dist="50800" dir="27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s-MX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3" name="Text 43">
            <a:extLst>
              <a:ext uri="{FF2B5EF4-FFF2-40B4-BE49-F238E27FC236}">
                <a16:creationId xmlns:a16="http://schemas.microsoft.com/office/drawing/2014/main" id="{DFCE4831-1A11-4571-8D64-454938CBCA1D}"/>
              </a:ext>
            </a:extLst>
          </p:cNvPr>
          <p:cNvSpPr/>
          <p:nvPr/>
        </p:nvSpPr>
        <p:spPr>
          <a:xfrm>
            <a:off x="5292000" y="1653255"/>
            <a:ext cx="1800000" cy="21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Menciones en medios no sociales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4" name="Text 44">
            <a:extLst>
              <a:ext uri="{FF2B5EF4-FFF2-40B4-BE49-F238E27FC236}">
                <a16:creationId xmlns:a16="http://schemas.microsoft.com/office/drawing/2014/main" id="{F5ED3FCE-5554-9D6A-3EBD-CDB623DDF0B2}"/>
              </a:ext>
            </a:extLst>
          </p:cNvPr>
          <p:cNvSpPr/>
          <p:nvPr/>
        </p:nvSpPr>
        <p:spPr>
          <a:xfrm>
            <a:off x="5292000" y="1962255"/>
            <a:ext cx="12528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36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5" name="Text 45">
            <a:extLst>
              <a:ext uri="{FF2B5EF4-FFF2-40B4-BE49-F238E27FC236}">
                <a16:creationId xmlns:a16="http://schemas.microsoft.com/office/drawing/2014/main" id="{F2B8D7F4-ED57-E2F5-16AE-AB698C86B623}"/>
              </a:ext>
            </a:extLst>
          </p:cNvPr>
          <p:cNvSpPr/>
          <p:nvPr/>
        </p:nvSpPr>
        <p:spPr>
          <a:xfrm>
            <a:off x="5292000" y="1998255"/>
            <a:ext cx="18000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+1700%</a:t>
            </a:r>
            <a:endParaRPr lang="en-US" sz="1100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6" name="Shape 46">
            <a:extLst>
              <a:ext uri="{FF2B5EF4-FFF2-40B4-BE49-F238E27FC236}">
                <a16:creationId xmlns:a16="http://schemas.microsoft.com/office/drawing/2014/main" id="{F25A4DF2-5EE1-FA61-FAB4-D63CB3202755}"/>
              </a:ext>
            </a:extLst>
          </p:cNvPr>
          <p:cNvSpPr/>
          <p:nvPr/>
        </p:nvSpPr>
        <p:spPr>
          <a:xfrm>
            <a:off x="540000" y="4245255"/>
            <a:ext cx="2088000" cy="1152000"/>
          </a:xfrm>
          <a:prstGeom prst="roundRect">
            <a:avLst>
              <a:gd name="adj" fmla="val 9525"/>
            </a:avLst>
          </a:prstGeom>
          <a:solidFill>
            <a:srgbClr val="FFFFFF"/>
          </a:solidFill>
          <a:ln w="3175">
            <a:solidFill>
              <a:srgbClr val="E6E6E6"/>
            </a:solidFill>
            <a:prstDash val="solid"/>
          </a:ln>
          <a:effectLst>
            <a:outerShdw blurRad="101600" dist="50800" dir="27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s-MX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7" name="Text 47">
            <a:extLst>
              <a:ext uri="{FF2B5EF4-FFF2-40B4-BE49-F238E27FC236}">
                <a16:creationId xmlns:a16="http://schemas.microsoft.com/office/drawing/2014/main" id="{AB3CC271-93EE-1B58-CBBC-1BF34DCEEF9B}"/>
              </a:ext>
            </a:extLst>
          </p:cNvPr>
          <p:cNvSpPr/>
          <p:nvPr/>
        </p:nvSpPr>
        <p:spPr>
          <a:xfrm>
            <a:off x="684000" y="4353255"/>
            <a:ext cx="1800000" cy="21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Reacciones en las redes </a:t>
            </a:r>
            <a:r>
              <a:rPr lang="en-US" sz="1000" dirty="0" err="1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sociales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8" name="Text 48">
            <a:extLst>
              <a:ext uri="{FF2B5EF4-FFF2-40B4-BE49-F238E27FC236}">
                <a16:creationId xmlns:a16="http://schemas.microsoft.com/office/drawing/2014/main" id="{C61DFCC8-761B-58CF-FD2C-919862BFCDE6}"/>
              </a:ext>
            </a:extLst>
          </p:cNvPr>
          <p:cNvSpPr/>
          <p:nvPr/>
        </p:nvSpPr>
        <p:spPr>
          <a:xfrm>
            <a:off x="684000" y="4662255"/>
            <a:ext cx="12528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536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9" name="Text 49">
            <a:extLst>
              <a:ext uri="{FF2B5EF4-FFF2-40B4-BE49-F238E27FC236}">
                <a16:creationId xmlns:a16="http://schemas.microsoft.com/office/drawing/2014/main" id="{AFDCB931-75E3-011B-17E7-A4C5BA1CFA0B}"/>
              </a:ext>
            </a:extLst>
          </p:cNvPr>
          <p:cNvSpPr/>
          <p:nvPr/>
        </p:nvSpPr>
        <p:spPr>
          <a:xfrm>
            <a:off x="684000" y="4698255"/>
            <a:ext cx="18000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+10629%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0" name="Shape 50">
            <a:extLst>
              <a:ext uri="{FF2B5EF4-FFF2-40B4-BE49-F238E27FC236}">
                <a16:creationId xmlns:a16="http://schemas.microsoft.com/office/drawing/2014/main" id="{A61A3989-23F5-ED2D-A879-231AC9437D23}"/>
              </a:ext>
            </a:extLst>
          </p:cNvPr>
          <p:cNvSpPr/>
          <p:nvPr/>
        </p:nvSpPr>
        <p:spPr>
          <a:xfrm>
            <a:off x="2844000" y="4245255"/>
            <a:ext cx="2088000" cy="1152000"/>
          </a:xfrm>
          <a:prstGeom prst="roundRect">
            <a:avLst>
              <a:gd name="adj" fmla="val 9525"/>
            </a:avLst>
          </a:prstGeom>
          <a:solidFill>
            <a:srgbClr val="FFFFFF"/>
          </a:solidFill>
          <a:ln w="3175">
            <a:solidFill>
              <a:srgbClr val="E6E6E6"/>
            </a:solidFill>
            <a:prstDash val="solid"/>
          </a:ln>
          <a:effectLst>
            <a:outerShdw blurRad="101600" dist="50800" dir="27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s-MX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1" name="Text 51">
            <a:extLst>
              <a:ext uri="{FF2B5EF4-FFF2-40B4-BE49-F238E27FC236}">
                <a16:creationId xmlns:a16="http://schemas.microsoft.com/office/drawing/2014/main" id="{AB1CF326-D206-06FA-F6E4-44C0CF12C896}"/>
              </a:ext>
            </a:extLst>
          </p:cNvPr>
          <p:cNvSpPr/>
          <p:nvPr/>
        </p:nvSpPr>
        <p:spPr>
          <a:xfrm>
            <a:off x="2988000" y="4353255"/>
            <a:ext cx="1800000" cy="21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Comentarios en las redes sociales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2" name="Text 52">
            <a:extLst>
              <a:ext uri="{FF2B5EF4-FFF2-40B4-BE49-F238E27FC236}">
                <a16:creationId xmlns:a16="http://schemas.microsoft.com/office/drawing/2014/main" id="{64784F60-E823-6D91-BCEE-23D6C3CD332B}"/>
              </a:ext>
            </a:extLst>
          </p:cNvPr>
          <p:cNvSpPr/>
          <p:nvPr/>
        </p:nvSpPr>
        <p:spPr>
          <a:xfrm>
            <a:off x="2988000" y="4662255"/>
            <a:ext cx="12528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60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3" name="Text 53">
            <a:extLst>
              <a:ext uri="{FF2B5EF4-FFF2-40B4-BE49-F238E27FC236}">
                <a16:creationId xmlns:a16="http://schemas.microsoft.com/office/drawing/2014/main" id="{BE161C5E-35B7-7BC6-6655-030524EBB0F2}"/>
              </a:ext>
            </a:extLst>
          </p:cNvPr>
          <p:cNvSpPr/>
          <p:nvPr/>
        </p:nvSpPr>
        <p:spPr>
          <a:xfrm>
            <a:off x="2988000" y="4698255"/>
            <a:ext cx="18000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endParaRPr lang="en-US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4" name="Shape 54">
            <a:extLst>
              <a:ext uri="{FF2B5EF4-FFF2-40B4-BE49-F238E27FC236}">
                <a16:creationId xmlns:a16="http://schemas.microsoft.com/office/drawing/2014/main" id="{C592CAB5-3790-0E48-6D0D-65296C82A710}"/>
              </a:ext>
            </a:extLst>
          </p:cNvPr>
          <p:cNvSpPr/>
          <p:nvPr/>
        </p:nvSpPr>
        <p:spPr>
          <a:xfrm>
            <a:off x="5148000" y="4245255"/>
            <a:ext cx="2088000" cy="1152000"/>
          </a:xfrm>
          <a:prstGeom prst="roundRect">
            <a:avLst>
              <a:gd name="adj" fmla="val 9525"/>
            </a:avLst>
          </a:prstGeom>
          <a:solidFill>
            <a:srgbClr val="FFFFFF"/>
          </a:solidFill>
          <a:ln w="3175">
            <a:solidFill>
              <a:srgbClr val="E6E6E6"/>
            </a:solidFill>
            <a:prstDash val="solid"/>
          </a:ln>
          <a:effectLst>
            <a:outerShdw blurRad="101600" dist="50800" dir="27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s-MX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5" name="Text 55">
            <a:extLst>
              <a:ext uri="{FF2B5EF4-FFF2-40B4-BE49-F238E27FC236}">
                <a16:creationId xmlns:a16="http://schemas.microsoft.com/office/drawing/2014/main" id="{CD9FF8D2-F797-C119-5AFF-565A908A59F7}"/>
              </a:ext>
            </a:extLst>
          </p:cNvPr>
          <p:cNvSpPr/>
          <p:nvPr/>
        </p:nvSpPr>
        <p:spPr>
          <a:xfrm>
            <a:off x="5292000" y="4353255"/>
            <a:ext cx="1800000" cy="21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Acciones en redes sociales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6" name="Text 56">
            <a:extLst>
              <a:ext uri="{FF2B5EF4-FFF2-40B4-BE49-F238E27FC236}">
                <a16:creationId xmlns:a16="http://schemas.microsoft.com/office/drawing/2014/main" id="{D5998CE5-D1DC-5FE7-9573-0F0ABB16804B}"/>
              </a:ext>
            </a:extLst>
          </p:cNvPr>
          <p:cNvSpPr/>
          <p:nvPr/>
        </p:nvSpPr>
        <p:spPr>
          <a:xfrm>
            <a:off x="5292000" y="4662255"/>
            <a:ext cx="12528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7" name="Text 57">
            <a:extLst>
              <a:ext uri="{FF2B5EF4-FFF2-40B4-BE49-F238E27FC236}">
                <a16:creationId xmlns:a16="http://schemas.microsoft.com/office/drawing/2014/main" id="{F0EDB591-8973-6F79-1A21-87F2A0D4B4B7}"/>
              </a:ext>
            </a:extLst>
          </p:cNvPr>
          <p:cNvSpPr/>
          <p:nvPr/>
        </p:nvSpPr>
        <p:spPr>
          <a:xfrm>
            <a:off x="5292000" y="4698255"/>
            <a:ext cx="18000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+900%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8" name="Shape 58">
            <a:extLst>
              <a:ext uri="{FF2B5EF4-FFF2-40B4-BE49-F238E27FC236}">
                <a16:creationId xmlns:a16="http://schemas.microsoft.com/office/drawing/2014/main" id="{0EA9E383-1DAA-4F1C-7337-05F400C20A84}"/>
              </a:ext>
            </a:extLst>
          </p:cNvPr>
          <p:cNvSpPr/>
          <p:nvPr/>
        </p:nvSpPr>
        <p:spPr>
          <a:xfrm>
            <a:off x="7452000" y="4245255"/>
            <a:ext cx="2088000" cy="1152000"/>
          </a:xfrm>
          <a:prstGeom prst="roundRect">
            <a:avLst>
              <a:gd name="adj" fmla="val 9525"/>
            </a:avLst>
          </a:prstGeom>
          <a:solidFill>
            <a:srgbClr val="FFFFFF"/>
          </a:solidFill>
          <a:ln w="3175">
            <a:solidFill>
              <a:srgbClr val="E6E6E6"/>
            </a:solidFill>
            <a:prstDash val="solid"/>
          </a:ln>
          <a:effectLst>
            <a:outerShdw blurRad="101600" dist="50800" dir="2700000" algn="bl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s-MX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9" name="Text 59">
            <a:extLst>
              <a:ext uri="{FF2B5EF4-FFF2-40B4-BE49-F238E27FC236}">
                <a16:creationId xmlns:a16="http://schemas.microsoft.com/office/drawing/2014/main" id="{822F354A-2C36-0139-97EC-465ECF483DF8}"/>
              </a:ext>
            </a:extLst>
          </p:cNvPr>
          <p:cNvSpPr/>
          <p:nvPr/>
        </p:nvSpPr>
        <p:spPr>
          <a:xfrm>
            <a:off x="7596000" y="4353255"/>
            <a:ext cx="1800000" cy="21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66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Total de interacciones en las redes sociales</a:t>
            </a:r>
            <a:endParaRPr lang="en-US" sz="1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0" name="Text 60">
            <a:extLst>
              <a:ext uri="{FF2B5EF4-FFF2-40B4-BE49-F238E27FC236}">
                <a16:creationId xmlns:a16="http://schemas.microsoft.com/office/drawing/2014/main" id="{BF4D21D0-643E-41EA-F5C4-E5694AF35051}"/>
              </a:ext>
            </a:extLst>
          </p:cNvPr>
          <p:cNvSpPr/>
          <p:nvPr/>
        </p:nvSpPr>
        <p:spPr>
          <a:xfrm>
            <a:off x="7596000" y="4662255"/>
            <a:ext cx="12528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616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1" name="Text 61">
            <a:extLst>
              <a:ext uri="{FF2B5EF4-FFF2-40B4-BE49-F238E27FC236}">
                <a16:creationId xmlns:a16="http://schemas.microsoft.com/office/drawing/2014/main" id="{AC18AF5F-4ECB-F726-7257-20541E9EF7AD}"/>
              </a:ext>
            </a:extLst>
          </p:cNvPr>
          <p:cNvSpPr/>
          <p:nvPr/>
        </p:nvSpPr>
        <p:spPr>
          <a:xfrm>
            <a:off x="7596000" y="4698255"/>
            <a:ext cx="1800000" cy="360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11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+8700%</a:t>
            </a:r>
            <a:endParaRPr lang="en-US"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C6FC92A-013F-F151-518C-BEE41E6754F7}"/>
              </a:ext>
            </a:extLst>
          </p:cNvPr>
          <p:cNvSpPr txBox="1"/>
          <p:nvPr/>
        </p:nvSpPr>
        <p:spPr>
          <a:xfrm>
            <a:off x="1334704" y="5980768"/>
            <a:ext cx="9714591" cy="4724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235" i="1" dirty="0" err="1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Insigth</a:t>
            </a:r>
            <a:r>
              <a:rPr lang="es-ES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 de la búsqueda ‘Centro Convenciones’</a:t>
            </a:r>
          </a:p>
          <a:p>
            <a:r>
              <a:rPr lang="es-ES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Porcentaje comparado con el rango de datos anterior: Período anterior: (2025-04-06 - 2025-04-20)</a:t>
            </a:r>
          </a:p>
        </p:txBody>
      </p:sp>
      <p:sp>
        <p:nvSpPr>
          <p:cNvPr id="13" name="Marcador de número de diapositiva 2">
            <a:extLst>
              <a:ext uri="{FF2B5EF4-FFF2-40B4-BE49-F238E27FC236}">
                <a16:creationId xmlns:a16="http://schemas.microsoft.com/office/drawing/2014/main" id="{07E37821-2EFF-E5E1-DDA3-8F8AAA96D5C5}"/>
              </a:ext>
            </a:extLst>
          </p:cNvPr>
          <p:cNvSpPr txBox="1">
            <a:spLocks/>
          </p:cNvSpPr>
          <p:nvPr/>
        </p:nvSpPr>
        <p:spPr>
          <a:xfrm>
            <a:off x="5667381" y="6488985"/>
            <a:ext cx="857238" cy="206471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defPPr>
              <a:defRPr lang="es-MX"/>
            </a:defPPr>
            <a:lvl1pPr marL="0" algn="ctr" defTabSz="914400" rtl="0" eaLnBrk="1" latinLnBrk="0" hangingPunct="1">
              <a:defRPr sz="1412" b="0" i="0" kern="120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D50E75-C482-D349-A535-D00DC07670B7}" type="slidenum">
              <a:rPr lang="es-MX" smtClean="0"/>
              <a:pPr/>
              <a:t>4</a:t>
            </a:fld>
            <a:endParaRPr lang="es-MX"/>
          </a:p>
        </p:txBody>
      </p:sp>
      <p:sp>
        <p:nvSpPr>
          <p:cNvPr id="4" name="Text 4">
            <a:extLst>
              <a:ext uri="{FF2B5EF4-FFF2-40B4-BE49-F238E27FC236}">
                <a16:creationId xmlns:a16="http://schemas.microsoft.com/office/drawing/2014/main" id="{8E9F3B67-4249-6EE1-3B34-FC10C4ED7B27}"/>
              </a:ext>
            </a:extLst>
          </p:cNvPr>
          <p:cNvSpPr/>
          <p:nvPr/>
        </p:nvSpPr>
        <p:spPr>
          <a:xfrm>
            <a:off x="795271" y="2301172"/>
            <a:ext cx="243929" cy="38728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Text 4">
            <a:extLst>
              <a:ext uri="{FF2B5EF4-FFF2-40B4-BE49-F238E27FC236}">
                <a16:creationId xmlns:a16="http://schemas.microsoft.com/office/drawing/2014/main" id="{0AE31B7C-CE31-5139-A5F8-0B8845BE42FB}"/>
              </a:ext>
            </a:extLst>
          </p:cNvPr>
          <p:cNvSpPr/>
          <p:nvPr/>
        </p:nvSpPr>
        <p:spPr>
          <a:xfrm>
            <a:off x="3098542" y="2270414"/>
            <a:ext cx="243929" cy="38728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C927E135-9CA5-6DEE-C5CC-9BAFCFF9C737}"/>
              </a:ext>
            </a:extLst>
          </p:cNvPr>
          <p:cNvSpPr/>
          <p:nvPr/>
        </p:nvSpPr>
        <p:spPr>
          <a:xfrm>
            <a:off x="5410835" y="2276206"/>
            <a:ext cx="243929" cy="38728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C7BD0E2A-2489-6D28-495E-BC4CDE28CCAA}"/>
              </a:ext>
            </a:extLst>
          </p:cNvPr>
          <p:cNvSpPr/>
          <p:nvPr/>
        </p:nvSpPr>
        <p:spPr>
          <a:xfrm>
            <a:off x="7710688" y="2288467"/>
            <a:ext cx="243929" cy="38728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459A2375-F1F3-82F2-7571-E40E45BDFC43}"/>
              </a:ext>
            </a:extLst>
          </p:cNvPr>
          <p:cNvSpPr/>
          <p:nvPr/>
        </p:nvSpPr>
        <p:spPr>
          <a:xfrm>
            <a:off x="9900000" y="2280730"/>
            <a:ext cx="243929" cy="38728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Text 4">
            <a:extLst>
              <a:ext uri="{FF2B5EF4-FFF2-40B4-BE49-F238E27FC236}">
                <a16:creationId xmlns:a16="http://schemas.microsoft.com/office/drawing/2014/main" id="{DE86E963-119C-D057-E0BE-4D96F4894DCE}"/>
              </a:ext>
            </a:extLst>
          </p:cNvPr>
          <p:cNvSpPr/>
          <p:nvPr/>
        </p:nvSpPr>
        <p:spPr>
          <a:xfrm>
            <a:off x="803296" y="3637477"/>
            <a:ext cx="531408" cy="38728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356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Text 4">
            <a:extLst>
              <a:ext uri="{FF2B5EF4-FFF2-40B4-BE49-F238E27FC236}">
                <a16:creationId xmlns:a16="http://schemas.microsoft.com/office/drawing/2014/main" id="{CA6CF7E6-0CEB-8201-A1D2-788247A612A8}"/>
              </a:ext>
            </a:extLst>
          </p:cNvPr>
          <p:cNvSpPr/>
          <p:nvPr/>
        </p:nvSpPr>
        <p:spPr>
          <a:xfrm>
            <a:off x="3106567" y="3606719"/>
            <a:ext cx="620247" cy="38728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769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A7B724EC-E210-CB85-4533-EEE20DD160F3}"/>
              </a:ext>
            </a:extLst>
          </p:cNvPr>
          <p:cNvSpPr/>
          <p:nvPr/>
        </p:nvSpPr>
        <p:spPr>
          <a:xfrm>
            <a:off x="5418860" y="3612511"/>
            <a:ext cx="243929" cy="38728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 4">
            <a:extLst>
              <a:ext uri="{FF2B5EF4-FFF2-40B4-BE49-F238E27FC236}">
                <a16:creationId xmlns:a16="http://schemas.microsoft.com/office/drawing/2014/main" id="{479C4BA6-951E-7B7E-E875-A4AF5D758CCD}"/>
              </a:ext>
            </a:extLst>
          </p:cNvPr>
          <p:cNvSpPr/>
          <p:nvPr/>
        </p:nvSpPr>
        <p:spPr>
          <a:xfrm>
            <a:off x="7718713" y="3624772"/>
            <a:ext cx="743991" cy="38728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4/10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 4">
            <a:extLst>
              <a:ext uri="{FF2B5EF4-FFF2-40B4-BE49-F238E27FC236}">
                <a16:creationId xmlns:a16="http://schemas.microsoft.com/office/drawing/2014/main" id="{A424A784-3A4B-1B71-FA5E-B00E67187D00}"/>
              </a:ext>
            </a:extLst>
          </p:cNvPr>
          <p:cNvSpPr/>
          <p:nvPr/>
        </p:nvSpPr>
        <p:spPr>
          <a:xfrm>
            <a:off x="9908025" y="3617035"/>
            <a:ext cx="650889" cy="38728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105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CuadroTexto 11">
            <a:extLst>
              <a:ext uri="{FF2B5EF4-FFF2-40B4-BE49-F238E27FC236}">
                <a16:creationId xmlns:a16="http://schemas.microsoft.com/office/drawing/2014/main" id="{A6609E87-0A72-13F9-E6A9-65270EF0DB6A}"/>
              </a:ext>
            </a:extLst>
          </p:cNvPr>
          <p:cNvSpPr txBox="1"/>
          <p:nvPr/>
        </p:nvSpPr>
        <p:spPr>
          <a:xfrm>
            <a:off x="9908025" y="1105999"/>
            <a:ext cx="2089775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200" dirty="0">
                <a:latin typeface="Lato Light" panose="020F0302020204030203" pitchFamily="34" charset="77"/>
                <a:ea typeface="Roboto Th" pitchFamily="2" charset="0"/>
              </a:rPr>
              <a:t>Resultados periodo anterior</a:t>
            </a:r>
          </a:p>
        </p:txBody>
      </p:sp>
    </p:spTree>
    <p:extLst>
      <p:ext uri="{BB962C8B-B14F-4D97-AF65-F5344CB8AC3E}">
        <p14:creationId xmlns:p14="http://schemas.microsoft.com/office/powerpoint/2010/main" val="695779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941B7-7D94-926A-E01E-362F1BBBB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F5DA0EBD-6A1F-A3FD-DB71-6FE8371B3FA4}"/>
              </a:ext>
            </a:extLst>
          </p:cNvPr>
          <p:cNvSpPr txBox="1"/>
          <p:nvPr/>
        </p:nvSpPr>
        <p:spPr>
          <a:xfrm>
            <a:off x="1360370" y="6079658"/>
            <a:ext cx="9471260" cy="4724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El alcance: es el alcance orgánico representa la cantidad estimada de personas que han visto las menciones sin necesidad de promoción pagada.</a:t>
            </a:r>
          </a:p>
        </p:txBody>
      </p:sp>
      <p:sp>
        <p:nvSpPr>
          <p:cNvPr id="13" name="Marcador de número de diapositiva 2">
            <a:extLst>
              <a:ext uri="{FF2B5EF4-FFF2-40B4-BE49-F238E27FC236}">
                <a16:creationId xmlns:a16="http://schemas.microsoft.com/office/drawing/2014/main" id="{871E2138-9E7E-30CE-1367-9A7D8C75232C}"/>
              </a:ext>
            </a:extLst>
          </p:cNvPr>
          <p:cNvSpPr txBox="1">
            <a:spLocks/>
          </p:cNvSpPr>
          <p:nvPr/>
        </p:nvSpPr>
        <p:spPr>
          <a:xfrm>
            <a:off x="5667381" y="6488985"/>
            <a:ext cx="857238" cy="206471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defPPr>
              <a:defRPr lang="es-MX"/>
            </a:defPPr>
            <a:lvl1pPr marL="0" algn="ctr" defTabSz="914400" rtl="0" eaLnBrk="1" latinLnBrk="0" hangingPunct="1">
              <a:defRPr sz="1412" b="0" i="0" kern="120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D50E75-C482-D349-A535-D00DC07670B7}" type="slidenum">
              <a:rPr lang="es-MX" smtClean="0"/>
              <a:pPr/>
              <a:t>5</a:t>
            </a:fld>
            <a:endParaRPr lang="es-MX"/>
          </a:p>
        </p:txBody>
      </p:sp>
      <p:graphicFrame>
        <p:nvGraphicFramePr>
          <p:cNvPr id="9" name="Table 0">
            <a:extLst>
              <a:ext uri="{FF2B5EF4-FFF2-40B4-BE49-F238E27FC236}">
                <a16:creationId xmlns:a16="http://schemas.microsoft.com/office/drawing/2014/main" id="{F4963793-463B-229B-6BFE-AD5DCC6B2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721606"/>
              </p:ext>
            </p:extLst>
          </p:nvPr>
        </p:nvGraphicFramePr>
        <p:xfrm>
          <a:off x="1360370" y="334364"/>
          <a:ext cx="9471260" cy="56887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76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3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2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558">
                  <a:extLst>
                    <a:ext uri="{9D8B030D-6E8A-4147-A177-3AD203B41FA5}">
                      <a16:colId xmlns:a16="http://schemas.microsoft.com/office/drawing/2014/main" val="33931856"/>
                    </a:ext>
                  </a:extLst>
                </a:gridCol>
              </a:tblGrid>
              <a:tr h="142219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dirty="0">
                          <a:latin typeface="Lato Hairline" panose="020F0202020204030203" pitchFamily="34" charset="0"/>
                          <a:ea typeface="Roboto Thin" panose="02000000000000000000" pitchFamily="2" charset="0"/>
                        </a:rPr>
                        <a:t>COMPARATIVA DE ALCANCE DE MENCIONES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966989"/>
                  </a:ext>
                </a:extLst>
              </a:tr>
              <a:tr h="142219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06-Abril al 20-Abril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21-Abril al 05-Mayo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Incremento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 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219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Centro de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Convenciones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1,130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visualizaciones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103,000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visualizaciones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9020%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041695"/>
                  </a:ext>
                </a:extLst>
              </a:tr>
              <a:tr h="142219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Semana de la moto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58,900,000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visualizaciones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115,200,000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visualizaciones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95%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26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67AA4-255B-A71F-B51D-45DA9860E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D1318000-AB57-D1DE-A923-B9EA17A77BA8}"/>
              </a:ext>
            </a:extLst>
          </p:cNvPr>
          <p:cNvSpPr txBox="1"/>
          <p:nvPr/>
        </p:nvSpPr>
        <p:spPr>
          <a:xfrm>
            <a:off x="1360370" y="6079658"/>
            <a:ext cx="9471260" cy="2823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El alcance orgánico representa la cantidad estimada de personas que han visto las menciones sin necesidad de promoción pagada.</a:t>
            </a:r>
          </a:p>
        </p:txBody>
      </p:sp>
      <p:sp>
        <p:nvSpPr>
          <p:cNvPr id="13" name="Marcador de número de diapositiva 2">
            <a:extLst>
              <a:ext uri="{FF2B5EF4-FFF2-40B4-BE49-F238E27FC236}">
                <a16:creationId xmlns:a16="http://schemas.microsoft.com/office/drawing/2014/main" id="{D0E26B8C-1294-8B0F-8F07-C2E1D63B83E2}"/>
              </a:ext>
            </a:extLst>
          </p:cNvPr>
          <p:cNvSpPr txBox="1">
            <a:spLocks/>
          </p:cNvSpPr>
          <p:nvPr/>
        </p:nvSpPr>
        <p:spPr>
          <a:xfrm>
            <a:off x="5667381" y="6488985"/>
            <a:ext cx="857238" cy="206471"/>
          </a:xfrm>
          <a:prstGeom prst="rect">
            <a:avLst/>
          </a:prstGeom>
          <a:noFill/>
        </p:spPr>
        <p:txBody>
          <a:bodyPr lIns="107989" tIns="21597" rIns="91430" bIns="46794" anchor="ctr" anchorCtr="1"/>
          <a:lstStyle>
            <a:defPPr>
              <a:defRPr lang="es-MX"/>
            </a:defPPr>
            <a:lvl1pPr marL="0" algn="ctr" defTabSz="914400" rtl="0" eaLnBrk="1" latinLnBrk="0" hangingPunct="1">
              <a:defRPr sz="1412" b="0" i="0" kern="1200">
                <a:solidFill>
                  <a:schemeClr val="bg1">
                    <a:lumMod val="65000"/>
                  </a:schemeClr>
                </a:solidFill>
                <a:latin typeface="Playfair Display" pitchFamily="2" charset="77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CD50E75-C482-D349-A535-D00DC07670B7}" type="slidenum">
              <a:rPr lang="es-MX" smtClean="0"/>
              <a:pPr/>
              <a:t>6</a:t>
            </a:fld>
            <a:endParaRPr lang="es-MX"/>
          </a:p>
        </p:txBody>
      </p:sp>
      <p:graphicFrame>
        <p:nvGraphicFramePr>
          <p:cNvPr id="9" name="Table 0">
            <a:extLst>
              <a:ext uri="{FF2B5EF4-FFF2-40B4-BE49-F238E27FC236}">
                <a16:creationId xmlns:a16="http://schemas.microsoft.com/office/drawing/2014/main" id="{A960FDA1-12D0-9EA4-AEE9-7D4FCFDB9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509293"/>
              </p:ext>
            </p:extLst>
          </p:nvPr>
        </p:nvGraphicFramePr>
        <p:xfrm>
          <a:off x="1360370" y="334364"/>
          <a:ext cx="9471260" cy="56887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76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3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2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558">
                  <a:extLst>
                    <a:ext uri="{9D8B030D-6E8A-4147-A177-3AD203B41FA5}">
                      <a16:colId xmlns:a16="http://schemas.microsoft.com/office/drawing/2014/main" val="33931856"/>
                    </a:ext>
                  </a:extLst>
                </a:gridCol>
              </a:tblGrid>
              <a:tr h="142219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dirty="0">
                          <a:latin typeface="Lato Hairline" panose="020F0202020204030203" pitchFamily="34" charset="0"/>
                          <a:ea typeface="Roboto Thin" panose="02000000000000000000" pitchFamily="2" charset="0"/>
                        </a:rPr>
                        <a:t>COMPARATIVA DE ALCANCE DE MENCIONES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966989"/>
                  </a:ext>
                </a:extLst>
              </a:tr>
              <a:tr h="142219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06-Abril al 20-Abril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21-Abril al 05-Mayo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Incremento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 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219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Centro de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Convenciones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Roboto Thin" panose="02000000000000000000" pitchFamily="2" charset="0"/>
                        <a:ea typeface="Roboto Thin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1,130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103,000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9020%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041695"/>
                  </a:ext>
                </a:extLst>
              </a:tr>
              <a:tr h="142219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Semana de la moto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58,900,000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115,200,000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Roboto Thin" panose="02000000000000000000" pitchFamily="2" charset="0"/>
                          <a:ea typeface="Roboto Thin" panose="02000000000000000000" pitchFamily="2" charset="0"/>
                        </a:rPr>
                        <a:t>95%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CuadroTexto 11">
            <a:extLst>
              <a:ext uri="{FF2B5EF4-FFF2-40B4-BE49-F238E27FC236}">
                <a16:creationId xmlns:a16="http://schemas.microsoft.com/office/drawing/2014/main" id="{DA83DB82-DB2B-E89E-E59F-D916E757D565}"/>
              </a:ext>
            </a:extLst>
          </p:cNvPr>
          <p:cNvSpPr txBox="1"/>
          <p:nvPr/>
        </p:nvSpPr>
        <p:spPr>
          <a:xfrm>
            <a:off x="8515150" y="3823543"/>
            <a:ext cx="231648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600" i="1" dirty="0">
                <a:latin typeface="Playfair Display" panose="00000500000000000000" pitchFamily="2" charset="0"/>
                <a:ea typeface="Roboto Thin" panose="02000000000000000000" pitchFamily="2" charset="0"/>
              </a:rPr>
              <a:t>El ‘Centro de Convenciones’ representa </a:t>
            </a:r>
            <a:r>
              <a:rPr lang="es-MX" sz="2000" i="1" dirty="0">
                <a:latin typeface="Playfair Display" panose="00000500000000000000" pitchFamily="2" charset="0"/>
                <a:ea typeface="Roboto Thin" panose="02000000000000000000" pitchFamily="2" charset="0"/>
              </a:rPr>
              <a:t>el </a:t>
            </a:r>
            <a:r>
              <a:rPr lang="es-MX" sz="2000" b="1" i="1" dirty="0">
                <a:latin typeface="Playfair Display" panose="00000500000000000000" pitchFamily="2" charset="0"/>
                <a:ea typeface="Roboto Thin" panose="02000000000000000000" pitchFamily="2" charset="0"/>
              </a:rPr>
              <a:t>0.089% </a:t>
            </a:r>
            <a:r>
              <a:rPr lang="es-MX" sz="1600" i="1" dirty="0">
                <a:latin typeface="Playfair Display" panose="00000500000000000000" pitchFamily="2" charset="0"/>
                <a:ea typeface="Roboto Thin" panose="02000000000000000000" pitchFamily="2" charset="0"/>
              </a:rPr>
              <a:t>de la conversación durante el evento </a:t>
            </a:r>
          </a:p>
        </p:txBody>
      </p:sp>
    </p:spTree>
    <p:extLst>
      <p:ext uri="{BB962C8B-B14F-4D97-AF65-F5344CB8AC3E}">
        <p14:creationId xmlns:p14="http://schemas.microsoft.com/office/powerpoint/2010/main" val="282733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45D28-D359-6E8C-2E84-5F476C904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0E0DD6D-B988-B2F8-1EEE-F2F2D7EE530B}"/>
              </a:ext>
            </a:extLst>
          </p:cNvPr>
          <p:cNvSpPr txBox="1"/>
          <p:nvPr/>
        </p:nvSpPr>
        <p:spPr>
          <a:xfrm>
            <a:off x="0" y="281586"/>
            <a:ext cx="12191999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MX" sz="3530" dirty="0">
                <a:latin typeface="Lato Hairline" panose="020F0202020204030203" pitchFamily="34" charset="0"/>
              </a:rPr>
              <a:t>MENCIONES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E6B780D-0B64-7DC9-71E5-4C709D06E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0E75-C482-D349-A535-D00DC07670B7}" type="slidenum">
              <a:rPr lang="es-MX" smtClean="0"/>
              <a:t>7</a:t>
            </a:fld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332044B-DFD6-9B4E-68E8-EB52B261F72F}"/>
              </a:ext>
            </a:extLst>
          </p:cNvPr>
          <p:cNvSpPr txBox="1"/>
          <p:nvPr/>
        </p:nvSpPr>
        <p:spPr>
          <a:xfrm>
            <a:off x="1238703" y="6098600"/>
            <a:ext cx="9714591" cy="2823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Investigación realizada por  Ideas Frescas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BAD77C-78EF-33C2-DA82-6388B04A1F02}"/>
              </a:ext>
            </a:extLst>
          </p:cNvPr>
          <p:cNvSpPr txBox="1"/>
          <p:nvPr/>
        </p:nvSpPr>
        <p:spPr>
          <a:xfrm>
            <a:off x="3032757" y="858013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Fecha en las que se mencionó ‘Centro de convenciones’</a:t>
            </a:r>
            <a:endParaRPr lang="es-MX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4CFEA93-C57E-6E94-42B7-8A80F31485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689175"/>
              </p:ext>
            </p:extLst>
          </p:nvPr>
        </p:nvGraphicFramePr>
        <p:xfrm>
          <a:off x="637671" y="1288924"/>
          <a:ext cx="10916653" cy="476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E0EA1520-167F-3A18-2C55-37C2C4CDD5C6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2041209" y="3429000"/>
            <a:ext cx="646111" cy="944880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1">
            <a:extLst>
              <a:ext uri="{FF2B5EF4-FFF2-40B4-BE49-F238E27FC236}">
                <a16:creationId xmlns:a16="http://schemas.microsoft.com/office/drawing/2014/main" id="{C95694AE-AE78-FDAD-595A-B9834BADBACF}"/>
              </a:ext>
            </a:extLst>
          </p:cNvPr>
          <p:cNvSpPr txBox="1"/>
          <p:nvPr/>
        </p:nvSpPr>
        <p:spPr>
          <a:xfrm>
            <a:off x="1049660" y="3152001"/>
            <a:ext cx="198309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200" dirty="0">
                <a:latin typeface="Playfair Display" panose="00000500000000000000" pitchFamily="2" charset="0"/>
                <a:ea typeface="Roboto Th" pitchFamily="2" charset="0"/>
              </a:rPr>
              <a:t>Inicio semana de la Moto</a:t>
            </a:r>
          </a:p>
        </p:txBody>
      </p:sp>
      <p:sp>
        <p:nvSpPr>
          <p:cNvPr id="20" name="CuadroTexto 11">
            <a:extLst>
              <a:ext uri="{FF2B5EF4-FFF2-40B4-BE49-F238E27FC236}">
                <a16:creationId xmlns:a16="http://schemas.microsoft.com/office/drawing/2014/main" id="{7EA8EB36-FF2A-C6FC-5948-207162C836C9}"/>
              </a:ext>
            </a:extLst>
          </p:cNvPr>
          <p:cNvSpPr txBox="1"/>
          <p:nvPr/>
        </p:nvSpPr>
        <p:spPr>
          <a:xfrm>
            <a:off x="5479677" y="3152001"/>
            <a:ext cx="172964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200" dirty="0">
                <a:latin typeface="Playfair Display" panose="00000500000000000000" pitchFamily="2" charset="0"/>
                <a:ea typeface="Roboto Th" pitchFamily="2" charset="0"/>
              </a:rPr>
              <a:t>Fin semana de la Moto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2D47CFEC-161A-B4D1-A694-717BF013A607}"/>
              </a:ext>
            </a:extLst>
          </p:cNvPr>
          <p:cNvCxnSpPr>
            <a:cxnSpLocks/>
            <a:stCxn id="20" idx="2"/>
          </p:cNvCxnSpPr>
          <p:nvPr/>
        </p:nvCxnSpPr>
        <p:spPr>
          <a:xfrm flipH="1">
            <a:off x="5615517" y="3429000"/>
            <a:ext cx="728983" cy="531283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460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F5995-D48A-87C2-1CA2-50B451ADB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599818B-3D89-7FD4-2FDB-0412CA73CF19}"/>
              </a:ext>
            </a:extLst>
          </p:cNvPr>
          <p:cNvSpPr txBox="1"/>
          <p:nvPr/>
        </p:nvSpPr>
        <p:spPr>
          <a:xfrm>
            <a:off x="1" y="311582"/>
            <a:ext cx="12191999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MX" sz="3530" dirty="0">
                <a:latin typeface="Lato Hairline" panose="020F0202020204030203" pitchFamily="34" charset="0"/>
              </a:rPr>
              <a:t>ALCANCE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6F45E17-A15C-6950-7DEC-2D19A520A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0E75-C482-D349-A535-D00DC07670B7}" type="slidenum">
              <a:rPr lang="es-MX" smtClean="0"/>
              <a:t>8</a:t>
            </a:fld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0BF503-BF5E-9005-8BCE-6A59774EAFB7}"/>
              </a:ext>
            </a:extLst>
          </p:cNvPr>
          <p:cNvSpPr txBox="1"/>
          <p:nvPr/>
        </p:nvSpPr>
        <p:spPr>
          <a:xfrm>
            <a:off x="1238703" y="6098600"/>
            <a:ext cx="9714591" cy="2823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Investigación realizada por  Ideas Frescas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3D3E593-831F-9F77-0317-C58E68662C8E}"/>
              </a:ext>
            </a:extLst>
          </p:cNvPr>
          <p:cNvSpPr txBox="1"/>
          <p:nvPr/>
        </p:nvSpPr>
        <p:spPr>
          <a:xfrm>
            <a:off x="1676611" y="842238"/>
            <a:ext cx="8892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Número de personas que vieron los post hechos donde aparece ‘Centro de Convenciones’</a:t>
            </a:r>
            <a:endParaRPr lang="es-MX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A9D446-AACB-6CFA-103C-97CE442410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581254"/>
              </p:ext>
            </p:extLst>
          </p:nvPr>
        </p:nvGraphicFramePr>
        <p:xfrm>
          <a:off x="127240" y="1336666"/>
          <a:ext cx="11080282" cy="459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11">
            <a:extLst>
              <a:ext uri="{FF2B5EF4-FFF2-40B4-BE49-F238E27FC236}">
                <a16:creationId xmlns:a16="http://schemas.microsoft.com/office/drawing/2014/main" id="{6F5B09A0-1518-05ED-493F-CB65FBDF271E}"/>
              </a:ext>
            </a:extLst>
          </p:cNvPr>
          <p:cNvSpPr txBox="1"/>
          <p:nvPr/>
        </p:nvSpPr>
        <p:spPr>
          <a:xfrm>
            <a:off x="1502048" y="2957238"/>
            <a:ext cx="198309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200" dirty="0">
                <a:latin typeface="Playfair Display" panose="00000500000000000000" pitchFamily="2" charset="0"/>
                <a:ea typeface="Roboto Th" pitchFamily="2" charset="0"/>
              </a:rPr>
              <a:t>Inicio semana de la Moto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BCF04872-49EE-21DA-5A58-BDA0D87FA1BF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493597" y="3234237"/>
            <a:ext cx="139536" cy="1820363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A14965AC-7913-C068-30DE-414B34EFAADA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5427133" y="1911830"/>
            <a:ext cx="1282123" cy="777848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1">
            <a:extLst>
              <a:ext uri="{FF2B5EF4-FFF2-40B4-BE49-F238E27FC236}">
                <a16:creationId xmlns:a16="http://schemas.microsoft.com/office/drawing/2014/main" id="{CE7133E5-15B2-B227-F713-CD19C6190003}"/>
              </a:ext>
            </a:extLst>
          </p:cNvPr>
          <p:cNvSpPr txBox="1"/>
          <p:nvPr/>
        </p:nvSpPr>
        <p:spPr>
          <a:xfrm>
            <a:off x="5844433" y="1634831"/>
            <a:ext cx="172964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200" dirty="0">
                <a:latin typeface="Playfair Display" panose="00000500000000000000" pitchFamily="2" charset="0"/>
                <a:ea typeface="Roboto Th" pitchFamily="2" charset="0"/>
              </a:rPr>
              <a:t>Fin semana de la Moto</a:t>
            </a:r>
          </a:p>
        </p:txBody>
      </p:sp>
    </p:spTree>
    <p:extLst>
      <p:ext uri="{BB962C8B-B14F-4D97-AF65-F5344CB8AC3E}">
        <p14:creationId xmlns:p14="http://schemas.microsoft.com/office/powerpoint/2010/main" val="2466284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4A8A8-59A8-B7A7-64F9-AFA6F9AE0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32048E6-FEA9-ED27-960A-BF50D8660D6F}"/>
              </a:ext>
            </a:extLst>
          </p:cNvPr>
          <p:cNvSpPr txBox="1"/>
          <p:nvPr/>
        </p:nvSpPr>
        <p:spPr>
          <a:xfrm>
            <a:off x="0" y="288494"/>
            <a:ext cx="12191999" cy="635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MX" sz="3530" dirty="0">
                <a:latin typeface="Lato Hairline" panose="020F0202020204030203" pitchFamily="34" charset="0"/>
              </a:rPr>
              <a:t>SENTIMIENTOS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2168B4E-4CA0-4F5E-15A3-B5CF52C14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0E75-C482-D349-A535-D00DC07670B7}" type="slidenum">
              <a:rPr lang="es-MX" smtClean="0"/>
              <a:t>9</a:t>
            </a:fld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1F8FCE-F7AA-5454-5D8E-229DD97FF55A}"/>
              </a:ext>
            </a:extLst>
          </p:cNvPr>
          <p:cNvSpPr txBox="1"/>
          <p:nvPr/>
        </p:nvSpPr>
        <p:spPr>
          <a:xfrm>
            <a:off x="1238703" y="6098600"/>
            <a:ext cx="9714591" cy="28238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235" i="1" dirty="0">
                <a:solidFill>
                  <a:schemeClr val="bg1">
                    <a:lumMod val="65000"/>
                  </a:schemeClr>
                </a:solidFill>
                <a:latin typeface="Playfair Display" panose="00000500000000000000" pitchFamily="50" charset="0"/>
              </a:rPr>
              <a:t>Investigación realizada por  Ideas Frescas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748B18-155A-F5D6-0897-98417B2D3CCF}"/>
              </a:ext>
            </a:extLst>
          </p:cNvPr>
          <p:cNvSpPr txBox="1"/>
          <p:nvPr/>
        </p:nvSpPr>
        <p:spPr>
          <a:xfrm>
            <a:off x="3128008" y="838800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i="1" dirty="0">
                <a:solidFill>
                  <a:srgbClr val="FF0000"/>
                </a:solidFill>
                <a:latin typeface="Playfair Display" panose="00000500000000000000" pitchFamily="50" charset="0"/>
              </a:rPr>
              <a:t>Interpretación de las menciones hechas</a:t>
            </a:r>
            <a:endParaRPr lang="es-MX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1F34B1F-6795-4AAB-D26C-430620EFB2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210080"/>
              </p:ext>
            </p:extLst>
          </p:nvPr>
        </p:nvGraphicFramePr>
        <p:xfrm>
          <a:off x="96252" y="1411956"/>
          <a:ext cx="11444438" cy="4674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2AB72542-29AE-1E82-6A0C-9724D9185AFD}"/>
              </a:ext>
            </a:extLst>
          </p:cNvPr>
          <p:cNvSpPr txBox="1"/>
          <p:nvPr/>
        </p:nvSpPr>
        <p:spPr bwMode="auto">
          <a:xfrm>
            <a:off x="10098487" y="3436425"/>
            <a:ext cx="1963553" cy="37241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2000" b="1" dirty="0">
                <a:solidFill>
                  <a:srgbClr val="00B050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POSITIVOS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83F9068-6B46-7785-F548-6516E297CABE}"/>
              </a:ext>
            </a:extLst>
          </p:cNvPr>
          <p:cNvSpPr txBox="1"/>
          <p:nvPr/>
        </p:nvSpPr>
        <p:spPr bwMode="auto">
          <a:xfrm>
            <a:off x="10098487" y="3852101"/>
            <a:ext cx="1963553" cy="372414"/>
          </a:xfrm>
          <a:prstGeom prst="rect">
            <a:avLst/>
          </a:prstGeom>
          <a:noFill/>
          <a:ln w="9525">
            <a:noFill/>
            <a:prstDash val="dot"/>
            <a:miter lim="800000"/>
            <a:headEnd/>
            <a:tailEnd/>
          </a:ln>
        </p:spPr>
        <p:txBody>
          <a:bodyPr wrap="square" lIns="124971" tIns="62486" rIns="124971" bIns="62486" rtlCol="0" anchor="ctr">
            <a:spAutoFit/>
          </a:bodyPr>
          <a:lstStyle/>
          <a:p>
            <a:pPr marL="15875" marR="0" lvl="0" indent="-3175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s-ES_tradnl" sz="2000" b="1" dirty="0">
                <a:solidFill>
                  <a:srgbClr val="FF0000"/>
                </a:solidFill>
                <a:latin typeface="Lato" panose="020F0502020204030203" pitchFamily="34" charset="77"/>
                <a:ea typeface="Roboto" panose="02000000000000000000" pitchFamily="2" charset="0"/>
                <a:cs typeface="Roboto" panose="02000000000000000000" pitchFamily="2" charset="0"/>
              </a:rPr>
              <a:t>NEGATIVOS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99E3A4D5-5000-7F97-3955-20AE496B4D12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1833355" y="2397369"/>
            <a:ext cx="424070" cy="1827146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428260C4-3C53-D44A-0A06-EF39C3539C28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5222248" y="2397369"/>
            <a:ext cx="864823" cy="1167098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11">
            <a:extLst>
              <a:ext uri="{FF2B5EF4-FFF2-40B4-BE49-F238E27FC236}">
                <a16:creationId xmlns:a16="http://schemas.microsoft.com/office/drawing/2014/main" id="{615C8BEC-6963-0C9E-B213-2420D59C2B82}"/>
              </a:ext>
            </a:extLst>
          </p:cNvPr>
          <p:cNvSpPr txBox="1"/>
          <p:nvPr/>
        </p:nvSpPr>
        <p:spPr>
          <a:xfrm>
            <a:off x="841806" y="2120370"/>
            <a:ext cx="198309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200" dirty="0">
                <a:latin typeface="Playfair Display" panose="00000500000000000000" pitchFamily="2" charset="0"/>
                <a:ea typeface="Roboto Th" pitchFamily="2" charset="0"/>
              </a:rPr>
              <a:t>Inicio semana de la Moto</a:t>
            </a:r>
          </a:p>
        </p:txBody>
      </p:sp>
      <p:sp>
        <p:nvSpPr>
          <p:cNvPr id="15" name="CuadroTexto 11">
            <a:extLst>
              <a:ext uri="{FF2B5EF4-FFF2-40B4-BE49-F238E27FC236}">
                <a16:creationId xmlns:a16="http://schemas.microsoft.com/office/drawing/2014/main" id="{AD34E988-9480-B3EE-488D-8E9EC142279C}"/>
              </a:ext>
            </a:extLst>
          </p:cNvPr>
          <p:cNvSpPr txBox="1"/>
          <p:nvPr/>
        </p:nvSpPr>
        <p:spPr>
          <a:xfrm>
            <a:off x="5222248" y="2120370"/>
            <a:ext cx="172964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s-MX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200" dirty="0">
                <a:latin typeface="Playfair Display" panose="00000500000000000000" pitchFamily="2" charset="0"/>
                <a:ea typeface="Roboto Th" pitchFamily="2" charset="0"/>
              </a:rPr>
              <a:t>Fin semana de la Moto</a:t>
            </a:r>
          </a:p>
        </p:txBody>
      </p:sp>
    </p:spTree>
    <p:extLst>
      <p:ext uri="{BB962C8B-B14F-4D97-AF65-F5344CB8AC3E}">
        <p14:creationId xmlns:p14="http://schemas.microsoft.com/office/powerpoint/2010/main" val="38814098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6935</TotalTime>
  <Words>1876</Words>
  <Application>Microsoft Office PowerPoint</Application>
  <PresentationFormat>Panorámica</PresentationFormat>
  <Paragraphs>372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2" baseType="lpstr">
      <vt:lpstr>Arial</vt:lpstr>
      <vt:lpstr>Calibri</vt:lpstr>
      <vt:lpstr>Lato</vt:lpstr>
      <vt:lpstr>Lato Black</vt:lpstr>
      <vt:lpstr>Lato Hairline</vt:lpstr>
      <vt:lpstr>Lato Light</vt:lpstr>
      <vt:lpstr>Playfair Display</vt:lpstr>
      <vt:lpstr>Roboto</vt:lpstr>
      <vt:lpstr>Roboto Thin</vt:lpstr>
      <vt:lpstr>Stajn Pro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abraham@ideasfrescas.com.mx</dc:creator>
  <cp:lastModifiedBy>julio olaf gonzalez guzman</cp:lastModifiedBy>
  <cp:revision>24</cp:revision>
  <dcterms:created xsi:type="dcterms:W3CDTF">2024-12-19T20:18:32Z</dcterms:created>
  <dcterms:modified xsi:type="dcterms:W3CDTF">2025-05-07T16:14:27Z</dcterms:modified>
</cp:coreProperties>
</file>