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7374" r:id="rId2"/>
    <p:sldId id="7248" r:id="rId3"/>
    <p:sldId id="7375" r:id="rId4"/>
    <p:sldId id="7377" r:id="rId5"/>
    <p:sldId id="7367" r:id="rId6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78"/>
    <p:restoredTop sz="94589"/>
  </p:normalViewPr>
  <p:slideViewPr>
    <p:cSldViewPr snapToGrid="0" showGuides="1">
      <p:cViewPr>
        <p:scale>
          <a:sx n="62" d="100"/>
          <a:sy n="62" d="100"/>
        </p:scale>
        <p:origin x="304" y="-152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17/02/2025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021148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CB65-D383-174A-12D5-1B70B7F89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F07B56C3-47BF-144E-D326-4735E0F2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</a:t>
            </a:fld>
            <a:endParaRPr lang="en-US" sz="14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3052E98-3FE1-85FC-5F17-022EE91897C2}"/>
              </a:ext>
            </a:extLst>
          </p:cNvPr>
          <p:cNvSpPr/>
          <p:nvPr/>
        </p:nvSpPr>
        <p:spPr>
          <a:xfrm>
            <a:off x="0" y="189450"/>
            <a:ext cx="12801600" cy="53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_tradnl" sz="3600" dirty="0">
                <a:solidFill>
                  <a:schemeClr val="tx1"/>
                </a:solidFill>
                <a:latin typeface="Lato Hairline" panose="020F02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Casa de la Ostra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94049BE-3508-6160-24D0-AB3E8CFCD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583566"/>
              </p:ext>
            </p:extLst>
          </p:nvPr>
        </p:nvGraphicFramePr>
        <p:xfrm>
          <a:off x="388132" y="1001161"/>
          <a:ext cx="4913314" cy="625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57">
                  <a:extLst>
                    <a:ext uri="{9D8B030D-6E8A-4147-A177-3AD203B41FA5}">
                      <a16:colId xmlns:a16="http://schemas.microsoft.com/office/drawing/2014/main" val="711274502"/>
                    </a:ext>
                  </a:extLst>
                </a:gridCol>
                <a:gridCol w="2456657">
                  <a:extLst>
                    <a:ext uri="{9D8B030D-6E8A-4147-A177-3AD203B41FA5}">
                      <a16:colId xmlns:a16="http://schemas.microsoft.com/office/drawing/2014/main" val="31015795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Tipo de vivienda: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Vivienda 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42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$ precios: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$675,000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79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Medida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dirty="0">
                          <a:latin typeface="Roboto Th" panose="02000000000000000000"/>
                        </a:rPr>
                        <a:t>346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anose="0200000000000000000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00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Precio por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$1950.87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13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Número de recamaras: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28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Baños: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7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Zona de la ciudad: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Zona Dorada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Dirección: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De la Ostra, Sábalo 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145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77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330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0658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318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534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489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897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9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85024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0BA9588-8302-25ED-3B0A-DCDD1DB0D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970584"/>
            <a:ext cx="5160810" cy="3457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E09EFE-9470-863B-417E-686DA1F07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427586"/>
            <a:ext cx="5176271" cy="32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492A6-2BE1-1F8E-F1E0-AD50D14A5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258F4F0F-68A8-0B88-5635-3F0BE0D3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2</a:t>
            </a:fld>
            <a:endParaRPr lang="en-US" sz="14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6A7B93B-FD49-0E19-AFF6-67CC37ECAE9E}"/>
              </a:ext>
            </a:extLst>
          </p:cNvPr>
          <p:cNvSpPr/>
          <p:nvPr/>
        </p:nvSpPr>
        <p:spPr>
          <a:xfrm>
            <a:off x="0" y="189450"/>
            <a:ext cx="12801600" cy="53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_tradnl" sz="3600" dirty="0">
                <a:solidFill>
                  <a:schemeClr val="tx1"/>
                </a:solidFill>
                <a:latin typeface="Lato Hairline" panose="020F02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Casa Sierra Venados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A4A2809-931A-5498-CA4B-D58214D31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23984"/>
              </p:ext>
            </p:extLst>
          </p:nvPr>
        </p:nvGraphicFramePr>
        <p:xfrm>
          <a:off x="388132" y="1001161"/>
          <a:ext cx="4913314" cy="61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57">
                  <a:extLst>
                    <a:ext uri="{9D8B030D-6E8A-4147-A177-3AD203B41FA5}">
                      <a16:colId xmlns:a16="http://schemas.microsoft.com/office/drawing/2014/main" val="711274502"/>
                    </a:ext>
                  </a:extLst>
                </a:gridCol>
                <a:gridCol w="2456657">
                  <a:extLst>
                    <a:ext uri="{9D8B030D-6E8A-4147-A177-3AD203B41FA5}">
                      <a16:colId xmlns:a16="http://schemas.microsoft.com/office/drawing/2014/main" val="31015795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Tipo de vivienda: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Vivienda 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42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$ precios: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$690,000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79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Medida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00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Precio por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$2464.29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13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Número de recamaras: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28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Baños: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7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Zona de la ciudad: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Zona Dorada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Dirección: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Av. Sierra de Venados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145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77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330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0658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318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534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489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897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9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850243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F94DC14-F460-4DFC-84D9-B78EDD14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898734"/>
            <a:ext cx="5176271" cy="35297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943D96-A698-F9FA-2CC3-A5E9D4D0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600840"/>
            <a:ext cx="5301465" cy="35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1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4249E-906B-3846-C1FC-477DB22B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D838803C-BD8B-7954-54E7-A8F7CCC1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3</a:t>
            </a:fld>
            <a:endParaRPr lang="en-US" sz="14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A169E60-EF18-2E5B-9653-CE6783D537F8}"/>
              </a:ext>
            </a:extLst>
          </p:cNvPr>
          <p:cNvSpPr/>
          <p:nvPr/>
        </p:nvSpPr>
        <p:spPr>
          <a:xfrm>
            <a:off x="0" y="189450"/>
            <a:ext cx="12801600" cy="53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_tradnl" sz="3600" dirty="0">
                <a:solidFill>
                  <a:schemeClr val="tx1"/>
                </a:solidFill>
                <a:latin typeface="Lato Hairline" panose="020F02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Casa San Armando, Real del Valle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623495-69E6-76E8-2D5D-CE303D2D7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841834"/>
              </p:ext>
            </p:extLst>
          </p:nvPr>
        </p:nvGraphicFramePr>
        <p:xfrm>
          <a:off x="388132" y="1001161"/>
          <a:ext cx="4913314" cy="625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57">
                  <a:extLst>
                    <a:ext uri="{9D8B030D-6E8A-4147-A177-3AD203B41FA5}">
                      <a16:colId xmlns:a16="http://schemas.microsoft.com/office/drawing/2014/main" val="711274502"/>
                    </a:ext>
                  </a:extLst>
                </a:gridCol>
                <a:gridCol w="2456657">
                  <a:extLst>
                    <a:ext uri="{9D8B030D-6E8A-4147-A177-3AD203B41FA5}">
                      <a16:colId xmlns:a16="http://schemas.microsoft.com/office/drawing/2014/main" val="31015795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Tipo de vivienda: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Vivienda 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42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$ precios: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$530,000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79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Medida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00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Precio por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13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Número de recamaras: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28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Baños: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7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Zona de la ciudad: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Dirección: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San armando 4208, 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145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77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330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0658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318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534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489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897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9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85024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E7BAA5B-9191-6E0C-D1A5-F2FCA100C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001161"/>
            <a:ext cx="5289217" cy="34141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112774-5526-6308-F05B-8BD81DDCC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589357"/>
            <a:ext cx="5289216" cy="30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2D0AC-6369-9D01-F2E6-BF20DEDCF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62442731-4A70-E018-098E-5DE7944B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4</a:t>
            </a:fld>
            <a:endParaRPr lang="en-US" sz="14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1F10BA6-B05D-38D6-F3EE-EDFA31B78296}"/>
              </a:ext>
            </a:extLst>
          </p:cNvPr>
          <p:cNvSpPr/>
          <p:nvPr/>
        </p:nvSpPr>
        <p:spPr>
          <a:xfrm>
            <a:off x="0" y="189450"/>
            <a:ext cx="12801600" cy="53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_tradnl" sz="3600" dirty="0">
                <a:solidFill>
                  <a:schemeClr val="tx1"/>
                </a:solidFill>
                <a:latin typeface="Lato Hairline" panose="020F02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Casa Real del Valle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90DA5F4-9F6C-1E73-DFFA-127C99E8A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52709"/>
              </p:ext>
            </p:extLst>
          </p:nvPr>
        </p:nvGraphicFramePr>
        <p:xfrm>
          <a:off x="388132" y="1001161"/>
          <a:ext cx="4913314" cy="625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57">
                  <a:extLst>
                    <a:ext uri="{9D8B030D-6E8A-4147-A177-3AD203B41FA5}">
                      <a16:colId xmlns:a16="http://schemas.microsoft.com/office/drawing/2014/main" val="711274502"/>
                    </a:ext>
                  </a:extLst>
                </a:gridCol>
                <a:gridCol w="2456657">
                  <a:extLst>
                    <a:ext uri="{9D8B030D-6E8A-4147-A177-3AD203B41FA5}">
                      <a16:colId xmlns:a16="http://schemas.microsoft.com/office/drawing/2014/main" val="31015795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Tipo de vivienda: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Vivienda 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42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$ precios: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79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Medida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00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Precio por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13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Número de recamaras: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28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Baños: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7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Zona de la ciudad: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lack" panose="020F0502020204030204" pitchFamily="2" charset="0"/>
                        </a:rPr>
                        <a:t>Dirección: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San Alejandro, 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145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77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330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0658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318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534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489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897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9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_tradnl" sz="1600" b="0" i="0" dirty="0">
                        <a:solidFill>
                          <a:schemeClr val="tx1"/>
                        </a:solidFill>
                        <a:latin typeface="Roboto Th" panose="02000000000000000000" pitchFamily="2" charset="0"/>
                        <a:ea typeface="Roboto Th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85024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E9E70FA-C063-90AD-3F3F-A56AF0CD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690071"/>
            <a:ext cx="5393933" cy="28241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A5B455-9A91-B07B-3100-A3328B107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943491"/>
            <a:ext cx="5393933" cy="36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9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66D19-2314-AF53-36A9-185AE9FCA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46CC4EF-89F3-1847-00AC-B2A40A92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D8FAF3-153F-3E41-E77D-ADF34F7F7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78848"/>
              </p:ext>
            </p:extLst>
          </p:nvPr>
        </p:nvGraphicFramePr>
        <p:xfrm>
          <a:off x="269823" y="1098665"/>
          <a:ext cx="12261954" cy="4496085"/>
        </p:xfrm>
        <a:graphic>
          <a:graphicData uri="http://schemas.openxmlformats.org/drawingml/2006/table">
            <a:tbl>
              <a:tblPr/>
              <a:tblGrid>
                <a:gridCol w="3268494">
                  <a:extLst>
                    <a:ext uri="{9D8B030D-6E8A-4147-A177-3AD203B41FA5}">
                      <a16:colId xmlns:a16="http://schemas.microsoft.com/office/drawing/2014/main" val="614129388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3956549270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1221757672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1054273755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1134146911"/>
                    </a:ext>
                  </a:extLst>
                </a:gridCol>
              </a:tblGrid>
              <a:tr h="576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</a:rPr>
                        <a:t>Remates Bancarios </a:t>
                      </a:r>
                      <a:endParaRPr lang="es-MX" sz="3200" b="0" i="0" u="none" strike="noStrike" dirty="0">
                        <a:solidFill>
                          <a:srgbClr val="000000"/>
                        </a:solidFill>
                        <a:effectLst/>
                        <a:latin typeface="Lato Hairline" panose="020F0202020204030203" pitchFamily="34" charset="77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3200" b="0" i="0" u="none" strike="noStrike" dirty="0">
                        <a:solidFill>
                          <a:srgbClr val="000000"/>
                        </a:solidFill>
                        <a:effectLst/>
                        <a:latin typeface="Lato Hairline" panose="020F0202020204030203" pitchFamily="34" charset="77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8446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Nombre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Casa de la Ostra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Casa Sierra Venadas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Casa San Armando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Casa Real del Valle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4797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Zona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Zona Dorada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Juan Manzana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Real del Valle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Real del Valle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8932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Precio: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$675,000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$690,000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$530,000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$890,000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92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 estimado de casa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$6,750,000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$6,900,000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$3,533,333.33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$3,560,000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202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</a:t>
                      </a:r>
                      <a:endParaRPr lang="es-MX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4071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Precios 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</a:t>
                      </a:r>
                      <a:endParaRPr lang="es-MX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$1,950.87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$2,464.28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$2,409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$7,417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159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Precio 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estimado: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$19,508.7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$24,642.85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$16,060.6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$29.666.6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5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814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283</Words>
  <Application>Microsoft Office PowerPoint</Application>
  <PresentationFormat>Personalizado</PresentationFormat>
  <Paragraphs>109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Aptos</vt:lpstr>
      <vt:lpstr>Arial</vt:lpstr>
      <vt:lpstr>Lato</vt:lpstr>
      <vt:lpstr>Lato Hairline</vt:lpstr>
      <vt:lpstr>Playfair Display</vt:lpstr>
      <vt:lpstr>Roboto Lt</vt:lpstr>
      <vt:lpstr>Roboto 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24</cp:revision>
  <dcterms:created xsi:type="dcterms:W3CDTF">2024-08-19T18:58:59Z</dcterms:created>
  <dcterms:modified xsi:type="dcterms:W3CDTF">2025-02-17T23:05:34Z</dcterms:modified>
</cp:coreProperties>
</file>