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278F7-516F-49E7-A34B-DE26C258D865}" v="13" dt="2025-07-30T22:47:36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2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C36278F7-516F-49E7-A34B-DE26C258D865}"/>
    <pc:docChg chg="undo custSel addSld modSld addMainMaster delMainMaster">
      <pc:chgData name="julio olaf gonzalez guzman" userId="fb64a47ee61ae747" providerId="LiveId" clId="{C36278F7-516F-49E7-A34B-DE26C258D865}" dt="2025-07-30T22:58:08.829" v="398" actId="14100"/>
      <pc:docMkLst>
        <pc:docMk/>
      </pc:docMkLst>
      <pc:sldChg chg="addSp delSp modSp new mod modClrScheme chgLayout">
        <pc:chgData name="julio olaf gonzalez guzman" userId="fb64a47ee61ae747" providerId="LiveId" clId="{C36278F7-516F-49E7-A34B-DE26C258D865}" dt="2025-07-30T22:45:55.790" v="157" actId="14100"/>
        <pc:sldMkLst>
          <pc:docMk/>
          <pc:sldMk cId="674831431" sldId="256"/>
        </pc:sldMkLst>
        <pc:spChg chg="del">
          <ac:chgData name="julio olaf gonzalez guzman" userId="fb64a47ee61ae747" providerId="LiveId" clId="{C36278F7-516F-49E7-A34B-DE26C258D865}" dt="2025-07-30T22:35:55.720" v="1" actId="478"/>
          <ac:spMkLst>
            <pc:docMk/>
            <pc:sldMk cId="674831431" sldId="256"/>
            <ac:spMk id="2" creationId="{557A964E-14EE-C6C0-0A11-7A6E1DF328C9}"/>
          </ac:spMkLst>
        </pc:spChg>
        <pc:spChg chg="del">
          <ac:chgData name="julio olaf gonzalez guzman" userId="fb64a47ee61ae747" providerId="LiveId" clId="{C36278F7-516F-49E7-A34B-DE26C258D865}" dt="2025-07-30T22:35:58.262" v="2" actId="478"/>
          <ac:spMkLst>
            <pc:docMk/>
            <pc:sldMk cId="674831431" sldId="256"/>
            <ac:spMk id="3" creationId="{A4324A34-930A-F3C5-5A00-B4C185CA8990}"/>
          </ac:spMkLst>
        </pc:spChg>
        <pc:spChg chg="add mod">
          <ac:chgData name="julio olaf gonzalez guzman" userId="fb64a47ee61ae747" providerId="LiveId" clId="{C36278F7-516F-49E7-A34B-DE26C258D865}" dt="2025-07-30T22:45:52.433" v="156" actId="1076"/>
          <ac:spMkLst>
            <pc:docMk/>
            <pc:sldMk cId="674831431" sldId="256"/>
            <ac:spMk id="9" creationId="{F5B1664D-8504-10D3-78C5-839F47CFEF2C}"/>
          </ac:spMkLst>
        </pc:spChg>
        <pc:graphicFrameChg chg="add mod modGraphic">
          <ac:chgData name="julio olaf gonzalez guzman" userId="fb64a47ee61ae747" providerId="LiveId" clId="{C36278F7-516F-49E7-A34B-DE26C258D865}" dt="2025-07-30T22:45:55.790" v="157" actId="14100"/>
          <ac:graphicFrameMkLst>
            <pc:docMk/>
            <pc:sldMk cId="674831431" sldId="256"/>
            <ac:graphicFrameMk id="4" creationId="{A81FE53E-0007-7076-3A19-96FC7F25428C}"/>
          </ac:graphicFrameMkLst>
        </pc:graphicFrameChg>
      </pc:sldChg>
      <pc:sldChg chg="addSp delSp modSp new mod">
        <pc:chgData name="julio olaf gonzalez guzman" userId="fb64a47ee61ae747" providerId="LiveId" clId="{C36278F7-516F-49E7-A34B-DE26C258D865}" dt="2025-07-30T22:58:08.829" v="398" actId="14100"/>
        <pc:sldMkLst>
          <pc:docMk/>
          <pc:sldMk cId="3976688957" sldId="257"/>
        </pc:sldMkLst>
        <pc:spChg chg="del">
          <ac:chgData name="julio olaf gonzalez guzman" userId="fb64a47ee61ae747" providerId="LiveId" clId="{C36278F7-516F-49E7-A34B-DE26C258D865}" dt="2025-07-30T22:46:20.139" v="159" actId="478"/>
          <ac:spMkLst>
            <pc:docMk/>
            <pc:sldMk cId="3976688957" sldId="257"/>
            <ac:spMk id="2" creationId="{F2FE30A1-00D3-E9C6-3E8E-7AE50A232575}"/>
          </ac:spMkLst>
        </pc:spChg>
        <pc:spChg chg="del">
          <ac:chgData name="julio olaf gonzalez guzman" userId="fb64a47ee61ae747" providerId="LiveId" clId="{C36278F7-516F-49E7-A34B-DE26C258D865}" dt="2025-07-30T22:46:23.060" v="160" actId="478"/>
          <ac:spMkLst>
            <pc:docMk/>
            <pc:sldMk cId="3976688957" sldId="257"/>
            <ac:spMk id="3" creationId="{92773416-0DFB-FEBF-5C8F-FE3B3680B0DD}"/>
          </ac:spMkLst>
        </pc:spChg>
        <pc:spChg chg="add mod">
          <ac:chgData name="julio olaf gonzalez guzman" userId="fb64a47ee61ae747" providerId="LiveId" clId="{C36278F7-516F-49E7-A34B-DE26C258D865}" dt="2025-07-30T22:58:05.560" v="397" actId="113"/>
          <ac:spMkLst>
            <pc:docMk/>
            <pc:sldMk cId="3976688957" sldId="257"/>
            <ac:spMk id="8" creationId="{E4D56FDA-838D-E598-36F0-C84C97769F09}"/>
          </ac:spMkLst>
        </pc:spChg>
        <pc:spChg chg="add del">
          <ac:chgData name="julio olaf gonzalez guzman" userId="fb64a47ee61ae747" providerId="LiveId" clId="{C36278F7-516F-49E7-A34B-DE26C258D865}" dt="2025-07-30T22:56:46.652" v="376" actId="26606"/>
          <ac:spMkLst>
            <pc:docMk/>
            <pc:sldMk cId="3976688957" sldId="257"/>
            <ac:spMk id="11" creationId="{1841EAF2-51FB-0889-B584-38568C5DCF9A}"/>
          </ac:spMkLst>
        </pc:spChg>
        <pc:graphicFrameChg chg="add del mod modGraphic">
          <ac:chgData name="julio olaf gonzalez guzman" userId="fb64a47ee61ae747" providerId="LiveId" clId="{C36278F7-516F-49E7-A34B-DE26C258D865}" dt="2025-07-30T22:46:50.585" v="166" actId="3680"/>
          <ac:graphicFrameMkLst>
            <pc:docMk/>
            <pc:sldMk cId="3976688957" sldId="257"/>
            <ac:graphicFrameMk id="4" creationId="{C0D9B9B8-344C-3E4C-F6A1-BE5C81CD178D}"/>
          </ac:graphicFrameMkLst>
        </pc:graphicFrameChg>
        <pc:graphicFrameChg chg="add del mod modGraphic">
          <ac:chgData name="julio olaf gonzalez guzman" userId="fb64a47ee61ae747" providerId="LiveId" clId="{C36278F7-516F-49E7-A34B-DE26C258D865}" dt="2025-07-30T22:47:26.773" v="173" actId="478"/>
          <ac:graphicFrameMkLst>
            <pc:docMk/>
            <pc:sldMk cId="3976688957" sldId="257"/>
            <ac:graphicFrameMk id="5" creationId="{51E35F43-B03F-8FF3-086C-7E5ED78E0E4C}"/>
          </ac:graphicFrameMkLst>
        </pc:graphicFrameChg>
        <pc:graphicFrameChg chg="add mod modGraphic">
          <ac:chgData name="julio olaf gonzalez guzman" userId="fb64a47ee61ae747" providerId="LiveId" clId="{C36278F7-516F-49E7-A34B-DE26C258D865}" dt="2025-07-30T22:58:08.829" v="398" actId="14100"/>
          <ac:graphicFrameMkLst>
            <pc:docMk/>
            <pc:sldMk cId="3976688957" sldId="257"/>
            <ac:graphicFrameMk id="6" creationId="{B32D326E-043E-C4CD-EB6B-9B2F809517F8}"/>
          </ac:graphicFrameMkLst>
        </pc:graphicFrameChg>
      </pc:sldChg>
      <pc:sldMasterChg chg="del del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3214564893" sldId="2147483648"/>
        </pc:sldMasterMkLst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352289280" sldId="2147483649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13863905" sldId="2147483650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53741482" sldId="2147483651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326449804" sldId="2147483652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522343771" sldId="2147483653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2285667664" sldId="2147483654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130241808" sldId="2147483655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733384635" sldId="2147483656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4263868342" sldId="2147483657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3694741933" sldId="2147483658"/>
          </pc:sldLayoutMkLst>
        </pc:sldLayoutChg>
        <pc:sldLayoutChg chg="del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3214564893" sldId="2147483648"/>
            <pc:sldLayoutMk cId="120852183" sldId="2147483659"/>
          </pc:sldLayoutMkLst>
        </pc:sldLayoutChg>
      </pc:sldMasterChg>
      <pc:sldMasterChg chg="add replId addSldLayout">
        <pc:chgData name="julio olaf gonzalez guzman" userId="fb64a47ee61ae747" providerId="LiveId" clId="{C36278F7-516F-49E7-A34B-DE26C258D865}" dt="2025-07-30T22:44:36.256" v="123" actId="26606"/>
        <pc:sldMasterMkLst>
          <pc:docMk/>
          <pc:sldMasterMk cId="2064873521" sldId="2147483660"/>
        </pc:sldMasterMkLst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3793801" sldId="214748366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2869687" sldId="214748366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44482" sldId="214748366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85828306" sldId="214748366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72802" sldId="214748366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960711772" sldId="214748366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65083077" sldId="214748366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105609468" sldId="214748366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002494764" sldId="214748366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9588651" sldId="214748367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59393663" sldId="214748367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99259125" sldId="214748367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800760" sldId="214748367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605291060" sldId="214748367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72143264" sldId="214748367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27439751" sldId="214748367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8694997" sldId="214748367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84074272" sldId="214748367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466610503" sldId="214748367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1430207" sldId="214748368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77632454" sldId="214748368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21738198" sldId="214748368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65593163" sldId="214748368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54560839" sldId="214748368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041849048" sldId="214748368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896565742" sldId="214748368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846937" sldId="214748368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532164086" sldId="214748368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92784697" sldId="214748368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1743672" sldId="214748369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123730744" sldId="2147483691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216692530" sldId="2147483692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62780712" sldId="2147483693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643487645" sldId="2147483694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15714259" sldId="2147483695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6740278" sldId="2147483696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88115866" sldId="2147483697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517397657" sldId="2147483698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158428220" sldId="2147483699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115877077" sldId="2147483700"/>
          </pc:sldLayoutMkLst>
        </pc:sldLayoutChg>
        <pc:sldLayoutChg chg="ad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72855937" sldId="2147483701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365166173" sldId="2147483702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976236732" sldId="2147483703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72778486" sldId="2147483704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821928614" sldId="2147483705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3858055343" sldId="2147483706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091251114" sldId="2147483707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2715021670" sldId="2147483708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62074770" sldId="2147483709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4070039880" sldId="2147483710"/>
          </pc:sldLayoutMkLst>
        </pc:sldLayoutChg>
        <pc:sldLayoutChg chg="add replId">
          <pc:chgData name="julio olaf gonzalez guzman" userId="fb64a47ee61ae747" providerId="LiveId" clId="{C36278F7-516F-49E7-A34B-DE26C258D865}" dt="2025-07-30T22:44:36.256" v="123" actId="26606"/>
          <pc:sldLayoutMkLst>
            <pc:docMk/>
            <pc:sldMasterMk cId="2064873521" sldId="2147483660"/>
            <pc:sldLayoutMk cId="1506324019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6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3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2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2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1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83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8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93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59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00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91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43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397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9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742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0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2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38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31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554560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041849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965657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846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1640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78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021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436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30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92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87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58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97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2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1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5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28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367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5B1664D-8504-10D3-78C5-839F47CF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1468583" cy="7025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7 pasos Framework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1FE53E-0007-7076-3A19-96FC7F254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535404"/>
              </p:ext>
            </p:extLst>
          </p:nvPr>
        </p:nvGraphicFramePr>
        <p:xfrm>
          <a:off x="429768" y="1070517"/>
          <a:ext cx="11468583" cy="550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39">
                  <a:extLst>
                    <a:ext uri="{9D8B030D-6E8A-4147-A177-3AD203B41FA5}">
                      <a16:colId xmlns:a16="http://schemas.microsoft.com/office/drawing/2014/main" val="1567279791"/>
                    </a:ext>
                  </a:extLst>
                </a:gridCol>
                <a:gridCol w="3057454">
                  <a:extLst>
                    <a:ext uri="{9D8B030D-6E8A-4147-A177-3AD203B41FA5}">
                      <a16:colId xmlns:a16="http://schemas.microsoft.com/office/drawing/2014/main" val="2712798104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3974216500"/>
                    </a:ext>
                  </a:extLst>
                </a:gridCol>
                <a:gridCol w="2728695">
                  <a:extLst>
                    <a:ext uri="{9D8B030D-6E8A-4147-A177-3AD203B41FA5}">
                      <a16:colId xmlns:a16="http://schemas.microsoft.com/office/drawing/2014/main" val="2679261063"/>
                    </a:ext>
                  </a:extLst>
                </a:gridCol>
              </a:tblGrid>
              <a:tr h="1642561">
                <a:tc gridSpan="2"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1.- Problema de negocio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que debe ser resuelto con la aplicación de la IA y porque es importante el problema?</a:t>
                      </a:r>
                      <a:endParaRPr lang="es-MX" sz="1400" b="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s-ES" sz="140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2.- Valor para el negocio:</a:t>
                      </a:r>
                    </a:p>
                    <a:p>
                      <a:endParaRPr lang="es-ES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valor del negocio anticipado que puede ser creado por la iniciativa y cuál es una estimación cuantitativa rápido y preliminar de dicho valor?</a:t>
                      </a:r>
                      <a:endParaRPr lang="es-MX" sz="1400" b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924984"/>
                  </a:ext>
                </a:extLst>
              </a:tr>
              <a:tr h="2507066">
                <a:tc>
                  <a:txBody>
                    <a:bodyPr/>
                    <a:lstStyle/>
                    <a:p>
                      <a:r>
                        <a:rPr lang="es-ES" sz="1400" b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3.- La función objetivo</a:t>
                      </a:r>
                    </a:p>
                    <a:p>
                      <a:endParaRPr lang="es-ES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la variable dependiente para optimizar y cuáles son las características (featurs) que se utilizarán para predecir dicha variable dependiente?</a:t>
                      </a:r>
                      <a:endParaRPr lang="es-MX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4.- Enfoque de modelado </a:t>
                      </a:r>
                    </a:p>
                    <a:p>
                      <a:endParaRPr lang="es-ES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tipo de enfoque de Maching Learnign (ML) se adapta mejor al problema de negocio y que algoritmo y herramientas deberían aplicarse al problema?</a:t>
                      </a:r>
                      <a:endParaRPr lang="es-MX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5.- Entrenamiento del modelo</a:t>
                      </a:r>
                    </a:p>
                    <a:p>
                      <a:endParaRPr lang="es-ES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se mejorará el modelo al retroalimentar los aprendizajes y cómo se difundirán las decisiones?</a:t>
                      </a:r>
                      <a:endParaRPr lang="es-MX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6.- Valor para el cliente</a:t>
                      </a:r>
                    </a:p>
                    <a:p>
                      <a:endParaRPr lang="es-ES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la propuesta de valor de la iniciativa para los clientes y cómo será la experiencia del cliente mejor que el status quo?</a:t>
                      </a:r>
                      <a:endParaRPr lang="es-MX" sz="140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75584"/>
                  </a:ext>
                </a:extLst>
              </a:tr>
              <a:tr h="1354393">
                <a:tc gridSpan="4"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7.- Estrategia de datos: </a:t>
                      </a:r>
                    </a:p>
                    <a:p>
                      <a:endParaRPr lang="es-ES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las entidades de datos principales y sus variables descriptivas?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es las estrategias para la recopilación, instrumentación, preprocesamiento y protección de los datos? </a:t>
                      </a:r>
                      <a:endParaRPr lang="es-MX" sz="1400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04699" marR="104699" marT="52349" marB="52349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4D56FDA-838D-E598-36F0-C84C9776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83463"/>
            <a:ext cx="10652760" cy="67286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ato" panose="020F0502020204030203" pitchFamily="34" charset="0"/>
              </a:rPr>
              <a:t>Canvas IA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32D326E-043E-C4CD-EB6B-9B2F80951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81415"/>
              </p:ext>
            </p:extLst>
          </p:nvPr>
        </p:nvGraphicFramePr>
        <p:xfrm>
          <a:off x="429767" y="956328"/>
          <a:ext cx="10652760" cy="5618209"/>
        </p:xfrm>
        <a:graphic>
          <a:graphicData uri="http://schemas.openxmlformats.org/drawingml/2006/table">
            <a:tbl>
              <a:tblPr/>
              <a:tblGrid>
                <a:gridCol w="1914816">
                  <a:extLst>
                    <a:ext uri="{9D8B030D-6E8A-4147-A177-3AD203B41FA5}">
                      <a16:colId xmlns:a16="http://schemas.microsoft.com/office/drawing/2014/main" val="804896817"/>
                    </a:ext>
                  </a:extLst>
                </a:gridCol>
                <a:gridCol w="2932577">
                  <a:extLst>
                    <a:ext uri="{9D8B030D-6E8A-4147-A177-3AD203B41FA5}">
                      <a16:colId xmlns:a16="http://schemas.microsoft.com/office/drawing/2014/main" val="473261809"/>
                    </a:ext>
                  </a:extLst>
                </a:gridCol>
                <a:gridCol w="2894252">
                  <a:extLst>
                    <a:ext uri="{9D8B030D-6E8A-4147-A177-3AD203B41FA5}">
                      <a16:colId xmlns:a16="http://schemas.microsoft.com/office/drawing/2014/main" val="2374061577"/>
                    </a:ext>
                  </a:extLst>
                </a:gridCol>
                <a:gridCol w="2911115">
                  <a:extLst>
                    <a:ext uri="{9D8B030D-6E8A-4147-A177-3AD203B41FA5}">
                      <a16:colId xmlns:a16="http://schemas.microsoft.com/office/drawing/2014/main" val="109156180"/>
                    </a:ext>
                  </a:extLst>
                </a:gridCol>
              </a:tblGrid>
              <a:tr h="15593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Definir: "Encontrarlo"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Problema de negocio y del cliente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 la empresa que estamos resolviendo?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problema del cliente que estamos resolviendo?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¿Por qué es un buen problema para la la IA generativa?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Job to be donde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objetivos o los resultados que los usurarios finales tratan de lograr?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Trabajos que los usuarios finales quieren hacer, junto con los atributos funcionales emocionales y auxiliares de esos trabajos.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Listados de tareas pendientes se centran en los resultados que la iniciativa persigue.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Business and customer value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Valor empresarial y para el cliente.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Es el valor de la solución de ese problema de negocio.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El impacto o valor previsto para el negocio o para el cliente, si resolvemos ese problema. 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464307"/>
                  </a:ext>
                </a:extLst>
              </a:tr>
              <a:tr h="26720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Diseñar: "Embotéllalo!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Desarrollo del MVP development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datos que vamos a necesitar?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flujo de trabajo?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el proceso?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incorporaremos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accederemos a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limpiaremos los datos?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aseguraremos de que nuestros datos no están sesgados?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¿Los datos están completos?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proporcionar datos de propiedad exclusiva al modelo?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¿Vamos a utilizar datos disponibles y a consultar los datos través de modelos tradicionales?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Prompt desing and engineering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Diseño e ingeniería de indicaciones.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Los modelos generativos de IA son consultados usando indicadores, usando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 indicación proporciona el contexto.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diseñaremos las indicaciones?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podríamos perfeccionarlas?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nos aseguramos de que estamos haciendo la pregunta correcta?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Rápida solución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creacición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de prototipos. 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 es nuestro enfoque para construir un prototipo rápido?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vamos a empezar?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construiremos en 90 días algo que podamos poner en práctica?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79886"/>
                  </a:ext>
                </a:extLst>
              </a:tr>
              <a:tr h="13867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Desplegar: "Escalarlo"</a:t>
                      </a:r>
                    </a:p>
                  </a:txBody>
                  <a:tcPr marL="5337" marR="5337" marT="5337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Producción y escalamiento de la iniciativa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¿Cuáles son los criterios para para la aceptación del MVP?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desplegaremos la solución a escala?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datos necesitaremos?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¿Qué modelos y qué capacidades necesitaremos?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del cambio</a:t>
                      </a:r>
                    </a:p>
                    <a:p>
                      <a:pPr algn="l" fontAlgn="t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cambiamos el comportamiento de la gente?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conseguimos aceptación de las partes interesadas?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Mitigar el riesgo</a:t>
                      </a:r>
                    </a:p>
                    <a:p>
                      <a:pPr algn="l" fontAlgn="t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Privacidad de los datos y otros riesgos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¿Cómo los mitigamos?</a:t>
                      </a:r>
                    </a:p>
                  </a:txBody>
                  <a:tcPr marL="5337" marR="5337" marT="5337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35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88957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629</Words>
  <Application>Microsoft Office PowerPoint</Application>
  <PresentationFormat>Panorámica</PresentationFormat>
  <Paragraphs>81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Lato</vt:lpstr>
      <vt:lpstr>Neue Haas Grotesk Text Pro</vt:lpstr>
      <vt:lpstr>Roboto</vt:lpstr>
      <vt:lpstr>Roboto Light</vt:lpstr>
      <vt:lpstr>Dune</vt:lpstr>
      <vt:lpstr>7 pasos Framework </vt:lpstr>
      <vt:lpstr>Canvas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1</cp:revision>
  <dcterms:created xsi:type="dcterms:W3CDTF">2025-07-30T22:35:51Z</dcterms:created>
  <dcterms:modified xsi:type="dcterms:W3CDTF">2025-07-30T22:58:17Z</dcterms:modified>
</cp:coreProperties>
</file>