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7567" r:id="rId2"/>
    <p:sldId id="8305" r:id="rId3"/>
    <p:sldId id="8306" r:id="rId4"/>
    <p:sldId id="7534" r:id="rId5"/>
    <p:sldId id="8307" r:id="rId6"/>
    <p:sldId id="8308" r:id="rId7"/>
    <p:sldId id="7575" r:id="rId8"/>
    <p:sldId id="8309" r:id="rId9"/>
    <p:sldId id="8310" r:id="rId10"/>
    <p:sldId id="8303" r:id="rId11"/>
    <p:sldId id="8311" r:id="rId12"/>
    <p:sldId id="8312" r:id="rId13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FFFFFF"/>
    <a:srgbClr val="C7D9F2"/>
    <a:srgbClr val="E5EFFA"/>
    <a:srgbClr val="E3EDF6"/>
    <a:srgbClr val="78AAD6"/>
    <a:srgbClr val="A8D241"/>
    <a:srgbClr val="E3F1DA"/>
    <a:srgbClr val="FF82D6"/>
    <a:srgbClr val="FF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5D3CC3-BB43-41D7-8A76-6FF9DE52A543}" v="293" dt="2025-03-10T06:26:32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97"/>
  </p:normalViewPr>
  <p:slideViewPr>
    <p:cSldViewPr snapToGrid="0" showGuides="1">
      <p:cViewPr>
        <p:scale>
          <a:sx n="45" d="100"/>
          <a:sy n="45" d="100"/>
        </p:scale>
        <p:origin x="664" y="368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60E84-613B-0942-A309-DF0D53D118F4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EF50C-542C-464A-AAB5-7642EE03DB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41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3B8C8-BCD6-1786-C243-0BC3E2B77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73E3B53-AFA9-387E-7E86-9DCC66F7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C6057E-E654-2BCF-CCFF-996C8FFAC475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TEZAL</a:t>
            </a:r>
          </a:p>
        </p:txBody>
      </p:sp>
    </p:spTree>
    <p:extLst>
      <p:ext uri="{BB962C8B-B14F-4D97-AF65-F5344CB8AC3E}">
        <p14:creationId xmlns:p14="http://schemas.microsoft.com/office/powerpoint/2010/main" val="115803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E103-DA63-5B2E-6BA4-9C93A369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55F7F2-00F1-75CA-8D9A-F530BA6A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E27E99-8D3E-1B1F-AD6F-479B11C1DCD8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TIPO COMERCIOS EN: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Life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style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67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0F2EA57-D223-FD93-799B-1F1156276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848381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16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F9247-CC41-99DA-08F1-7CA59E964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ECDF27E-9CA0-4345-9A59-0FF37F50B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3337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18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1BF82-511E-B011-3FDA-A3B9827B4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27411E7-A615-F27C-4214-3349E76B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1D1BB1-92F6-1FC1-8AB1-BDAABD287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5866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24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BD22-7FC0-3B9C-55AB-017808BCB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F4DCCEF-A04A-8FE5-B64C-824C1A53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11B635F-AB57-2016-F370-0B524E2FF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3889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41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411EF-050F-968C-FE6C-5B0CB138C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667C92B-C8EA-F6C0-4AD9-1853DE3B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22C513-A6E9-7EAB-CFF1-6613D5D2F7F7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Puertos turísticos 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39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5E40-F23D-6A5D-A463-3DB40553F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64E43F9-7BC6-F853-979F-4EF55C87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02FED55-BBE3-F7C3-4725-EC20DDDE8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71425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3A910-C35F-C9DB-0B02-3704E4939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E72E178-208A-CF1E-9560-291F38726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31B227C-8861-D258-F00C-9889A345C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44199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53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52E22-AF4A-5FD5-59BD-452309250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100A3C2-87E4-9949-919C-A6625CF1A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41B9B4-75DA-49A5-A303-E29D4794A65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Metropolis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1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743D9-F7CA-E6AD-C69E-C2755BBE0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3E61C32-7C21-66A5-A191-8C9CEC6B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EDF45CB-8D49-F4CF-7681-D1586E574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430520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14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397C1-C59A-4F6B-E99F-58CF9CFC7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1E5B5B0-FA9E-5A48-D551-CDBBF044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4AACA40-DE42-7A45-FD81-477F33AE2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86708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535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12240</TotalTime>
  <Words>1004</Words>
  <Application>Microsoft Office PowerPoint</Application>
  <PresentationFormat>Personalizado</PresentationFormat>
  <Paragraphs>530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Aptos</vt:lpstr>
      <vt:lpstr>Arial</vt:lpstr>
      <vt:lpstr>Lato</vt:lpstr>
      <vt:lpstr>Lato Hairline</vt:lpstr>
      <vt:lpstr>Playfair Display</vt:lpstr>
      <vt:lpstr>Roboto Lt</vt:lpstr>
      <vt:lpstr>Roboto 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177</cp:revision>
  <dcterms:created xsi:type="dcterms:W3CDTF">2024-08-19T18:58:59Z</dcterms:created>
  <dcterms:modified xsi:type="dcterms:W3CDTF">2025-03-10T06:27:14Z</dcterms:modified>
</cp:coreProperties>
</file>