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7567" r:id="rId2"/>
    <p:sldId id="8305" r:id="rId3"/>
    <p:sldId id="8306" r:id="rId4"/>
    <p:sldId id="7534" r:id="rId5"/>
    <p:sldId id="8307" r:id="rId6"/>
    <p:sldId id="8308" r:id="rId7"/>
    <p:sldId id="7575" r:id="rId8"/>
    <p:sldId id="8314" r:id="rId9"/>
    <p:sldId id="8315" r:id="rId10"/>
    <p:sldId id="8316" r:id="rId11"/>
    <p:sldId id="8317" r:id="rId12"/>
    <p:sldId id="8318" r:id="rId13"/>
    <p:sldId id="8320" r:id="rId14"/>
    <p:sldId id="8321" r:id="rId15"/>
    <p:sldId id="8322" r:id="rId16"/>
    <p:sldId id="8313" r:id="rId17"/>
    <p:sldId id="8309" r:id="rId18"/>
    <p:sldId id="8310" r:id="rId19"/>
    <p:sldId id="8303" r:id="rId20"/>
    <p:sldId id="8311" r:id="rId21"/>
    <p:sldId id="8312" r:id="rId22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79"/>
    <a:srgbClr val="FFFFFF"/>
    <a:srgbClr val="C7D9F2"/>
    <a:srgbClr val="E5EFFA"/>
    <a:srgbClr val="E3EDF6"/>
    <a:srgbClr val="78AAD6"/>
    <a:srgbClr val="A8D241"/>
    <a:srgbClr val="E3F1DA"/>
    <a:srgbClr val="FF82D6"/>
    <a:srgbClr val="FF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A883B0-04A7-45EC-807A-C421658D38D9}" v="41" dt="2025-03-11T21:58:45.9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97"/>
  </p:normalViewPr>
  <p:slideViewPr>
    <p:cSldViewPr snapToGrid="0" showGuides="1">
      <p:cViewPr>
        <p:scale>
          <a:sx n="66" d="100"/>
          <a:sy n="66" d="100"/>
        </p:scale>
        <p:origin x="32" y="-352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olaf gonzalez guzman" userId="fb64a47ee61ae747" providerId="LiveId" clId="{5EA883B0-04A7-45EC-807A-C421658D38D9}"/>
    <pc:docChg chg="undo custSel addSld delSld modSld sldOrd">
      <pc:chgData name="julio olaf gonzalez guzman" userId="fb64a47ee61ae747" providerId="LiveId" clId="{5EA883B0-04A7-45EC-807A-C421658D38D9}" dt="2025-03-11T21:58:45.962" v="243" actId="572"/>
      <pc:docMkLst>
        <pc:docMk/>
      </pc:docMkLst>
      <pc:sldChg chg="add">
        <pc:chgData name="julio olaf gonzalez guzman" userId="fb64a47ee61ae747" providerId="LiveId" clId="{5EA883B0-04A7-45EC-807A-C421658D38D9}" dt="2025-03-11T21:38:23.115" v="0"/>
        <pc:sldMkLst>
          <pc:docMk/>
          <pc:sldMk cId="491891233" sldId="8313"/>
        </pc:sldMkLst>
      </pc:sldChg>
      <pc:sldChg chg="modSp add mod">
        <pc:chgData name="julio olaf gonzalez guzman" userId="fb64a47ee61ae747" providerId="LiveId" clId="{5EA883B0-04A7-45EC-807A-C421658D38D9}" dt="2025-03-11T21:38:46.560" v="36" actId="20577"/>
        <pc:sldMkLst>
          <pc:docMk/>
          <pc:sldMk cId="1167794297" sldId="8314"/>
        </pc:sldMkLst>
        <pc:spChg chg="mod">
          <ac:chgData name="julio olaf gonzalez guzman" userId="fb64a47ee61ae747" providerId="LiveId" clId="{5EA883B0-04A7-45EC-807A-C421658D38D9}" dt="2025-03-11T21:38:46.560" v="36" actId="20577"/>
          <ac:spMkLst>
            <pc:docMk/>
            <pc:sldMk cId="1167794297" sldId="8314"/>
            <ac:spMk id="3" creationId="{E517DAC6-6026-2E42-2FAB-9718586B4AAF}"/>
          </ac:spMkLst>
        </pc:spChg>
      </pc:sldChg>
      <pc:sldChg chg="addSp delSp modSp add mod">
        <pc:chgData name="julio olaf gonzalez guzman" userId="fb64a47ee61ae747" providerId="LiveId" clId="{5EA883B0-04A7-45EC-807A-C421658D38D9}" dt="2025-03-11T21:48:30.106" v="109"/>
        <pc:sldMkLst>
          <pc:docMk/>
          <pc:sldMk cId="511676296" sldId="8315"/>
        </pc:sldMkLst>
        <pc:graphicFrameChg chg="add mod modGraphic">
          <ac:chgData name="julio olaf gonzalez guzman" userId="fb64a47ee61ae747" providerId="LiveId" clId="{5EA883B0-04A7-45EC-807A-C421658D38D9}" dt="2025-03-11T21:48:30.106" v="109"/>
          <ac:graphicFrameMkLst>
            <pc:docMk/>
            <pc:sldMk cId="511676296" sldId="8315"/>
            <ac:graphicFrameMk id="3" creationId="{9FD96629-4E95-B933-5B10-0027030F013A}"/>
          </ac:graphicFrameMkLst>
        </pc:graphicFrameChg>
        <pc:graphicFrameChg chg="del">
          <ac:chgData name="julio olaf gonzalez guzman" userId="fb64a47ee61ae747" providerId="LiveId" clId="{5EA883B0-04A7-45EC-807A-C421658D38D9}" dt="2025-03-11T21:41:50.732" v="38" actId="478"/>
          <ac:graphicFrameMkLst>
            <pc:docMk/>
            <pc:sldMk cId="511676296" sldId="8315"/>
            <ac:graphicFrameMk id="4" creationId="{6DA42797-5A7C-51F8-07F2-9F051650218C}"/>
          </ac:graphicFrameMkLst>
        </pc:graphicFrameChg>
      </pc:sldChg>
      <pc:sldChg chg="modSp add mod">
        <pc:chgData name="julio olaf gonzalez guzman" userId="fb64a47ee61ae747" providerId="LiveId" clId="{5EA883B0-04A7-45EC-807A-C421658D38D9}" dt="2025-03-11T21:48:43.150" v="112" actId="572"/>
        <pc:sldMkLst>
          <pc:docMk/>
          <pc:sldMk cId="1269839865" sldId="8316"/>
        </pc:sldMkLst>
        <pc:graphicFrameChg chg="mod modGraphic">
          <ac:chgData name="julio olaf gonzalez guzman" userId="fb64a47ee61ae747" providerId="LiveId" clId="{5EA883B0-04A7-45EC-807A-C421658D38D9}" dt="2025-03-11T21:48:43.150" v="112" actId="572"/>
          <ac:graphicFrameMkLst>
            <pc:docMk/>
            <pc:sldMk cId="1269839865" sldId="8316"/>
            <ac:graphicFrameMk id="3" creationId="{0AA362C6-C50B-22C3-8DF2-7C1859791ED8}"/>
          </ac:graphicFrameMkLst>
        </pc:graphicFrameChg>
      </pc:sldChg>
      <pc:sldChg chg="modSp add mod ord">
        <pc:chgData name="julio olaf gonzalez guzman" userId="fb64a47ee61ae747" providerId="LiveId" clId="{5EA883B0-04A7-45EC-807A-C421658D38D9}" dt="2025-03-11T21:53:48.138" v="185"/>
        <pc:sldMkLst>
          <pc:docMk/>
          <pc:sldMk cId="2096517155" sldId="8317"/>
        </pc:sldMkLst>
        <pc:spChg chg="mod">
          <ac:chgData name="julio olaf gonzalez guzman" userId="fb64a47ee61ae747" providerId="LiveId" clId="{5EA883B0-04A7-45EC-807A-C421658D38D9}" dt="2025-03-11T21:49:28.474" v="132" actId="20577"/>
          <ac:spMkLst>
            <pc:docMk/>
            <pc:sldMk cId="2096517155" sldId="8317"/>
            <ac:spMk id="3" creationId="{FBD4AEFD-E869-48FC-6F87-94CD5841960B}"/>
          </ac:spMkLst>
        </pc:spChg>
      </pc:sldChg>
      <pc:sldChg chg="addSp delSp modSp add mod">
        <pc:chgData name="julio olaf gonzalez guzman" userId="fb64a47ee61ae747" providerId="LiveId" clId="{5EA883B0-04A7-45EC-807A-C421658D38D9}" dt="2025-03-11T21:53:35.098" v="181" actId="1076"/>
        <pc:sldMkLst>
          <pc:docMk/>
          <pc:sldMk cId="2054849624" sldId="8318"/>
        </pc:sldMkLst>
        <pc:graphicFrameChg chg="del">
          <ac:chgData name="julio olaf gonzalez guzman" userId="fb64a47ee61ae747" providerId="LiveId" clId="{5EA883B0-04A7-45EC-807A-C421658D38D9}" dt="2025-03-11T21:49:38.833" v="135" actId="478"/>
          <ac:graphicFrameMkLst>
            <pc:docMk/>
            <pc:sldMk cId="2054849624" sldId="8318"/>
            <ac:graphicFrameMk id="3" creationId="{E025F507-F3DF-8211-0D01-75736EDA82D1}"/>
          </ac:graphicFrameMkLst>
        </pc:graphicFrameChg>
        <pc:graphicFrameChg chg="add mod modGraphic">
          <ac:chgData name="julio olaf gonzalez guzman" userId="fb64a47ee61ae747" providerId="LiveId" clId="{5EA883B0-04A7-45EC-807A-C421658D38D9}" dt="2025-03-11T21:53:35.098" v="181" actId="1076"/>
          <ac:graphicFrameMkLst>
            <pc:docMk/>
            <pc:sldMk cId="2054849624" sldId="8318"/>
            <ac:graphicFrameMk id="4" creationId="{D8CE0D1B-D38D-84BB-1B78-67B8CD2CCDF8}"/>
          </ac:graphicFrameMkLst>
        </pc:graphicFrameChg>
      </pc:sldChg>
      <pc:sldChg chg="delSp add del mod">
        <pc:chgData name="julio olaf gonzalez guzman" userId="fb64a47ee61ae747" providerId="LiveId" clId="{5EA883B0-04A7-45EC-807A-C421658D38D9}" dt="2025-03-11T21:53:43.598" v="183" actId="47"/>
        <pc:sldMkLst>
          <pc:docMk/>
          <pc:sldMk cId="1886292930" sldId="8319"/>
        </pc:sldMkLst>
        <pc:graphicFrameChg chg="del">
          <ac:chgData name="julio olaf gonzalez guzman" userId="fb64a47ee61ae747" providerId="LiveId" clId="{5EA883B0-04A7-45EC-807A-C421658D38D9}" dt="2025-03-11T21:49:43.029" v="136" actId="478"/>
          <ac:graphicFrameMkLst>
            <pc:docMk/>
            <pc:sldMk cId="1886292930" sldId="8319"/>
            <ac:graphicFrameMk id="3" creationId="{B822733F-71C3-C20B-388F-9F4592091AF8}"/>
          </ac:graphicFrameMkLst>
        </pc:graphicFrameChg>
      </pc:sldChg>
      <pc:sldChg chg="modSp add mod">
        <pc:chgData name="julio olaf gonzalez guzman" userId="fb64a47ee61ae747" providerId="LiveId" clId="{5EA883B0-04A7-45EC-807A-C421658D38D9}" dt="2025-03-11T21:55:10.623" v="199" actId="20577"/>
        <pc:sldMkLst>
          <pc:docMk/>
          <pc:sldMk cId="2234419879" sldId="8320"/>
        </pc:sldMkLst>
        <pc:graphicFrameChg chg="mod modGraphic">
          <ac:chgData name="julio olaf gonzalez guzman" userId="fb64a47ee61ae747" providerId="LiveId" clId="{5EA883B0-04A7-45EC-807A-C421658D38D9}" dt="2025-03-11T21:55:10.623" v="199" actId="20577"/>
          <ac:graphicFrameMkLst>
            <pc:docMk/>
            <pc:sldMk cId="2234419879" sldId="8320"/>
            <ac:graphicFrameMk id="4" creationId="{FBAFF5CF-FF32-2E1E-62D6-1614D5CE00D0}"/>
          </ac:graphicFrameMkLst>
        </pc:graphicFrameChg>
      </pc:sldChg>
      <pc:sldChg chg="modSp add mod">
        <pc:chgData name="julio olaf gonzalez guzman" userId="fb64a47ee61ae747" providerId="LiveId" clId="{5EA883B0-04A7-45EC-807A-C421658D38D9}" dt="2025-03-11T21:57:18.853" v="211" actId="20577"/>
        <pc:sldMkLst>
          <pc:docMk/>
          <pc:sldMk cId="3595550912" sldId="8321"/>
        </pc:sldMkLst>
        <pc:spChg chg="mod">
          <ac:chgData name="julio olaf gonzalez guzman" userId="fb64a47ee61ae747" providerId="LiveId" clId="{5EA883B0-04A7-45EC-807A-C421658D38D9}" dt="2025-03-11T21:57:18.853" v="211" actId="20577"/>
          <ac:spMkLst>
            <pc:docMk/>
            <pc:sldMk cId="3595550912" sldId="8321"/>
            <ac:spMk id="3" creationId="{5D044FB0-8D83-4152-3AC0-FFCEE6464AA9}"/>
          </ac:spMkLst>
        </pc:spChg>
      </pc:sldChg>
      <pc:sldChg chg="addSp delSp modSp add mod">
        <pc:chgData name="julio olaf gonzalez guzman" userId="fb64a47ee61ae747" providerId="LiveId" clId="{5EA883B0-04A7-45EC-807A-C421658D38D9}" dt="2025-03-11T21:58:45.962" v="243" actId="572"/>
        <pc:sldMkLst>
          <pc:docMk/>
          <pc:sldMk cId="2573959742" sldId="8322"/>
        </pc:sldMkLst>
        <pc:graphicFrameChg chg="add mod modGraphic">
          <ac:chgData name="julio olaf gonzalez guzman" userId="fb64a47ee61ae747" providerId="LiveId" clId="{5EA883B0-04A7-45EC-807A-C421658D38D9}" dt="2025-03-11T21:58:45.962" v="243" actId="572"/>
          <ac:graphicFrameMkLst>
            <pc:docMk/>
            <pc:sldMk cId="2573959742" sldId="8322"/>
            <ac:graphicFrameMk id="3" creationId="{6FDFB660-8941-84C6-B046-2B4721280AC3}"/>
          </ac:graphicFrameMkLst>
        </pc:graphicFrameChg>
        <pc:graphicFrameChg chg="del">
          <ac:chgData name="julio olaf gonzalez guzman" userId="fb64a47ee61ae747" providerId="LiveId" clId="{5EA883B0-04A7-45EC-807A-C421658D38D9}" dt="2025-03-11T21:57:28.134" v="213" actId="478"/>
          <ac:graphicFrameMkLst>
            <pc:docMk/>
            <pc:sldMk cId="2573959742" sldId="8322"/>
            <ac:graphicFrameMk id="4" creationId="{82ACCD99-58A5-B4D8-38B5-D6BFB563926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60E84-613B-0942-A309-DF0D53D118F4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EF50C-542C-464A-AAB5-7642EE03DB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418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A4472AC8-9634-62AC-C353-CA131D9667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566"/>
          <a:stretch/>
        </p:blipFill>
        <p:spPr>
          <a:xfrm>
            <a:off x="225365" y="7126560"/>
            <a:ext cx="1440160" cy="551191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548C3B8-9FA6-2802-D8E8-C693632A8294}"/>
              </a:ext>
            </a:extLst>
          </p:cNvPr>
          <p:cNvSpPr txBox="1"/>
          <p:nvPr userDrawn="1"/>
        </p:nvSpPr>
        <p:spPr>
          <a:xfrm>
            <a:off x="5835488" y="7270576"/>
            <a:ext cx="5893904" cy="400097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Copyright© 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Fernando Fuentevilla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. Todos los derechos reservados. </a:t>
            </a:r>
          </a:p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Prohibida la reproducción parcial o total de este material sin la autorización escrita de la empresa.</a:t>
            </a:r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F4965F8-7296-2439-F607-34B917E27121}"/>
              </a:ext>
            </a:extLst>
          </p:cNvPr>
          <p:cNvSpPr/>
          <p:nvPr userDrawn="1"/>
        </p:nvSpPr>
        <p:spPr>
          <a:xfrm>
            <a:off x="11801400" y="7270576"/>
            <a:ext cx="648072" cy="401214"/>
          </a:xfrm>
          <a:prstGeom prst="bracketPair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0" tIns="45714" rIns="91430" bIns="45714" rtlCol="0" anchor="ctr"/>
          <a:lstStyle/>
          <a:p>
            <a:pPr algn="ctr"/>
            <a:endParaRPr lang="en-US" sz="1600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08A076-B989-F300-5C83-208EEEAC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7404" y="7354183"/>
            <a:ext cx="576064" cy="234000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50000"/>
                  </a:schemeClr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9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3B8C8-BCD6-1786-C243-0BC3E2B77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73E3B53-AFA9-387E-7E86-9DCC66F7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0C6057E-E654-2BCF-CCFF-996C8FFAC475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TEZAL</a:t>
            </a:r>
          </a:p>
        </p:txBody>
      </p:sp>
    </p:spTree>
    <p:extLst>
      <p:ext uri="{BB962C8B-B14F-4D97-AF65-F5344CB8AC3E}">
        <p14:creationId xmlns:p14="http://schemas.microsoft.com/office/powerpoint/2010/main" val="115803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87071-F068-662B-E6E5-63FFA447B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C602B63-6977-D808-369D-AC78B67FA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AA362C6-C50B-22C3-8DF2-7C1859791E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463735"/>
              </p:ext>
            </p:extLst>
          </p:nvPr>
        </p:nvGraphicFramePr>
        <p:xfrm>
          <a:off x="2677887" y="2560946"/>
          <a:ext cx="7445826" cy="2650508"/>
        </p:xfrm>
        <a:graphic>
          <a:graphicData uri="http://schemas.openxmlformats.org/drawingml/2006/table">
            <a:tbl>
              <a:tblPr/>
              <a:tblGrid>
                <a:gridCol w="2481942">
                  <a:extLst>
                    <a:ext uri="{9D8B030D-6E8A-4147-A177-3AD203B41FA5}">
                      <a16:colId xmlns:a16="http://schemas.microsoft.com/office/drawing/2014/main" val="3018611937"/>
                    </a:ext>
                  </a:extLst>
                </a:gridCol>
                <a:gridCol w="2481942">
                  <a:extLst>
                    <a:ext uri="{9D8B030D-6E8A-4147-A177-3AD203B41FA5}">
                      <a16:colId xmlns:a16="http://schemas.microsoft.com/office/drawing/2014/main" val="3477970582"/>
                    </a:ext>
                  </a:extLst>
                </a:gridCol>
                <a:gridCol w="2481942">
                  <a:extLst>
                    <a:ext uri="{9D8B030D-6E8A-4147-A177-3AD203B41FA5}">
                      <a16:colId xmlns:a16="http://schemas.microsoft.com/office/drawing/2014/main" val="2162789008"/>
                    </a:ext>
                  </a:extLst>
                </a:gridCol>
              </a:tblGrid>
              <a:tr h="37864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PUNTO SUR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874461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990386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48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10431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28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18579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67937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264838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94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102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839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6D9E0-AA9E-C1B6-B4FA-313CDAA97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8A841EC-0284-DA3F-B83C-C4E2CD33F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D4AEFD-E869-48FC-6F87-94CD5841960B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MIDTOWN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517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FE334-940A-416D-E32E-6F82A9E07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34060E2-F381-3A30-D099-588BBA7B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8CE0D1B-D38D-84BB-1B78-67B8CD2CC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298719"/>
              </p:ext>
            </p:extLst>
          </p:nvPr>
        </p:nvGraphicFramePr>
        <p:xfrm>
          <a:off x="2352102" y="757412"/>
          <a:ext cx="8097396" cy="6257575"/>
        </p:xfrm>
        <a:graphic>
          <a:graphicData uri="http://schemas.openxmlformats.org/drawingml/2006/table">
            <a:tbl>
              <a:tblPr/>
              <a:tblGrid>
                <a:gridCol w="2699132">
                  <a:extLst>
                    <a:ext uri="{9D8B030D-6E8A-4147-A177-3AD203B41FA5}">
                      <a16:colId xmlns:a16="http://schemas.microsoft.com/office/drawing/2014/main" val="1301034718"/>
                    </a:ext>
                  </a:extLst>
                </a:gridCol>
                <a:gridCol w="2699132">
                  <a:extLst>
                    <a:ext uri="{9D8B030D-6E8A-4147-A177-3AD203B41FA5}">
                      <a16:colId xmlns:a16="http://schemas.microsoft.com/office/drawing/2014/main" val="4171595732"/>
                    </a:ext>
                  </a:extLst>
                </a:gridCol>
                <a:gridCol w="2699132">
                  <a:extLst>
                    <a:ext uri="{9D8B030D-6E8A-4147-A177-3AD203B41FA5}">
                      <a16:colId xmlns:a16="http://schemas.microsoft.com/office/drawing/2014/main" val="2739576036"/>
                    </a:ext>
                  </a:extLst>
                </a:gridCol>
              </a:tblGrid>
              <a:tr h="46898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MIDTOWN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90813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7844863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38%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72401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23%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46602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3527939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72698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313107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744556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0959287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6906225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74939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162759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Mascotas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854817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499353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86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5586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849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22445-FB65-BAF5-3AC1-B5B7396D5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1A57BD0-0FF1-3E0C-B4FE-E821B6376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BAFF5CF-FF32-2E1E-62D6-1614D5CE00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392801"/>
              </p:ext>
            </p:extLst>
          </p:nvPr>
        </p:nvGraphicFramePr>
        <p:xfrm>
          <a:off x="2352102" y="2411296"/>
          <a:ext cx="8097396" cy="2949807"/>
        </p:xfrm>
        <a:graphic>
          <a:graphicData uri="http://schemas.openxmlformats.org/drawingml/2006/table">
            <a:tbl>
              <a:tblPr/>
              <a:tblGrid>
                <a:gridCol w="2699132">
                  <a:extLst>
                    <a:ext uri="{9D8B030D-6E8A-4147-A177-3AD203B41FA5}">
                      <a16:colId xmlns:a16="http://schemas.microsoft.com/office/drawing/2014/main" val="1301034718"/>
                    </a:ext>
                  </a:extLst>
                </a:gridCol>
                <a:gridCol w="2699132">
                  <a:extLst>
                    <a:ext uri="{9D8B030D-6E8A-4147-A177-3AD203B41FA5}">
                      <a16:colId xmlns:a16="http://schemas.microsoft.com/office/drawing/2014/main" val="4171595732"/>
                    </a:ext>
                  </a:extLst>
                </a:gridCol>
                <a:gridCol w="2699132">
                  <a:extLst>
                    <a:ext uri="{9D8B030D-6E8A-4147-A177-3AD203B41FA5}">
                      <a16:colId xmlns:a16="http://schemas.microsoft.com/office/drawing/2014/main" val="2739576036"/>
                    </a:ext>
                  </a:extLst>
                </a:gridCol>
              </a:tblGrid>
              <a:tr h="46898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MIDTOWN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90813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7844863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38%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72401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23%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46602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3527939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72698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70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81%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586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419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7CE55-9BFD-04F2-8A4F-9D14825EA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AF5689F-1734-BD26-9231-079E333F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D044FB0-8D83-4152-3AC0-FFCEE6464AA9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ANTARÁ CDMX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550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4806E-5ABF-BF86-6C15-31FF11131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2F50877-CD7B-FF6A-023E-77A04092A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FDFB660-8941-84C6-B046-2B4721280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408865"/>
              </p:ext>
            </p:extLst>
          </p:nvPr>
        </p:nvGraphicFramePr>
        <p:xfrm>
          <a:off x="2319688" y="1829734"/>
          <a:ext cx="6833937" cy="4942896"/>
        </p:xfrm>
        <a:graphic>
          <a:graphicData uri="http://schemas.openxmlformats.org/drawingml/2006/table">
            <a:tbl>
              <a:tblPr/>
              <a:tblGrid>
                <a:gridCol w="2277979">
                  <a:extLst>
                    <a:ext uri="{9D8B030D-6E8A-4147-A177-3AD203B41FA5}">
                      <a16:colId xmlns:a16="http://schemas.microsoft.com/office/drawing/2014/main" val="747559800"/>
                    </a:ext>
                  </a:extLst>
                </a:gridCol>
                <a:gridCol w="2277979">
                  <a:extLst>
                    <a:ext uri="{9D8B030D-6E8A-4147-A177-3AD203B41FA5}">
                      <a16:colId xmlns:a16="http://schemas.microsoft.com/office/drawing/2014/main" val="2792806051"/>
                    </a:ext>
                  </a:extLst>
                </a:gridCol>
                <a:gridCol w="2277979">
                  <a:extLst>
                    <a:ext uri="{9D8B030D-6E8A-4147-A177-3AD203B41FA5}">
                      <a16:colId xmlns:a16="http://schemas.microsoft.com/office/drawing/2014/main" val="3651477559"/>
                    </a:ext>
                  </a:extLst>
                </a:gridCol>
              </a:tblGrid>
              <a:tr h="35306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ANTARÁ 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789932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773910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50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51%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873986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230365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321309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026793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882145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0851821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1418129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936871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130784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5931308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9189996"/>
                  </a:ext>
                </a:extLst>
              </a:tr>
              <a:tr h="3530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99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19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959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EB51C-D091-3983-30EB-1EE7F69FF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021A8FA-21C1-D3B7-CCC1-54547C375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D40F8AF-3D67-246D-F064-B29D67AC2618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Metropolis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891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743D9-F7CA-E6AD-C69E-C2755BBE0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3E61C32-7C21-66A5-A191-8C9CEC6B3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EDF45CB-8D49-F4CF-7681-D1586E574E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430520"/>
              </p:ext>
            </p:extLst>
          </p:nvPr>
        </p:nvGraphicFramePr>
        <p:xfrm>
          <a:off x="1643063" y="374737"/>
          <a:ext cx="9686924" cy="6926120"/>
        </p:xfrm>
        <a:graphic>
          <a:graphicData uri="http://schemas.openxmlformats.org/drawingml/2006/table">
            <a:tbl>
              <a:tblPr/>
              <a:tblGrid>
                <a:gridCol w="2421731">
                  <a:extLst>
                    <a:ext uri="{9D8B030D-6E8A-4147-A177-3AD203B41FA5}">
                      <a16:colId xmlns:a16="http://schemas.microsoft.com/office/drawing/2014/main" val="217973886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2288907613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1887377481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3381409753"/>
                    </a:ext>
                  </a:extLst>
                </a:gridCol>
              </a:tblGrid>
              <a:tr h="3982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Metropolis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93658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797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73231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65%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81302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06832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7353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9057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88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153843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797304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35413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04233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44477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928347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20384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21466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954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143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397C1-C59A-4F6B-E99F-58CF9CFC7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1E5B5B0-FA9E-5A48-D551-CDBBF044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4AACA40-DE42-7A45-FD81-477F33AE2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86708"/>
              </p:ext>
            </p:extLst>
          </p:nvPr>
        </p:nvGraphicFramePr>
        <p:xfrm>
          <a:off x="1643063" y="374737"/>
          <a:ext cx="9686924" cy="6926120"/>
        </p:xfrm>
        <a:graphic>
          <a:graphicData uri="http://schemas.openxmlformats.org/drawingml/2006/table">
            <a:tbl>
              <a:tblPr/>
              <a:tblGrid>
                <a:gridCol w="2421731">
                  <a:extLst>
                    <a:ext uri="{9D8B030D-6E8A-4147-A177-3AD203B41FA5}">
                      <a16:colId xmlns:a16="http://schemas.microsoft.com/office/drawing/2014/main" val="217973886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2288907613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1887377481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3381409753"/>
                    </a:ext>
                  </a:extLst>
                </a:gridCol>
              </a:tblGrid>
              <a:tr h="3982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Metropolis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93658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797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73231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65%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81302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06832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7353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9057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88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153843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797304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35413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04233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44477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928347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20384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21466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954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535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8E103-DA63-5B2E-6BA4-9C93A369D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F55F7F2-00F1-75CA-8D9A-F530BA6A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DE27E99-8D3E-1B1F-AD6F-479B11C1DCD8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TIPO COMERCIOS EN: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Life</a:t>
            </a: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 </a:t>
            </a: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style</a:t>
            </a:r>
            <a:endParaRPr lang="es-ES_tradnl" sz="7200" b="1" cap="all" dirty="0">
              <a:solidFill>
                <a:prstClr val="black"/>
              </a:solidFill>
              <a:latin typeface="Lato" panose="020F0202020204030203" pitchFamily="34" charset="77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06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1BF82-511E-B011-3FDA-A3B9827B4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27411E7-A615-F27C-4214-3349E76BE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61D1BB1-92F6-1FC1-8AB1-BDAABD287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58660"/>
              </p:ext>
            </p:extLst>
          </p:nvPr>
        </p:nvGraphicFramePr>
        <p:xfrm>
          <a:off x="1710886" y="207818"/>
          <a:ext cx="9379828" cy="6898025"/>
        </p:xfrm>
        <a:graphic>
          <a:graphicData uri="http://schemas.openxmlformats.org/drawingml/2006/table">
            <a:tbl>
              <a:tblPr/>
              <a:tblGrid>
                <a:gridCol w="2344957">
                  <a:extLst>
                    <a:ext uri="{9D8B030D-6E8A-4147-A177-3AD203B41FA5}">
                      <a16:colId xmlns:a16="http://schemas.microsoft.com/office/drawing/2014/main" val="2756380732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1115834496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751846567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3311316687"/>
                    </a:ext>
                  </a:extLst>
                </a:gridCol>
              </a:tblGrid>
              <a:tr h="4628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Tezal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4384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61595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836558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36961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3884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32307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33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54329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87%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16883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690951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8407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737070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3771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540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81826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78021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56263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18827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394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242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0F2EA57-D223-FD93-799B-1F1156276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848381"/>
              </p:ext>
            </p:extLst>
          </p:nvPr>
        </p:nvGraphicFramePr>
        <p:xfrm>
          <a:off x="1207294" y="678654"/>
          <a:ext cx="10387012" cy="6415091"/>
        </p:xfrm>
        <a:graphic>
          <a:graphicData uri="http://schemas.openxmlformats.org/drawingml/2006/table">
            <a:tbl>
              <a:tblPr/>
              <a:tblGrid>
                <a:gridCol w="2596753">
                  <a:extLst>
                    <a:ext uri="{9D8B030D-6E8A-4147-A177-3AD203B41FA5}">
                      <a16:colId xmlns:a16="http://schemas.microsoft.com/office/drawing/2014/main" val="535047989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89293407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3315267645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1448681710"/>
                    </a:ext>
                  </a:extLst>
                </a:gridCol>
              </a:tblGrid>
              <a:tr h="65036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Life</a:t>
                      </a:r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 Style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44314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5775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00825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40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27071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86861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48402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03139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868653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215850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86803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06126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7906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83616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1729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460208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 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196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01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1650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F9247-CC41-99DA-08F1-7CA59E964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ECDF27E-9CA0-4345-9A59-0FF37F50B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13337"/>
              </p:ext>
            </p:extLst>
          </p:nvPr>
        </p:nvGraphicFramePr>
        <p:xfrm>
          <a:off x="1207294" y="678654"/>
          <a:ext cx="10387012" cy="6415091"/>
        </p:xfrm>
        <a:graphic>
          <a:graphicData uri="http://schemas.openxmlformats.org/drawingml/2006/table">
            <a:tbl>
              <a:tblPr/>
              <a:tblGrid>
                <a:gridCol w="2596753">
                  <a:extLst>
                    <a:ext uri="{9D8B030D-6E8A-4147-A177-3AD203B41FA5}">
                      <a16:colId xmlns:a16="http://schemas.microsoft.com/office/drawing/2014/main" val="535047989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89293407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3315267645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1448681710"/>
                    </a:ext>
                  </a:extLst>
                </a:gridCol>
              </a:tblGrid>
              <a:tr h="65036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Life</a:t>
                      </a:r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 Style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44314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5775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0825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40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27071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86861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48402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03139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868653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215850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86803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06126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7906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83616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1729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460208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 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196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01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18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BBD22-7FC0-3B9C-55AB-017808BCB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F4DCCEF-A04A-8FE5-B64C-824C1A535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211B635F-AB57-2016-F370-0B524E2FF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38890"/>
              </p:ext>
            </p:extLst>
          </p:nvPr>
        </p:nvGraphicFramePr>
        <p:xfrm>
          <a:off x="1710886" y="207818"/>
          <a:ext cx="9379828" cy="6898025"/>
        </p:xfrm>
        <a:graphic>
          <a:graphicData uri="http://schemas.openxmlformats.org/drawingml/2006/table">
            <a:tbl>
              <a:tblPr/>
              <a:tblGrid>
                <a:gridCol w="2344957">
                  <a:extLst>
                    <a:ext uri="{9D8B030D-6E8A-4147-A177-3AD203B41FA5}">
                      <a16:colId xmlns:a16="http://schemas.microsoft.com/office/drawing/2014/main" val="2756380732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1115834496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751846567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3311316687"/>
                    </a:ext>
                  </a:extLst>
                </a:gridCol>
              </a:tblGrid>
              <a:tr h="4628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Tezal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4384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61595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836558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36961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3884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32307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33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54329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87%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16883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690951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8407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737070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3771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540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81826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78021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56263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18827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394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41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411EF-050F-968C-FE6C-5B0CB138C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667C92B-C8EA-F6C0-4AD9-1853DE3B7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E22C513-A6E9-7EAB-CFF1-6613D5D2F7F7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Puertos turísticos 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39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C5E40-F23D-6A5D-A463-3DB40553F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64E43F9-7BC6-F853-979F-4EF55C870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02FED55-BBE3-F7C3-4725-EC20DDDE8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271425"/>
              </p:ext>
            </p:extLst>
          </p:nvPr>
        </p:nvGraphicFramePr>
        <p:xfrm>
          <a:off x="2207420" y="620278"/>
          <a:ext cx="8386760" cy="6531843"/>
        </p:xfrm>
        <a:graphic>
          <a:graphicData uri="http://schemas.openxmlformats.org/drawingml/2006/table">
            <a:tbl>
              <a:tblPr/>
              <a:tblGrid>
                <a:gridCol w="2096690">
                  <a:extLst>
                    <a:ext uri="{9D8B030D-6E8A-4147-A177-3AD203B41FA5}">
                      <a16:colId xmlns:a16="http://schemas.microsoft.com/office/drawing/2014/main" val="3497495234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255791346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546122962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3501752087"/>
                    </a:ext>
                  </a:extLst>
                </a:gridCol>
              </a:tblGrid>
              <a:tr h="3907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Puerto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Turisticos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328462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44304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21985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0854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21791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6609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93%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177484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2525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3037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3523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15683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005520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2401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284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15239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985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1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3A910-C35F-C9DB-0B02-3704E4939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E72E178-208A-CF1E-9560-291F38726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31B227C-8861-D258-F00C-9889A345C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244199"/>
              </p:ext>
            </p:extLst>
          </p:nvPr>
        </p:nvGraphicFramePr>
        <p:xfrm>
          <a:off x="2207420" y="620278"/>
          <a:ext cx="8386760" cy="6531843"/>
        </p:xfrm>
        <a:graphic>
          <a:graphicData uri="http://schemas.openxmlformats.org/drawingml/2006/table">
            <a:tbl>
              <a:tblPr/>
              <a:tblGrid>
                <a:gridCol w="2096690">
                  <a:extLst>
                    <a:ext uri="{9D8B030D-6E8A-4147-A177-3AD203B41FA5}">
                      <a16:colId xmlns:a16="http://schemas.microsoft.com/office/drawing/2014/main" val="3497495234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255791346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546122962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3501752087"/>
                    </a:ext>
                  </a:extLst>
                </a:gridCol>
              </a:tblGrid>
              <a:tr h="3907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Puerto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Turisticos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328462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44304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21985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0854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21791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6609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93%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177484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2525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3037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3523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15683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005520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2401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284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15239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985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532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52E22-AF4A-5FD5-59BD-452309250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100A3C2-87E4-9949-919C-A6625CF1A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41B9B4-75DA-49A5-A303-E29D4794A65F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Metropolis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12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BB944-2706-5FCD-9916-61A289068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C4C42D6-93E5-C6D0-0FA7-3404B575C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517DAC6-6026-2E42-2FAB-9718586B4AAF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Punto Sur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94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B8B04-491C-D69A-16B7-8ADD1F039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E7ABC42-86F7-16AD-0FC5-5BDB593C1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9FD96629-4E95-B933-5B10-0027030F0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837114"/>
              </p:ext>
            </p:extLst>
          </p:nvPr>
        </p:nvGraphicFramePr>
        <p:xfrm>
          <a:off x="2677887" y="857048"/>
          <a:ext cx="7445826" cy="6058304"/>
        </p:xfrm>
        <a:graphic>
          <a:graphicData uri="http://schemas.openxmlformats.org/drawingml/2006/table">
            <a:tbl>
              <a:tblPr/>
              <a:tblGrid>
                <a:gridCol w="2481942">
                  <a:extLst>
                    <a:ext uri="{9D8B030D-6E8A-4147-A177-3AD203B41FA5}">
                      <a16:colId xmlns:a16="http://schemas.microsoft.com/office/drawing/2014/main" val="3018611937"/>
                    </a:ext>
                  </a:extLst>
                </a:gridCol>
                <a:gridCol w="2481942">
                  <a:extLst>
                    <a:ext uri="{9D8B030D-6E8A-4147-A177-3AD203B41FA5}">
                      <a16:colId xmlns:a16="http://schemas.microsoft.com/office/drawing/2014/main" val="3477970582"/>
                    </a:ext>
                  </a:extLst>
                </a:gridCol>
                <a:gridCol w="2481942">
                  <a:extLst>
                    <a:ext uri="{9D8B030D-6E8A-4147-A177-3AD203B41FA5}">
                      <a16:colId xmlns:a16="http://schemas.microsoft.com/office/drawing/2014/main" val="2162789008"/>
                    </a:ext>
                  </a:extLst>
                </a:gridCol>
              </a:tblGrid>
              <a:tr h="37864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PUNTO SUR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874461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990386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48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10431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28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18579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67937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264838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150292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63834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045965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84338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1247768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3322815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825544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4809577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Seguridad y Protección Civil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786134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115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102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6762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12260</TotalTime>
  <Words>1336</Words>
  <Application>Microsoft Office PowerPoint</Application>
  <PresentationFormat>Personalizado</PresentationFormat>
  <Paragraphs>714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30" baseType="lpstr">
      <vt:lpstr>Aptos</vt:lpstr>
      <vt:lpstr>Arial</vt:lpstr>
      <vt:lpstr>Lato</vt:lpstr>
      <vt:lpstr>Lato Hairline</vt:lpstr>
      <vt:lpstr>Playfair Display</vt:lpstr>
      <vt:lpstr>Roboto Lt</vt:lpstr>
      <vt:lpstr>Roboto Th</vt:lpstr>
      <vt:lpstr>Roboto Thin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julio olaf gonzalez guzman</cp:lastModifiedBy>
  <cp:revision>177</cp:revision>
  <dcterms:created xsi:type="dcterms:W3CDTF">2024-08-19T18:58:59Z</dcterms:created>
  <dcterms:modified xsi:type="dcterms:W3CDTF">2025-03-11T21:58:48Z</dcterms:modified>
</cp:coreProperties>
</file>