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257" r:id="rId3"/>
    <p:sldId id="7857" r:id="rId4"/>
    <p:sldId id="6728" r:id="rId5"/>
    <p:sldId id="6730" r:id="rId6"/>
    <p:sldId id="7852" r:id="rId7"/>
    <p:sldId id="7855" r:id="rId8"/>
    <p:sldId id="7856" r:id="rId9"/>
    <p:sldId id="3584" r:id="rId10"/>
    <p:sldId id="3585" r:id="rId11"/>
    <p:sldId id="7851" r:id="rId12"/>
    <p:sldId id="7854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A"/>
    <a:srgbClr val="FFC000"/>
    <a:srgbClr val="FBEBB3"/>
    <a:srgbClr val="FBEBB2"/>
    <a:srgbClr val="FEC010"/>
    <a:srgbClr val="FBEBB1"/>
    <a:srgbClr val="FFFCF4"/>
    <a:srgbClr val="FEE8A1"/>
    <a:srgbClr val="F6BB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6C756-ECCA-4720-8AF6-EAC8A0DC6C14}" v="330" dt="2025-03-11T20:40:17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/>
    <p:restoredTop sz="94589"/>
  </p:normalViewPr>
  <p:slideViewPr>
    <p:cSldViewPr snapToGrid="0" showGuides="1">
      <p:cViewPr>
        <p:scale>
          <a:sx n="86" d="100"/>
          <a:sy n="86" d="100"/>
        </p:scale>
        <p:origin x="544" y="59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F7B6C756-ECCA-4720-8AF6-EAC8A0DC6C14}"/>
    <pc:docChg chg="undo custSel addSld delSld modSld sldOrd">
      <pc:chgData name="julio olaf gonzalez guzman" userId="fb64a47ee61ae747" providerId="LiveId" clId="{F7B6C756-ECCA-4720-8AF6-EAC8A0DC6C14}" dt="2025-03-11T20:40:45.604" v="930" actId="14100"/>
      <pc:docMkLst>
        <pc:docMk/>
      </pc:docMkLst>
      <pc:sldChg chg="del">
        <pc:chgData name="julio olaf gonzalez guzman" userId="fb64a47ee61ae747" providerId="LiveId" clId="{F7B6C756-ECCA-4720-8AF6-EAC8A0DC6C14}" dt="2025-03-10T23:02:43.666" v="59" actId="47"/>
        <pc:sldMkLst>
          <pc:docMk/>
          <pc:sldMk cId="4038117884" sldId="3580"/>
        </pc:sldMkLst>
      </pc:sldChg>
      <pc:sldChg chg="del">
        <pc:chgData name="julio olaf gonzalez guzman" userId="fb64a47ee61ae747" providerId="LiveId" clId="{F7B6C756-ECCA-4720-8AF6-EAC8A0DC6C14}" dt="2025-03-10T23:16:59.843" v="153" actId="47"/>
        <pc:sldMkLst>
          <pc:docMk/>
          <pc:sldMk cId="1273214327" sldId="3581"/>
        </pc:sldMkLst>
      </pc:sldChg>
      <pc:sldChg chg="del">
        <pc:chgData name="julio olaf gonzalez guzman" userId="fb64a47ee61ae747" providerId="LiveId" clId="{F7B6C756-ECCA-4720-8AF6-EAC8A0DC6C14}" dt="2025-03-10T23:37:39.965" v="229" actId="47"/>
        <pc:sldMkLst>
          <pc:docMk/>
          <pc:sldMk cId="408437876" sldId="3582"/>
        </pc:sldMkLst>
      </pc:sldChg>
      <pc:sldChg chg="addSp delSp modSp mod">
        <pc:chgData name="julio olaf gonzalez guzman" userId="fb64a47ee61ae747" providerId="LiveId" clId="{F7B6C756-ECCA-4720-8AF6-EAC8A0DC6C14}" dt="2025-03-11T20:02:52.567" v="826" actId="27918"/>
        <pc:sldMkLst>
          <pc:docMk/>
          <pc:sldMk cId="2190209889" sldId="3584"/>
        </pc:sldMkLst>
        <pc:spChg chg="mod">
          <ac:chgData name="julio olaf gonzalez guzman" userId="fb64a47ee61ae747" providerId="LiveId" clId="{F7B6C756-ECCA-4720-8AF6-EAC8A0DC6C14}" dt="2025-03-10T23:33:58.478" v="173" actId="20577"/>
          <ac:spMkLst>
            <pc:docMk/>
            <pc:sldMk cId="2190209889" sldId="3584"/>
            <ac:spMk id="3" creationId="{8FC0465F-2A23-AFD7-F55A-35FA949F1073}"/>
          </ac:spMkLst>
        </pc:spChg>
        <pc:spChg chg="add mod">
          <ac:chgData name="julio olaf gonzalez guzman" userId="fb64a47ee61ae747" providerId="LiveId" clId="{F7B6C756-ECCA-4720-8AF6-EAC8A0DC6C14}" dt="2025-03-11T19:36:41.042" v="781"/>
          <ac:spMkLst>
            <pc:docMk/>
            <pc:sldMk cId="2190209889" sldId="3584"/>
            <ac:spMk id="5" creationId="{18D09C8F-F6E0-2BE2-C384-692176B97DF6}"/>
          </ac:spMkLst>
        </pc:spChg>
        <pc:spChg chg="del">
          <ac:chgData name="julio olaf gonzalez guzman" userId="fb64a47ee61ae747" providerId="LiveId" clId="{F7B6C756-ECCA-4720-8AF6-EAC8A0DC6C14}" dt="2025-03-10T23:36:35.959" v="223" actId="478"/>
          <ac:spMkLst>
            <pc:docMk/>
            <pc:sldMk cId="2190209889" sldId="3584"/>
            <ac:spMk id="5" creationId="{9448933E-D891-C8BD-4948-0209DE027104}"/>
          </ac:spMkLst>
        </pc:spChg>
        <pc:spChg chg="add mod">
          <ac:chgData name="julio olaf gonzalez guzman" userId="fb64a47ee61ae747" providerId="LiveId" clId="{F7B6C756-ECCA-4720-8AF6-EAC8A0DC6C14}" dt="2025-03-11T19:36:35.491" v="780"/>
          <ac:spMkLst>
            <pc:docMk/>
            <pc:sldMk cId="2190209889" sldId="3584"/>
            <ac:spMk id="9" creationId="{6CEE95AD-303D-0CC4-C55A-DB77337D4622}"/>
          </ac:spMkLst>
        </pc:spChg>
        <pc:spChg chg="add mod">
          <ac:chgData name="julio olaf gonzalez guzman" userId="fb64a47ee61ae747" providerId="LiveId" clId="{F7B6C756-ECCA-4720-8AF6-EAC8A0DC6C14}" dt="2025-03-11T19:36:46.417" v="782" actId="1076"/>
          <ac:spMkLst>
            <pc:docMk/>
            <pc:sldMk cId="2190209889" sldId="3584"/>
            <ac:spMk id="10" creationId="{AB1F5D4D-4BB7-CE74-111A-FB796B7E8451}"/>
          </ac:spMkLst>
        </pc:spChg>
        <pc:spChg chg="add del mod">
          <ac:chgData name="julio olaf gonzalez guzman" userId="fb64a47ee61ae747" providerId="LiveId" clId="{F7B6C756-ECCA-4720-8AF6-EAC8A0DC6C14}" dt="2025-03-10T23:35:28.371" v="200" actId="478"/>
          <ac:spMkLst>
            <pc:docMk/>
            <pc:sldMk cId="2190209889" sldId="3584"/>
            <ac:spMk id="11" creationId="{A91AE5D1-167D-123D-4FF3-3DB4A8B059EF}"/>
          </ac:spMkLst>
        </pc:spChg>
        <pc:spChg chg="add del mod">
          <ac:chgData name="julio olaf gonzalez guzman" userId="fb64a47ee61ae747" providerId="LiveId" clId="{F7B6C756-ECCA-4720-8AF6-EAC8A0DC6C14}" dt="2025-03-10T23:35:22.726" v="198" actId="478"/>
          <ac:spMkLst>
            <pc:docMk/>
            <pc:sldMk cId="2190209889" sldId="3584"/>
            <ac:spMk id="12" creationId="{94F40DDD-229B-36BE-1436-1164CC1879A5}"/>
          </ac:spMkLst>
        </pc:spChg>
        <pc:graphicFrameChg chg="del">
          <ac:chgData name="julio olaf gonzalez guzman" userId="fb64a47ee61ae747" providerId="LiveId" clId="{F7B6C756-ECCA-4720-8AF6-EAC8A0DC6C14}" dt="2025-03-10T23:29:25.935" v="154" actId="478"/>
          <ac:graphicFrameMkLst>
            <pc:docMk/>
            <pc:sldMk cId="2190209889" sldId="3584"/>
            <ac:graphicFrameMk id="2" creationId="{80543570-9C32-1335-0A6F-0AB87FC3156B}"/>
          </ac:graphicFrameMkLst>
        </pc:graphicFrameChg>
        <pc:graphicFrameChg chg="add mod ord">
          <ac:chgData name="julio olaf gonzalez guzman" userId="fb64a47ee61ae747" providerId="LiveId" clId="{F7B6C756-ECCA-4720-8AF6-EAC8A0DC6C14}" dt="2025-03-11T18:37:47.767" v="452" actId="167"/>
          <ac:graphicFrameMkLst>
            <pc:docMk/>
            <pc:sldMk cId="2190209889" sldId="3584"/>
            <ac:graphicFrameMk id="2" creationId="{90969C4C-26D3-2EC4-C4F8-DB5E3A886A9E}"/>
          </ac:graphicFrameMkLst>
        </pc:graphicFrameChg>
        <pc:graphicFrameChg chg="add del mod">
          <ac:chgData name="julio olaf gonzalez guzman" userId="fb64a47ee61ae747" providerId="LiveId" clId="{F7B6C756-ECCA-4720-8AF6-EAC8A0DC6C14}" dt="2025-03-10T23:32:26.152" v="160" actId="478"/>
          <ac:graphicFrameMkLst>
            <pc:docMk/>
            <pc:sldMk cId="2190209889" sldId="3584"/>
            <ac:graphicFrameMk id="6" creationId="{90969C4C-26D3-2EC4-C4F8-DB5E3A886A9E}"/>
          </ac:graphicFrameMkLst>
        </pc:graphicFrameChg>
        <pc:graphicFrameChg chg="add del mod">
          <ac:chgData name="julio olaf gonzalez guzman" userId="fb64a47ee61ae747" providerId="LiveId" clId="{F7B6C756-ECCA-4720-8AF6-EAC8A0DC6C14}" dt="2025-03-11T18:28:19.053" v="393" actId="478"/>
          <ac:graphicFrameMkLst>
            <pc:docMk/>
            <pc:sldMk cId="2190209889" sldId="3584"/>
            <ac:graphicFrameMk id="7" creationId="{90969C4C-26D3-2EC4-C4F8-DB5E3A886A9E}"/>
          </ac:graphicFrameMkLst>
        </pc:graphicFrameChg>
      </pc:sldChg>
      <pc:sldChg chg="addSp delSp modSp add del mod">
        <pc:chgData name="julio olaf gonzalez guzman" userId="fb64a47ee61ae747" providerId="LiveId" clId="{F7B6C756-ECCA-4720-8AF6-EAC8A0DC6C14}" dt="2025-03-11T20:40:45.604" v="930" actId="14100"/>
        <pc:sldMkLst>
          <pc:docMk/>
          <pc:sldMk cId="2607495997" sldId="3585"/>
        </pc:sldMkLst>
        <pc:spChg chg="mod">
          <ac:chgData name="julio olaf gonzalez guzman" userId="fb64a47ee61ae747" providerId="LiveId" clId="{F7B6C756-ECCA-4720-8AF6-EAC8A0DC6C14}" dt="2025-03-11T20:31:24.040" v="860" actId="20577"/>
          <ac:spMkLst>
            <pc:docMk/>
            <pc:sldMk cId="2607495997" sldId="3585"/>
            <ac:spMk id="5" creationId="{0C1C136A-5FA9-240F-1B04-93E2F3B346E1}"/>
          </ac:spMkLst>
        </pc:spChg>
        <pc:spChg chg="add mod">
          <ac:chgData name="julio olaf gonzalez guzman" userId="fb64a47ee61ae747" providerId="LiveId" clId="{F7B6C756-ECCA-4720-8AF6-EAC8A0DC6C14}" dt="2025-03-11T20:40:43.145" v="929" actId="14100"/>
          <ac:spMkLst>
            <pc:docMk/>
            <pc:sldMk cId="2607495997" sldId="3585"/>
            <ac:spMk id="6" creationId="{E8635554-FA6C-ED3A-08F7-1DB271CB2E98}"/>
          </ac:spMkLst>
        </pc:spChg>
        <pc:spChg chg="add mod">
          <ac:chgData name="julio olaf gonzalez guzman" userId="fb64a47ee61ae747" providerId="LiveId" clId="{F7B6C756-ECCA-4720-8AF6-EAC8A0DC6C14}" dt="2025-03-11T20:39:45.837" v="924" actId="1076"/>
          <ac:spMkLst>
            <pc:docMk/>
            <pc:sldMk cId="2607495997" sldId="3585"/>
            <ac:spMk id="7" creationId="{09A86A27-45EB-518F-9C60-B15AB1E2E6FE}"/>
          </ac:spMkLst>
        </pc:spChg>
        <pc:spChg chg="add mod">
          <ac:chgData name="julio olaf gonzalez guzman" userId="fb64a47ee61ae747" providerId="LiveId" clId="{F7B6C756-ECCA-4720-8AF6-EAC8A0DC6C14}" dt="2025-03-11T20:40:45.604" v="930" actId="14100"/>
          <ac:spMkLst>
            <pc:docMk/>
            <pc:sldMk cId="2607495997" sldId="3585"/>
            <ac:spMk id="9" creationId="{553F436C-DAAB-881B-6736-6B4E7B77913E}"/>
          </ac:spMkLst>
        </pc:spChg>
        <pc:spChg chg="del mod">
          <ac:chgData name="julio olaf gonzalez guzman" userId="fb64a47ee61ae747" providerId="LiveId" clId="{F7B6C756-ECCA-4720-8AF6-EAC8A0DC6C14}" dt="2025-03-11T20:39:11.628" v="910" actId="478"/>
          <ac:spMkLst>
            <pc:docMk/>
            <pc:sldMk cId="2607495997" sldId="3585"/>
            <ac:spMk id="11" creationId="{1DA92234-D097-8069-0203-B4CA016A37BC}"/>
          </ac:spMkLst>
        </pc:spChg>
        <pc:spChg chg="del mod">
          <ac:chgData name="julio olaf gonzalez guzman" userId="fb64a47ee61ae747" providerId="LiveId" clId="{F7B6C756-ECCA-4720-8AF6-EAC8A0DC6C14}" dt="2025-03-11T20:39:08.407" v="908" actId="478"/>
          <ac:spMkLst>
            <pc:docMk/>
            <pc:sldMk cId="2607495997" sldId="3585"/>
            <ac:spMk id="14" creationId="{74ADAAB0-0710-8D15-EB76-F9BAE7DE92D6}"/>
          </ac:spMkLst>
        </pc:spChg>
        <pc:spChg chg="del mod">
          <ac:chgData name="julio olaf gonzalez guzman" userId="fb64a47ee61ae747" providerId="LiveId" clId="{F7B6C756-ECCA-4720-8AF6-EAC8A0DC6C14}" dt="2025-03-11T20:39:14.213" v="912" actId="478"/>
          <ac:spMkLst>
            <pc:docMk/>
            <pc:sldMk cId="2607495997" sldId="3585"/>
            <ac:spMk id="17" creationId="{1EE26A39-A3E2-69A5-256F-124FDC6940EC}"/>
          </ac:spMkLst>
        </pc:spChg>
        <pc:graphicFrameChg chg="add mod">
          <ac:chgData name="julio olaf gonzalez guzman" userId="fb64a47ee61ae747" providerId="LiveId" clId="{F7B6C756-ECCA-4720-8AF6-EAC8A0DC6C14}" dt="2025-03-11T20:39:25.813" v="914" actId="1076"/>
          <ac:graphicFrameMkLst>
            <pc:docMk/>
            <pc:sldMk cId="2607495997" sldId="3585"/>
            <ac:graphicFrameMk id="2" creationId="{8C996B4D-9D57-4EE5-558C-0253E2275979}"/>
          </ac:graphicFrameMkLst>
        </pc:graphicFrameChg>
        <pc:graphicFrameChg chg="del">
          <ac:chgData name="julio olaf gonzalez guzman" userId="fb64a47ee61ae747" providerId="LiveId" clId="{F7B6C756-ECCA-4720-8AF6-EAC8A0DC6C14}" dt="2025-03-11T20:31:02.368" v="830" actId="478"/>
          <ac:graphicFrameMkLst>
            <pc:docMk/>
            <pc:sldMk cId="2607495997" sldId="3585"/>
            <ac:graphicFrameMk id="20" creationId="{895F8DD5-7C96-2558-5A89-FD04B97C69A5}"/>
          </ac:graphicFrameMkLst>
        </pc:graphicFrameChg>
      </pc:sldChg>
      <pc:sldChg chg="addSp modSp">
        <pc:chgData name="julio olaf gonzalez guzman" userId="fb64a47ee61ae747" providerId="LiveId" clId="{F7B6C756-ECCA-4720-8AF6-EAC8A0DC6C14}" dt="2025-03-10T23:39:01.149" v="238"/>
        <pc:sldMkLst>
          <pc:docMk/>
          <pc:sldMk cId="3777559617" sldId="6728"/>
        </pc:sldMkLst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7" creationId="{BD0B5A25-C960-CFA4-BBF0-54388DB8FD5A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8" creationId="{E795BF73-E062-A6AB-77A1-9D5C91EA44D7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9" creationId="{926EE1F3-6BED-5F14-DF5D-F04A482F00F9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10" creationId="{EB51CCC2-2316-9F86-19F7-84EE959884DD}"/>
          </ac:spMkLst>
        </pc:spChg>
      </pc:sldChg>
      <pc:sldChg chg="del">
        <pc:chgData name="julio olaf gonzalez guzman" userId="fb64a47ee61ae747" providerId="LiveId" clId="{F7B6C756-ECCA-4720-8AF6-EAC8A0DC6C14}" dt="2025-03-10T23:36:01.304" v="222" actId="4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F7B6C756-ECCA-4720-8AF6-EAC8A0DC6C14}" dt="2025-03-11T20:30:52.850" v="827" actId="27918"/>
        <pc:sldMkLst>
          <pc:docMk/>
          <pc:sldMk cId="1202679806" sldId="7855"/>
        </pc:sldMkLst>
        <pc:spChg chg="mod">
          <ac:chgData name="julio olaf gonzalez guzman" userId="fb64a47ee61ae747" providerId="LiveId" clId="{F7B6C756-ECCA-4720-8AF6-EAC8A0DC6C14}" dt="2025-03-11T19:17:42.317" v="584" actId="1076"/>
          <ac:spMkLst>
            <pc:docMk/>
            <pc:sldMk cId="1202679806" sldId="7855"/>
            <ac:spMk id="3" creationId="{AEAE745D-2965-0932-7762-9C02F1696740}"/>
          </ac:spMkLst>
        </pc:spChg>
        <pc:spChg chg="add del mod">
          <ac:chgData name="julio olaf gonzalez guzman" userId="fb64a47ee61ae747" providerId="LiveId" clId="{F7B6C756-ECCA-4720-8AF6-EAC8A0DC6C14}" dt="2025-03-11T19:09:52.644" v="519" actId="478"/>
          <ac:spMkLst>
            <pc:docMk/>
            <pc:sldMk cId="1202679806" sldId="7855"/>
            <ac:spMk id="8" creationId="{9E901DDF-9DC8-5F55-6F33-EB7B78AC6A3C}"/>
          </ac:spMkLst>
        </pc:spChg>
        <pc:spChg chg="mod">
          <ac:chgData name="julio olaf gonzalez guzman" userId="fb64a47ee61ae747" providerId="LiveId" clId="{F7B6C756-ECCA-4720-8AF6-EAC8A0DC6C14}" dt="2025-03-11T19:36:09.173" v="777"/>
          <ac:spMkLst>
            <pc:docMk/>
            <pc:sldMk cId="1202679806" sldId="7855"/>
            <ac:spMk id="9" creationId="{0FACD760-6636-D1BF-0F90-EB9A1E048C00}"/>
          </ac:spMkLst>
        </pc:spChg>
        <pc:spChg chg="mod">
          <ac:chgData name="julio olaf gonzalez guzman" userId="fb64a47ee61ae747" providerId="LiveId" clId="{F7B6C756-ECCA-4720-8AF6-EAC8A0DC6C14}" dt="2025-03-11T19:36:17.519" v="778"/>
          <ac:spMkLst>
            <pc:docMk/>
            <pc:sldMk cId="1202679806" sldId="7855"/>
            <ac:spMk id="10" creationId="{698EA224-C0B6-E053-CE82-F2F5B3DE889F}"/>
          </ac:spMkLst>
        </pc:spChg>
        <pc:spChg chg="add mod">
          <ac:chgData name="julio olaf gonzalez guzman" userId="fb64a47ee61ae747" providerId="LiveId" clId="{F7B6C756-ECCA-4720-8AF6-EAC8A0DC6C14}" dt="2025-03-11T19:36:24.311" v="779"/>
          <ac:spMkLst>
            <pc:docMk/>
            <pc:sldMk cId="1202679806" sldId="7855"/>
            <ac:spMk id="11" creationId="{53A64B3C-F35B-3B13-CC7E-C19BCC17F864}"/>
          </ac:spMkLst>
        </pc:spChg>
        <pc:spChg chg="del">
          <ac:chgData name="julio olaf gonzalez guzman" userId="fb64a47ee61ae747" providerId="LiveId" clId="{F7B6C756-ECCA-4720-8AF6-EAC8A0DC6C14}" dt="2025-03-10T22:59:36.693" v="40" actId="478"/>
          <ac:spMkLst>
            <pc:docMk/>
            <pc:sldMk cId="1202679806" sldId="7855"/>
            <ac:spMk id="11" creationId="{D92EEEB6-E41F-CE02-5CE8-35FD2BFB195B}"/>
          </ac:spMkLst>
        </pc:spChg>
        <pc:spChg chg="add mod">
          <ac:chgData name="julio olaf gonzalez guzman" userId="fb64a47ee61ae747" providerId="LiveId" clId="{F7B6C756-ECCA-4720-8AF6-EAC8A0DC6C14}" dt="2025-03-11T19:36:01.067" v="776"/>
          <ac:spMkLst>
            <pc:docMk/>
            <pc:sldMk cId="1202679806" sldId="7855"/>
            <ac:spMk id="12" creationId="{59A1CC4D-243C-8FFF-D192-2CCA09FFBEE5}"/>
          </ac:spMkLst>
        </pc:spChg>
        <pc:spChg chg="add del mod">
          <ac:chgData name="julio olaf gonzalez guzman" userId="fb64a47ee61ae747" providerId="LiveId" clId="{F7B6C756-ECCA-4720-8AF6-EAC8A0DC6C14}" dt="2025-03-11T19:10:37.109" v="536" actId="478"/>
          <ac:spMkLst>
            <pc:docMk/>
            <pc:sldMk cId="1202679806" sldId="7855"/>
            <ac:spMk id="13" creationId="{D18ADC9B-1274-6547-1F48-2107C537A4EE}"/>
          </ac:spMkLst>
        </pc:spChg>
        <pc:graphicFrameChg chg="add del mod ord">
          <ac:chgData name="julio olaf gonzalez guzman" userId="fb64a47ee61ae747" providerId="LiveId" clId="{F7B6C756-ECCA-4720-8AF6-EAC8A0DC6C14}" dt="2025-03-11T19:18:02.855" v="587" actId="14100"/>
          <ac:graphicFrameMkLst>
            <pc:docMk/>
            <pc:sldMk cId="1202679806" sldId="7855"/>
            <ac:graphicFrameMk id="2" creationId="{82A8D810-AF45-2487-BDF4-461305B4B6FB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1T19:03:58.234" v="469" actId="478"/>
          <ac:graphicFrameMkLst>
            <pc:docMk/>
            <pc:sldMk cId="1202679806" sldId="7855"/>
            <ac:graphicFrameMk id="7" creationId="{82A8D810-AF45-2487-BDF4-461305B4B6FB}"/>
          </ac:graphicFrameMkLst>
        </pc:graphicFrameChg>
        <pc:graphicFrameChg chg="del">
          <ac:chgData name="julio olaf gonzalez guzman" userId="fb64a47ee61ae747" providerId="LiveId" clId="{F7B6C756-ECCA-4720-8AF6-EAC8A0DC6C14}" dt="2025-03-10T22:57:14.651" v="1" actId="478"/>
          <ac:graphicFrameMkLst>
            <pc:docMk/>
            <pc:sldMk cId="1202679806" sldId="7855"/>
            <ac:graphicFrameMk id="8" creationId="{0C1833AD-157C-0660-A6A8-D79ED96ECC35}"/>
          </ac:graphicFrameMkLst>
        </pc:graphicFrameChg>
      </pc:sldChg>
      <pc:sldChg chg="addSp delSp modSp add mod">
        <pc:chgData name="julio olaf gonzalez guzman" userId="fb64a47ee61ae747" providerId="LiveId" clId="{F7B6C756-ECCA-4720-8AF6-EAC8A0DC6C14}" dt="2025-03-11T20:36:37.982" v="892" actId="207"/>
        <pc:sldMkLst>
          <pc:docMk/>
          <pc:sldMk cId="1938864366" sldId="7856"/>
        </pc:sldMkLst>
        <pc:spChg chg="add mod">
          <ac:chgData name="julio olaf gonzalez guzman" userId="fb64a47ee61ae747" providerId="LiveId" clId="{F7B6C756-ECCA-4720-8AF6-EAC8A0DC6C14}" dt="2025-03-11T20:36:37.982" v="892" actId="207"/>
          <ac:spMkLst>
            <pc:docMk/>
            <pc:sldMk cId="1938864366" sldId="7856"/>
            <ac:spMk id="5" creationId="{AE8BF4FE-1075-36AA-7C64-D12E108EBFA8}"/>
          </ac:spMkLst>
        </pc:spChg>
        <pc:spChg chg="add mod">
          <ac:chgData name="julio olaf gonzalez guzman" userId="fb64a47ee61ae747" providerId="LiveId" clId="{F7B6C756-ECCA-4720-8AF6-EAC8A0DC6C14}" dt="2025-03-11T19:40:43.789" v="804" actId="1076"/>
          <ac:spMkLst>
            <pc:docMk/>
            <pc:sldMk cId="1938864366" sldId="7856"/>
            <ac:spMk id="7" creationId="{4F7FA26E-1B60-FA41-75E9-23E126EDCA07}"/>
          </ac:spMkLst>
        </pc:spChg>
        <pc:spChg chg="add mod">
          <ac:chgData name="julio olaf gonzalez guzman" userId="fb64a47ee61ae747" providerId="LiveId" clId="{F7B6C756-ECCA-4720-8AF6-EAC8A0DC6C14}" dt="2025-03-11T19:40:50.685" v="805" actId="1076"/>
          <ac:spMkLst>
            <pc:docMk/>
            <pc:sldMk cId="1938864366" sldId="7856"/>
            <ac:spMk id="8" creationId="{770E0AF2-5D81-7CED-976E-06FDF5AD6CEE}"/>
          </ac:spMkLst>
        </pc:spChg>
        <pc:spChg chg="del">
          <ac:chgData name="julio olaf gonzalez guzman" userId="fb64a47ee61ae747" providerId="LiveId" clId="{F7B6C756-ECCA-4720-8AF6-EAC8A0DC6C14}" dt="2025-03-10T23:16:11.801" v="152" actId="478"/>
          <ac:spMkLst>
            <pc:docMk/>
            <pc:sldMk cId="1938864366" sldId="7856"/>
            <ac:spMk id="8" creationId="{B3BD015C-4288-A5BA-E8E6-9E4D3FA1B746}"/>
          </ac:spMkLst>
        </pc:spChg>
        <pc:spChg chg="add del mod">
          <ac:chgData name="julio olaf gonzalez guzman" userId="fb64a47ee61ae747" providerId="LiveId" clId="{F7B6C756-ECCA-4720-8AF6-EAC8A0DC6C14}" dt="2025-03-11T19:29:11.701" v="672" actId="478"/>
          <ac:spMkLst>
            <pc:docMk/>
            <pc:sldMk cId="1938864366" sldId="7856"/>
            <ac:spMk id="9" creationId="{910C87DB-0BAA-1607-4018-3672C98AED8A}"/>
          </ac:spMkLst>
        </pc:spChg>
        <pc:spChg chg="del mod">
          <ac:chgData name="julio olaf gonzalez guzman" userId="fb64a47ee61ae747" providerId="LiveId" clId="{F7B6C756-ECCA-4720-8AF6-EAC8A0DC6C14}" dt="2025-03-11T19:28:41.136" v="659" actId="478"/>
          <ac:spMkLst>
            <pc:docMk/>
            <pc:sldMk cId="1938864366" sldId="7856"/>
            <ac:spMk id="10" creationId="{376CE57A-5E23-FF88-3F27-83C4E0D18D61}"/>
          </ac:spMkLst>
        </pc:spChg>
        <pc:spChg chg="del mod">
          <ac:chgData name="julio olaf gonzalez guzman" userId="fb64a47ee61ae747" providerId="LiveId" clId="{F7B6C756-ECCA-4720-8AF6-EAC8A0DC6C14}" dt="2025-03-10T23:16:02.684" v="151" actId="478"/>
          <ac:spMkLst>
            <pc:docMk/>
            <pc:sldMk cId="1938864366" sldId="7856"/>
            <ac:spMk id="11" creationId="{1FB16B7D-2412-99A1-9613-B338B9FE302B}"/>
          </ac:spMkLst>
        </pc:spChg>
        <pc:spChg chg="add mod">
          <ac:chgData name="julio olaf gonzalez guzman" userId="fb64a47ee61ae747" providerId="LiveId" clId="{F7B6C756-ECCA-4720-8AF6-EAC8A0DC6C14}" dt="2025-03-11T19:40:33.642" v="802" actId="1076"/>
          <ac:spMkLst>
            <pc:docMk/>
            <pc:sldMk cId="1938864366" sldId="7856"/>
            <ac:spMk id="11" creationId="{4EF393CF-230A-F452-5EAE-75E62D49BB55}"/>
          </ac:spMkLst>
        </pc:spChg>
        <pc:spChg chg="add mod">
          <ac:chgData name="julio olaf gonzalez guzman" userId="fb64a47ee61ae747" providerId="LiveId" clId="{F7B6C756-ECCA-4720-8AF6-EAC8A0DC6C14}" dt="2025-03-11T19:41:51.511" v="815" actId="1076"/>
          <ac:spMkLst>
            <pc:docMk/>
            <pc:sldMk cId="1938864366" sldId="7856"/>
            <ac:spMk id="14" creationId="{7E657461-EB1A-CA2D-7390-0A4685263C0F}"/>
          </ac:spMkLst>
        </pc:spChg>
        <pc:graphicFrameChg chg="del">
          <ac:chgData name="julio olaf gonzalez guzman" userId="fb64a47ee61ae747" providerId="LiveId" clId="{F7B6C756-ECCA-4720-8AF6-EAC8A0DC6C14}" dt="2025-03-10T23:04:27.675" v="61" actId="478"/>
          <ac:graphicFrameMkLst>
            <pc:docMk/>
            <pc:sldMk cId="1938864366" sldId="7856"/>
            <ac:graphicFrameMk id="2" creationId="{13884591-97E0-027F-F4C1-FDA663BA8473}"/>
          </ac:graphicFrameMkLst>
        </pc:graphicFrameChg>
        <pc:graphicFrameChg chg="add mod ord">
          <ac:chgData name="julio olaf gonzalez guzman" userId="fb64a47ee61ae747" providerId="LiveId" clId="{F7B6C756-ECCA-4720-8AF6-EAC8A0DC6C14}" dt="2025-03-11T19:41:47.303" v="814" actId="14100"/>
          <ac:graphicFrameMkLst>
            <pc:docMk/>
            <pc:sldMk cId="1938864366" sldId="7856"/>
            <ac:graphicFrameMk id="2" creationId="{FE4C77D4-C997-92F1-81C0-B42491057789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06:18.210" v="79" actId="478"/>
          <ac:graphicFrameMkLst>
            <pc:docMk/>
            <pc:sldMk cId="1938864366" sldId="7856"/>
            <ac:graphicFrameMk id="5" creationId="{FE4C77D4-C997-92F1-81C0-B42491057789}"/>
          </ac:graphicFrameMkLst>
        </pc:graphicFrameChg>
        <pc:graphicFrameChg chg="del">
          <ac:chgData name="julio olaf gonzalez guzman" userId="fb64a47ee61ae747" providerId="LiveId" clId="{F7B6C756-ECCA-4720-8AF6-EAC8A0DC6C14}" dt="2025-03-10T23:04:32.400" v="62" actId="478"/>
          <ac:graphicFrameMkLst>
            <pc:docMk/>
            <pc:sldMk cId="1938864366" sldId="7856"/>
            <ac:graphicFrameMk id="7" creationId="{A747AD13-5FFE-06FF-65AF-B4DE46C43971}"/>
          </ac:graphicFrameMkLst>
        </pc:graphicFrameChg>
        <pc:graphicFrameChg chg="add mod">
          <ac:chgData name="julio olaf gonzalez guzman" userId="fb64a47ee61ae747" providerId="LiveId" clId="{F7B6C756-ECCA-4720-8AF6-EAC8A0DC6C14}" dt="2025-03-11T19:42:04.419" v="818" actId="1076"/>
          <ac:graphicFrameMkLst>
            <pc:docMk/>
            <pc:sldMk cId="1938864366" sldId="7856"/>
            <ac:graphicFrameMk id="12" creationId="{97497032-1F83-E376-C997-2FF06C641B2F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13:38.846" v="95" actId="478"/>
          <ac:graphicFrameMkLst>
            <pc:docMk/>
            <pc:sldMk cId="1938864366" sldId="7856"/>
            <ac:graphicFrameMk id="12" creationId="{FE4C77D4-C997-92F1-81C0-B42491057789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1T19:20:18.363" v="591" actId="478"/>
          <ac:graphicFrameMkLst>
            <pc:docMk/>
            <pc:sldMk cId="1938864366" sldId="7856"/>
            <ac:graphicFrameMk id="13" creationId="{FE4C77D4-C997-92F1-81C0-B42491057789}"/>
          </ac:graphicFrameMkLst>
        </pc:graphicFrameChg>
      </pc:sldChg>
      <pc:sldChg chg="addSp delSp modSp add mod ord">
        <pc:chgData name="julio olaf gonzalez guzman" userId="fb64a47ee61ae747" providerId="LiveId" clId="{F7B6C756-ECCA-4720-8AF6-EAC8A0DC6C14}" dt="2025-03-10T23:47:07.036" v="392"/>
        <pc:sldMkLst>
          <pc:docMk/>
          <pc:sldMk cId="1558683154" sldId="7857"/>
        </pc:sldMkLst>
        <pc:spChg chg="add mod">
          <ac:chgData name="julio olaf gonzalez guzman" userId="fb64a47ee61ae747" providerId="LiveId" clId="{F7B6C756-ECCA-4720-8AF6-EAC8A0DC6C14}" dt="2025-03-10T23:44:49.637" v="390" actId="1076"/>
          <ac:spMkLst>
            <pc:docMk/>
            <pc:sldMk cId="1558683154" sldId="7857"/>
            <ac:spMk id="2" creationId="{3616EDE2-3D44-80BD-C27E-17EC441C5855}"/>
          </ac:spMkLst>
        </pc:spChg>
        <pc:spChg chg="mod">
          <ac:chgData name="julio olaf gonzalez guzman" userId="fb64a47ee61ae747" providerId="LiveId" clId="{F7B6C756-ECCA-4720-8AF6-EAC8A0DC6C14}" dt="2025-03-10T23:42:38.710" v="344" actId="20577"/>
          <ac:spMkLst>
            <pc:docMk/>
            <pc:sldMk cId="1558683154" sldId="7857"/>
            <ac:spMk id="3" creationId="{DC909444-EF00-26B1-1332-99D6673841D2}"/>
          </ac:spMkLst>
        </pc:spChg>
        <pc:spChg chg="del mod">
          <ac:chgData name="julio olaf gonzalez guzman" userId="fb64a47ee61ae747" providerId="LiveId" clId="{F7B6C756-ECCA-4720-8AF6-EAC8A0DC6C14}" dt="2025-03-10T23:39:13.552" v="242" actId="478"/>
          <ac:spMkLst>
            <pc:docMk/>
            <pc:sldMk cId="1558683154" sldId="7857"/>
            <ac:spMk id="9" creationId="{8C014075-D083-DB21-2DEF-F41BEE08ED26}"/>
          </ac:spMkLst>
        </pc:spChg>
        <pc:spChg chg="del">
          <ac:chgData name="julio olaf gonzalez guzman" userId="fb64a47ee61ae747" providerId="LiveId" clId="{F7B6C756-ECCA-4720-8AF6-EAC8A0DC6C14}" dt="2025-03-10T23:39:15.254" v="243" actId="478"/>
          <ac:spMkLst>
            <pc:docMk/>
            <pc:sldMk cId="1558683154" sldId="7857"/>
            <ac:spMk id="10" creationId="{6E784C27-C12D-EBFC-C18C-C2D481146993}"/>
          </ac:spMkLst>
        </pc:spChg>
        <pc:graphicFrameChg chg="del">
          <ac:chgData name="julio olaf gonzalez guzman" userId="fb64a47ee61ae747" providerId="LiveId" clId="{F7B6C756-ECCA-4720-8AF6-EAC8A0DC6C14}" dt="2025-03-10T23:39:09.144" v="240" actId="478"/>
          <ac:graphicFrameMkLst>
            <pc:docMk/>
            <pc:sldMk cId="1558683154" sldId="7857"/>
            <ac:graphicFrameMk id="13" creationId="{F44280FA-44CA-5330-8F8C-A0FCEF495BDB}"/>
          </ac:graphicFrameMkLst>
        </pc:graphicFrameChg>
      </pc:sldChg>
    </pc:docChg>
  </pc:docChgLst>
  <pc:docChgLst>
    <pc:chgData name="julio olaf gonzalez guzman" userId="fb64a47ee61ae747" providerId="LiveId" clId="{74420F8D-0FF1-47B1-85E0-0AD5805B71E0}"/>
    <pc:docChg chg="modSld">
      <pc:chgData name="julio olaf gonzalez guzman" userId="fb64a47ee61ae747" providerId="LiveId" clId="{74420F8D-0FF1-47B1-85E0-0AD5805B71E0}" dt="2025-03-05T16:25:42.593" v="4" actId="20577"/>
      <pc:docMkLst>
        <pc:docMk/>
      </pc:docMkLst>
      <pc:sldChg chg="modSp mod">
        <pc:chgData name="julio olaf gonzalez guzman" userId="fb64a47ee61ae747" providerId="LiveId" clId="{74420F8D-0FF1-47B1-85E0-0AD5805B71E0}" dt="2025-03-05T16:25:42.593" v="4" actId="20577"/>
        <pc:sldMkLst>
          <pc:docMk/>
          <pc:sldMk cId="408437876" sldId="3582"/>
        </pc:sldMkLst>
      </pc:sldChg>
    </pc:docChg>
  </pc:docChgLst>
  <pc:docChgLst>
    <pc:chgData name="julio olaf gonzalez guzman" userId="fb64a47ee61ae747" providerId="LiveId" clId="{8D151F8C-4AB9-48D1-B51C-6ADE1C932E8F}"/>
    <pc:docChg chg="undo custSel addSld modSld">
      <pc:chgData name="julio olaf gonzalez guzman" userId="fb64a47ee61ae747" providerId="LiveId" clId="{8D151F8C-4AB9-48D1-B51C-6ADE1C932E8F}" dt="2025-03-05T17:01:01.055" v="422" actId="20577"/>
      <pc:docMkLst>
        <pc:docMk/>
      </pc:docMkLst>
      <pc:sldChg chg="modSp add mod">
        <pc:chgData name="julio olaf gonzalez guzman" userId="fb64a47ee61ae747" providerId="LiveId" clId="{8D151F8C-4AB9-48D1-B51C-6ADE1C932E8F}" dt="2025-03-05T17:01:01.055" v="422" actId="20577"/>
        <pc:sldMkLst>
          <pc:docMk/>
          <pc:sldMk cId="0" sldId="257"/>
        </pc:sldMkLst>
        <pc:spChg chg="mod">
          <ac:chgData name="julio olaf gonzalez guzman" userId="fb64a47ee61ae747" providerId="LiveId" clId="{8D151F8C-4AB9-48D1-B51C-6ADE1C932E8F}" dt="2025-03-05T17:01:01.055" v="422" actId="20577"/>
          <ac:spMkLst>
            <pc:docMk/>
            <pc:sldMk cId="0" sldId="257"/>
            <ac:spMk id="3" creationId="{C8D112F2-5496-CB07-7EC1-B1DEBC42A53B}"/>
          </ac:spMkLst>
        </pc:spChg>
        <pc:spChg chg="mod">
          <ac:chgData name="julio olaf gonzalez guzman" userId="fb64a47ee61ae747" providerId="LiveId" clId="{8D151F8C-4AB9-48D1-B51C-6ADE1C932E8F}" dt="2025-03-05T17:00:49.982" v="411" actId="20577"/>
          <ac:spMkLst>
            <pc:docMk/>
            <pc:sldMk cId="0" sldId="257"/>
            <ac:spMk id="125" creationId="{00000000-0000-0000-0000-000000000000}"/>
          </ac:spMkLst>
        </pc:spChg>
        <pc:picChg chg="mod">
          <ac:chgData name="julio olaf gonzalez guzman" userId="fb64a47ee61ae747" providerId="LiveId" clId="{8D151F8C-4AB9-48D1-B51C-6ADE1C932E8F}" dt="2025-03-05T16:59:56.100" v="365" actId="1076"/>
          <ac:picMkLst>
            <pc:docMk/>
            <pc:sldMk cId="0" sldId="257"/>
            <ac:picMk id="123" creationId="{00000000-0000-0000-0000-000000000000}"/>
          </ac:picMkLst>
        </pc:picChg>
      </pc:sldChg>
      <pc:sldChg chg="modSp mod">
        <pc:chgData name="julio olaf gonzalez guzman" userId="fb64a47ee61ae747" providerId="LiveId" clId="{8D151F8C-4AB9-48D1-B51C-6ADE1C932E8F}" dt="2025-03-05T16:52:05.951" v="327" actId="20577"/>
        <pc:sldMkLst>
          <pc:docMk/>
          <pc:sldMk cId="4038117884" sldId="3580"/>
        </pc:sldMkLst>
      </pc:sldChg>
      <pc:sldChg chg="modSp mod">
        <pc:chgData name="julio olaf gonzalez guzman" userId="fb64a47ee61ae747" providerId="LiveId" clId="{8D151F8C-4AB9-48D1-B51C-6ADE1C932E8F}" dt="2025-03-05T16:29:39" v="3" actId="14100"/>
        <pc:sldMkLst>
          <pc:docMk/>
          <pc:sldMk cId="408437876" sldId="3582"/>
        </pc:sldMkLst>
      </pc:sldChg>
      <pc:sldChg chg="modSp mod">
        <pc:chgData name="julio olaf gonzalez guzman" userId="fb64a47ee61ae747" providerId="LiveId" clId="{8D151F8C-4AB9-48D1-B51C-6ADE1C932E8F}" dt="2025-03-05T16:41:03.098" v="82"/>
        <pc:sldMkLst>
          <pc:docMk/>
          <pc:sldMk cId="2190209889" sldId="3584"/>
        </pc:sldMkLst>
      </pc:sldChg>
      <pc:sldChg chg="modSp mod">
        <pc:chgData name="julio olaf gonzalez guzman" userId="fb64a47ee61ae747" providerId="LiveId" clId="{8D151F8C-4AB9-48D1-B51C-6ADE1C932E8F}" dt="2025-03-05T16:33:13.429" v="71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1F8C-4AB9-48D1-B51C-6ADE1C932E8F}" dt="2025-03-05T16:33:13.429" v="71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modSp mod">
        <pc:chgData name="julio olaf gonzalez guzman" userId="fb64a47ee61ae747" providerId="LiveId" clId="{8D151F8C-4AB9-48D1-B51C-6ADE1C932E8F}" dt="2025-03-05T16:52:12.070" v="328" actId="2057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8D151F8C-4AB9-48D1-B51C-6ADE1C932E8F}" dt="2025-03-05T16:31:02.820" v="8"/>
        <pc:sldMkLst>
          <pc:docMk/>
          <pc:sldMk cId="484045912" sldId="7854"/>
        </pc:sldMkLst>
        <pc:spChg chg="add mod">
          <ac:chgData name="julio olaf gonzalez guzman" userId="fb64a47ee61ae747" providerId="LiveId" clId="{8D151F8C-4AB9-48D1-B51C-6ADE1C932E8F}" dt="2025-03-05T16:30:56.217" v="7"/>
          <ac:spMkLst>
            <pc:docMk/>
            <pc:sldMk cId="484045912" sldId="7854"/>
            <ac:spMk id="3" creationId="{57005A28-D889-983B-AA2D-AC062190FB63}"/>
          </ac:spMkLst>
        </pc:spChg>
        <pc:picChg chg="add mod">
          <ac:chgData name="julio olaf gonzalez guzman" userId="fb64a47ee61ae747" providerId="LiveId" clId="{8D151F8C-4AB9-48D1-B51C-6ADE1C932E8F}" dt="2025-03-05T16:31:02.820" v="8"/>
          <ac:picMkLst>
            <pc:docMk/>
            <pc:sldMk cId="484045912" sldId="7854"/>
            <ac:picMk id="5" creationId="{35F6ED09-59DE-A837-70F5-C574A7D188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ulio_2h7cnt5\Downloads\Telegram%20Desktop\Jul_ARHE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Precio M2 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Hoja2!$C$2:$C$13</c:f>
              <c:numCache>
                <c:formatCode>"$"#,##0_);[Red]\("$"#,##0\)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4-44FF-AE76-9C5B4D61A1DC}"/>
            </c:ext>
          </c:extLst>
        </c:ser>
        <c:ser>
          <c:idx val="4"/>
          <c:order val="2"/>
          <c:tx>
            <c:strRef>
              <c:f>Hoja2!$E$1</c:f>
              <c:strCache>
                <c:ptCount val="1"/>
                <c:pt idx="0">
                  <c:v>Precio M2 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>
                    <a:alpha val="84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Hoja2!$E$2:$E$13</c:f>
              <c:numCache>
                <c:formatCode>"$"#,##0_);[Red]\("$"#,##0\)</c:formatCode>
                <c:ptCount val="12"/>
                <c:pt idx="0">
                  <c:v>95601</c:v>
                </c:pt>
                <c:pt idx="1">
                  <c:v>96428</c:v>
                </c:pt>
                <c:pt idx="2">
                  <c:v>97260</c:v>
                </c:pt>
                <c:pt idx="3">
                  <c:v>98100</c:v>
                </c:pt>
                <c:pt idx="4">
                  <c:v>101914</c:v>
                </c:pt>
                <c:pt idx="5">
                  <c:v>102793</c:v>
                </c:pt>
                <c:pt idx="6">
                  <c:v>103681</c:v>
                </c:pt>
                <c:pt idx="7">
                  <c:v>104578</c:v>
                </c:pt>
                <c:pt idx="8">
                  <c:v>108649</c:v>
                </c:pt>
                <c:pt idx="9">
                  <c:v>109585</c:v>
                </c:pt>
                <c:pt idx="10">
                  <c:v>110530</c:v>
                </c:pt>
                <c:pt idx="11">
                  <c:v>111487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304-44FF-AE76-9C5B4D61A1DC}"/>
            </c:ext>
          </c:extLst>
        </c:ser>
        <c:ser>
          <c:idx val="2"/>
          <c:order val="4"/>
          <c:tx>
            <c:strRef>
              <c:f>Hoja2!$G$1</c:f>
              <c:strCache>
                <c:ptCount val="1"/>
                <c:pt idx="0">
                  <c:v>Precio M2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Hoja2!$G$2:$G$13</c:f>
              <c:numCache>
                <c:formatCode>"$"#,##0_);[Red]\("$"#,##0\)</c:formatCode>
                <c:ptCount val="12"/>
                <c:pt idx="0">
                  <c:v>66053.835005999994</c:v>
                </c:pt>
                <c:pt idx="1">
                  <c:v>66627.117866999994</c:v>
                </c:pt>
                <c:pt idx="2">
                  <c:v>67205.194168999995</c:v>
                </c:pt>
                <c:pt idx="3">
                  <c:v>67785.320124999998</c:v>
                </c:pt>
                <c:pt idx="4">
                  <c:v>68374.781306000004</c:v>
                </c:pt>
                <c:pt idx="5">
                  <c:v>68966.120314999993</c:v>
                </c:pt>
                <c:pt idx="6">
                  <c:v>69563.769224000003</c:v>
                </c:pt>
                <c:pt idx="7">
                  <c:v>70165.434813999993</c:v>
                </c:pt>
                <c:pt idx="8">
                  <c:v>70773.655752000006</c:v>
                </c:pt>
                <c:pt idx="9">
                  <c:v>71390.270369999998</c:v>
                </c:pt>
                <c:pt idx="10">
                  <c:v>72010.270606000006</c:v>
                </c:pt>
                <c:pt idx="11">
                  <c:v>72634.854691999994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4-44FF-AE76-9C5B4D61A1DC}"/>
            </c:ext>
          </c:extLst>
        </c:ser>
        <c:ser>
          <c:idx val="6"/>
          <c:order val="6"/>
          <c:tx>
            <c:strRef>
              <c:f>Hoja2!$I$1</c:f>
              <c:strCache>
                <c:ptCount val="1"/>
                <c:pt idx="0">
                  <c:v>Precio M2 Proyectos 6.4 Millones o menos</c:v>
                </c:pt>
              </c:strCache>
            </c:strRef>
          </c:tx>
          <c:spPr>
            <a:ln w="38100" cap="rnd">
              <a:solidFill>
                <a:srgbClr val="F79646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Hoja2!$I$2:$I$13</c:f>
              <c:numCache>
                <c:formatCode>"$"#,##0</c:formatCode>
                <c:ptCount val="12"/>
                <c:pt idx="0">
                  <c:v>63611.534177000001</c:v>
                </c:pt>
                <c:pt idx="1">
                  <c:v>64157.015971000001</c:v>
                </c:pt>
                <c:pt idx="2">
                  <c:v>64708.596363999997</c:v>
                </c:pt>
                <c:pt idx="3">
                  <c:v>65265.030642999998</c:v>
                </c:pt>
                <c:pt idx="4">
                  <c:v>65824.988974000007</c:v>
                </c:pt>
                <c:pt idx="5">
                  <c:v>66388.506957000005</c:v>
                </c:pt>
                <c:pt idx="6">
                  <c:v>66959.967938999995</c:v>
                </c:pt>
                <c:pt idx="7">
                  <c:v>67537.242606999993</c:v>
                </c:pt>
                <c:pt idx="8">
                  <c:v>68118.280645999999</c:v>
                </c:pt>
                <c:pt idx="9">
                  <c:v>68702.912175000005</c:v>
                </c:pt>
                <c:pt idx="10">
                  <c:v>69295.337098000004</c:v>
                </c:pt>
                <c:pt idx="11">
                  <c:v>69890.476095999999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04-44FF-AE76-9C5B4D61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Hoja2!$D$1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6A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A900"/>
                    </a:solidFill>
                    <a:ln w="19050">
                      <a:solidFill>
                        <a:srgbClr val="FFA90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Hoja2!$D$2:$D$13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11068771.939999999</c:v>
                      </c:pt>
                      <c:pt idx="1">
                        <c:v>11163498.689999999</c:v>
                      </c:pt>
                      <c:pt idx="2">
                        <c:v>11259187.98</c:v>
                      </c:pt>
                      <c:pt idx="3">
                        <c:v>11355908.35</c:v>
                      </c:pt>
                      <c:pt idx="4">
                        <c:v>11453193.430000002</c:v>
                      </c:pt>
                      <c:pt idx="5">
                        <c:v>11551405.290000001</c:v>
                      </c:pt>
                      <c:pt idx="6">
                        <c:v>11650435.16</c:v>
                      </c:pt>
                      <c:pt idx="7">
                        <c:v>11750199.6</c:v>
                      </c:pt>
                      <c:pt idx="8">
                        <c:v>11851072.6</c:v>
                      </c:pt>
                      <c:pt idx="9">
                        <c:v>11952633.98</c:v>
                      </c:pt>
                      <c:pt idx="10">
                        <c:v>12055256.239999998</c:v>
                      </c:pt>
                      <c:pt idx="11">
                        <c:v>12158441.720000001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304-44FF-AE76-9C5B4D61A1DC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304-44FF-AE76-9C5B4D61A1D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Hoja2!$H$1</c15:sqref>
                        </c15:formulaRef>
                      </c:ext>
                    </c:extLst>
                    <c:strCache>
                      <c:ptCount val="1"/>
                      <c:pt idx="0">
                        <c:v>Precio Final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Hoja2!$H$2:$H$13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8586998.5507799983</c:v>
                      </c:pt>
                      <c:pt idx="1">
                        <c:v>8661525.32271</c:v>
                      </c:pt>
                      <c:pt idx="2">
                        <c:v>8736675.2419699989</c:v>
                      </c:pt>
                      <c:pt idx="3">
                        <c:v>8812091.616249999</c:v>
                      </c:pt>
                      <c:pt idx="4">
                        <c:v>8888721.5697800014</c:v>
                      </c:pt>
                      <c:pt idx="5">
                        <c:v>8965595.6409499999</c:v>
                      </c:pt>
                      <c:pt idx="6">
                        <c:v>9043289.9991200007</c:v>
                      </c:pt>
                      <c:pt idx="7">
                        <c:v>9121506.5258199982</c:v>
                      </c:pt>
                      <c:pt idx="8">
                        <c:v>9200575.2477600016</c:v>
                      </c:pt>
                      <c:pt idx="9">
                        <c:v>9280735.1480999999</c:v>
                      </c:pt>
                      <c:pt idx="10">
                        <c:v>9361335.1787800007</c:v>
                      </c:pt>
                      <c:pt idx="11">
                        <c:v>9442531.1099599991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304-44FF-AE76-9C5B4D61A1DC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ax val="120000"/>
          <c:min val="5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3"/>
          <c:order val="1"/>
          <c:tx>
            <c:strRef>
              <c:f>Hoja2!$D$1</c:f>
              <c:strCache>
                <c:ptCount val="1"/>
                <c:pt idx="0">
                  <c:v>Precio Final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Hoja2!$D$2:$D$13</c:f>
              <c:numCache>
                <c:formatCode>"$"#,##0_);[Red]\("$"#,##0\)</c:formatCode>
                <c:ptCount val="12"/>
                <c:pt idx="0">
                  <c:v>11068771.939999999</c:v>
                </c:pt>
                <c:pt idx="1">
                  <c:v>11163498.689999999</c:v>
                </c:pt>
                <c:pt idx="2">
                  <c:v>11259187.98</c:v>
                </c:pt>
                <c:pt idx="3">
                  <c:v>11355908.35</c:v>
                </c:pt>
                <c:pt idx="4">
                  <c:v>11453193.430000002</c:v>
                </c:pt>
                <c:pt idx="5">
                  <c:v>11551405.290000001</c:v>
                </c:pt>
                <c:pt idx="6">
                  <c:v>11650435.16</c:v>
                </c:pt>
                <c:pt idx="7">
                  <c:v>11750199.6</c:v>
                </c:pt>
                <c:pt idx="8">
                  <c:v>11851072.6</c:v>
                </c:pt>
                <c:pt idx="9">
                  <c:v>11952633.98</c:v>
                </c:pt>
                <c:pt idx="10">
                  <c:v>12055256.239999998</c:v>
                </c:pt>
                <c:pt idx="11">
                  <c:v>12158441.720000001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3-4340-A5D2-85595A922C90}"/>
            </c:ext>
          </c:extLst>
        </c:ser>
        <c:ser>
          <c:idx val="0"/>
          <c:order val="3"/>
          <c:tx>
            <c:strRef>
              <c:f>Hoja2!$F$1</c:f>
              <c:strCache>
                <c:ptCount val="1"/>
                <c:pt idx="0">
                  <c:v>Precio Final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Hoja2!$F$2:$F$13</c:f>
              <c:numCache>
                <c:formatCode>"$"#,##0_);[Red]\("$"#,##0\)</c:formatCode>
                <c:ptCount val="12"/>
                <c:pt idx="0">
                  <c:v>14244549</c:v>
                </c:pt>
                <c:pt idx="1">
                  <c:v>14367772</c:v>
                </c:pt>
                <c:pt idx="2">
                  <c:v>14491740</c:v>
                </c:pt>
                <c:pt idx="3">
                  <c:v>14616900</c:v>
                </c:pt>
                <c:pt idx="4">
                  <c:v>15185186</c:v>
                </c:pt>
                <c:pt idx="5">
                  <c:v>15316157</c:v>
                </c:pt>
                <c:pt idx="6">
                  <c:v>15448469</c:v>
                </c:pt>
                <c:pt idx="7">
                  <c:v>15582122</c:v>
                </c:pt>
                <c:pt idx="8">
                  <c:v>16188701</c:v>
                </c:pt>
                <c:pt idx="9">
                  <c:v>16328165</c:v>
                </c:pt>
                <c:pt idx="10">
                  <c:v>16468970</c:v>
                </c:pt>
                <c:pt idx="11">
                  <c:v>16611563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EE3-4340-A5D2-85595A922C90}"/>
            </c:ext>
          </c:extLst>
        </c:ser>
        <c:ser>
          <c:idx val="5"/>
          <c:order val="5"/>
          <c:tx>
            <c:strRef>
              <c:f>Hoja2!$H$1</c:f>
              <c:strCache>
                <c:ptCount val="1"/>
                <c:pt idx="0">
                  <c:v>Precio Final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Hoja2!$H$2:$H$13</c:f>
              <c:numCache>
                <c:formatCode>"$"#,##0_);[Red]\("$"#,##0\)</c:formatCode>
                <c:ptCount val="12"/>
                <c:pt idx="0">
                  <c:v>8586998.5507799983</c:v>
                </c:pt>
                <c:pt idx="1">
                  <c:v>8661525.32271</c:v>
                </c:pt>
                <c:pt idx="2">
                  <c:v>8736675.2419699989</c:v>
                </c:pt>
                <c:pt idx="3">
                  <c:v>8812091.616249999</c:v>
                </c:pt>
                <c:pt idx="4">
                  <c:v>8888721.5697800014</c:v>
                </c:pt>
                <c:pt idx="5">
                  <c:v>8965595.6409499999</c:v>
                </c:pt>
                <c:pt idx="6">
                  <c:v>9043289.9991200007</c:v>
                </c:pt>
                <c:pt idx="7">
                  <c:v>9121506.5258199982</c:v>
                </c:pt>
                <c:pt idx="8">
                  <c:v>9200575.2477600016</c:v>
                </c:pt>
                <c:pt idx="9">
                  <c:v>9280735.1480999999</c:v>
                </c:pt>
                <c:pt idx="10">
                  <c:v>9361335.1787800007</c:v>
                </c:pt>
                <c:pt idx="11">
                  <c:v>9442531.1099599991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E3-4340-A5D2-85595A922C90}"/>
            </c:ext>
          </c:extLst>
        </c:ser>
        <c:ser>
          <c:idx val="6"/>
          <c:order val="6"/>
          <c:tx>
            <c:strRef>
              <c:f>Hoja2!$J$1</c:f>
              <c:strCache>
                <c:ptCount val="1"/>
                <c:pt idx="0">
                  <c:v>Precio Final Proyectos 6.4 Millones o menos</c:v>
                </c:pt>
              </c:strCache>
            </c:strRef>
          </c:tx>
          <c:spPr>
            <a:ln w="38100" cap="rnd">
              <a:solidFill>
                <a:srgbClr val="F79646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Hoja2!$J$2:$J$13</c:f>
              <c:numCache>
                <c:formatCode>"$"#,##0.00</c:formatCode>
                <c:ptCount val="12"/>
                <c:pt idx="0">
                  <c:v>6679211.0885850005</c:v>
                </c:pt>
                <c:pt idx="1">
                  <c:v>6736486.6769550005</c:v>
                </c:pt>
                <c:pt idx="2">
                  <c:v>6794402.6182199996</c:v>
                </c:pt>
                <c:pt idx="3">
                  <c:v>6852828.2175150001</c:v>
                </c:pt>
                <c:pt idx="4">
                  <c:v>6911623.8422700008</c:v>
                </c:pt>
                <c:pt idx="5">
                  <c:v>6970793.2304850006</c:v>
                </c:pt>
                <c:pt idx="6">
                  <c:v>7030796.6335949991</c:v>
                </c:pt>
                <c:pt idx="7">
                  <c:v>7091410.4737349991</c:v>
                </c:pt>
                <c:pt idx="8">
                  <c:v>7152419.4678299995</c:v>
                </c:pt>
                <c:pt idx="9">
                  <c:v>7213805.7783750007</c:v>
                </c:pt>
                <c:pt idx="10">
                  <c:v>7276010.3952900004</c:v>
                </c:pt>
                <c:pt idx="11">
                  <c:v>7338499.9900799999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E3-4340-A5D2-85595A922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Hoja2!$C$1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19050">
                      <a:solidFill>
                        <a:srgbClr val="FFD579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Hoja2!$C$2:$C$13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74287.06</c:v>
                      </c:pt>
                      <c:pt idx="1">
                        <c:v>74922.81</c:v>
                      </c:pt>
                      <c:pt idx="2">
                        <c:v>75565.02</c:v>
                      </c:pt>
                      <c:pt idx="3">
                        <c:v>76214.149999999994</c:v>
                      </c:pt>
                      <c:pt idx="4">
                        <c:v>76867.070000000007</c:v>
                      </c:pt>
                      <c:pt idx="5">
                        <c:v>77526.210000000006</c:v>
                      </c:pt>
                      <c:pt idx="6">
                        <c:v>78190.84</c:v>
                      </c:pt>
                      <c:pt idx="7">
                        <c:v>78860.399999999994</c:v>
                      </c:pt>
                      <c:pt idx="8">
                        <c:v>79537.399999999994</c:v>
                      </c:pt>
                      <c:pt idx="9">
                        <c:v>80219.02</c:v>
                      </c:pt>
                      <c:pt idx="10">
                        <c:v>80907.759999999995</c:v>
                      </c:pt>
                      <c:pt idx="11">
                        <c:v>81600.28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EE3-4340-A5D2-85595A922C90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44450" cap="rnd">
                    <a:solidFill>
                      <a:srgbClr val="DCEAF7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EE3-4340-A5D2-85595A922C90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Hoja2!$G$1</c15:sqref>
                        </c15:formulaRef>
                      </c:ext>
                    </c:extLst>
                    <c:strCache>
                      <c:ptCount val="1"/>
                      <c:pt idx="0">
                        <c:v>Precio M2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Hoja2!$G$2:$G$13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66053.835005999994</c:v>
                      </c:pt>
                      <c:pt idx="1">
                        <c:v>66627.117866999994</c:v>
                      </c:pt>
                      <c:pt idx="2">
                        <c:v>67205.194168999995</c:v>
                      </c:pt>
                      <c:pt idx="3">
                        <c:v>67785.320124999998</c:v>
                      </c:pt>
                      <c:pt idx="4">
                        <c:v>68374.781306000004</c:v>
                      </c:pt>
                      <c:pt idx="5">
                        <c:v>68966.120314999993</c:v>
                      </c:pt>
                      <c:pt idx="6">
                        <c:v>69563.769224000003</c:v>
                      </c:pt>
                      <c:pt idx="7">
                        <c:v>70165.434813999993</c:v>
                      </c:pt>
                      <c:pt idx="8">
                        <c:v>70773.655752000006</c:v>
                      </c:pt>
                      <c:pt idx="9">
                        <c:v>71390.270369999998</c:v>
                      </c:pt>
                      <c:pt idx="10">
                        <c:v>72010.270606000006</c:v>
                      </c:pt>
                      <c:pt idx="11">
                        <c:v>72634.854691999994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EE3-4340-A5D2-85595A922C90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050" b="0" i="0">
          <a:latin typeface="Roboto Th" panose="02000000000000000000" pitchFamily="2" charset="0"/>
          <a:ea typeface="Roboto Th" panose="02000000000000000000" pitchFamily="2" charset="0"/>
          <a:cs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1-43BB-A544-2E6772C2C8C2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1-43BB-A544-2E6772C2C8C2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1-43BB-A544-2E6772C2C8C2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91-43BB-A544-2E6772C2C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91-43BB-A544-2E6772C2C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Hoja1!$V$3</c:f>
              <c:strCache>
                <c:ptCount val="1"/>
                <c:pt idx="0">
                  <c:v> Stelarhe </c:v>
                </c:pt>
              </c:strCache>
            </c:strRef>
          </c:tx>
          <c:spPr>
            <a:solidFill>
              <a:srgbClr val="FFC000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Hoja1!$W$3:$X$3</c:f>
              <c:numCache>
                <c:formatCode>General</c:formatCode>
                <c:ptCount val="2"/>
                <c:pt idx="0">
                  <c:v>2.5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6-427A-BBE5-9ED30313DFD0}"/>
            </c:ext>
          </c:extLst>
        </c:ser>
        <c:ser>
          <c:idx val="1"/>
          <c:order val="1"/>
          <c:tx>
            <c:strRef>
              <c:f>Hoja1!$V$4</c:f>
              <c:strCache>
                <c:ptCount val="1"/>
                <c:pt idx="0">
                  <c:v>6.5 o más</c:v>
                </c:pt>
              </c:strCache>
            </c:strRef>
          </c:tx>
          <c:spPr>
            <a:solidFill>
              <a:srgbClr val="FFDD7A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Hoja1!$W$4:$X$4</c:f>
              <c:numCache>
                <c:formatCode>0.00</c:formatCode>
                <c:ptCount val="2"/>
                <c:pt idx="0">
                  <c:v>1.1000000000000001</c:v>
                </c:pt>
                <c:pt idx="1">
                  <c:v>0.3833333333333333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6-427A-BBE5-9ED30313DFD0}"/>
            </c:ext>
          </c:extLst>
        </c:ser>
        <c:ser>
          <c:idx val="2"/>
          <c:order val="2"/>
          <c:tx>
            <c:strRef>
              <c:f>Hoja1!$V$5</c:f>
              <c:strCache>
                <c:ptCount val="1"/>
                <c:pt idx="0">
                  <c:v>6.4 o menos</c:v>
                </c:pt>
              </c:strCache>
            </c:strRef>
          </c:tx>
          <c:spPr>
            <a:solidFill>
              <a:srgbClr val="FBEBB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Hoja1!$W$5:$X$5</c:f>
              <c:numCache>
                <c:formatCode>0.00</c:formatCode>
                <c:ptCount val="2"/>
                <c:pt idx="0">
                  <c:v>4.4863636363636363</c:v>
                </c:pt>
                <c:pt idx="1">
                  <c:v>2.4499999999999997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6-427A-BBE5-9ED30313D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lineChart>
        <c:grouping val="standard"/>
        <c:varyColors val="0"/>
        <c:ser>
          <c:idx val="0"/>
          <c:order val="0"/>
          <c:tx>
            <c:strRef>
              <c:f>Hoja2!$C$66</c:f>
              <c:strCache>
                <c:ptCount val="1"/>
                <c:pt idx="0">
                  <c:v>  Stelarhe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79646"/>
              </a:solidFill>
              <a:ln w="9525"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Hoja2!$C$67:$C$78</c:f>
              <c:numCache>
                <c:formatCode>_-* #,##0.0_-;\-* #,##0.0_-;_-* "-"??_-;_-@_-</c:formatCode>
                <c:ptCount val="12"/>
                <c:pt idx="0">
                  <c:v>1.152728</c:v>
                </c:pt>
                <c:pt idx="1">
                  <c:v>1.1626099999999999</c:v>
                </c:pt>
                <c:pt idx="2">
                  <c:v>1.1726160000000001</c:v>
                </c:pt>
                <c:pt idx="3">
                  <c:v>1.1826939999999999</c:v>
                </c:pt>
                <c:pt idx="4">
                  <c:v>1.192836</c:v>
                </c:pt>
                <c:pt idx="5">
                  <c:v>1.203049</c:v>
                </c:pt>
                <c:pt idx="6">
                  <c:v>1.213408</c:v>
                </c:pt>
                <c:pt idx="7">
                  <c:v>1.2238469999999999</c:v>
                </c:pt>
                <c:pt idx="8">
                  <c:v>1.234369</c:v>
                </c:pt>
                <c:pt idx="9">
                  <c:v>1.2449410000000001</c:v>
                </c:pt>
                <c:pt idx="10">
                  <c:v>1.255614</c:v>
                </c:pt>
                <c:pt idx="11">
                  <c:v>1.266411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4-4190-874E-CADDCB310C75}"/>
            </c:ext>
          </c:extLst>
        </c:ser>
        <c:ser>
          <c:idx val="1"/>
          <c:order val="1"/>
          <c:tx>
            <c:strRef>
              <c:f>Hoja2!$D$66</c:f>
              <c:strCache>
                <c:ptCount val="1"/>
                <c:pt idx="0">
                  <c:v>$6.5 o más</c:v>
                </c:pt>
              </c:strCache>
            </c:strRef>
          </c:tx>
          <c:spPr>
            <a:ln w="38100" cap="rnd">
              <a:solidFill>
                <a:srgbClr val="FBEBB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DD7A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Hoja2!$D$67:$D$78</c:f>
              <c:numCache>
                <c:formatCode>0.0</c:formatCode>
                <c:ptCount val="12"/>
                <c:pt idx="0">
                  <c:v>0.33138699999999999</c:v>
                </c:pt>
                <c:pt idx="1">
                  <c:v>0.334233</c:v>
                </c:pt>
                <c:pt idx="2">
                  <c:v>0.33710000000000001</c:v>
                </c:pt>
                <c:pt idx="3">
                  <c:v>0.34</c:v>
                </c:pt>
                <c:pt idx="4">
                  <c:v>0.34291700000000003</c:v>
                </c:pt>
                <c:pt idx="5">
                  <c:v>0.34586800000000001</c:v>
                </c:pt>
                <c:pt idx="6">
                  <c:v>0.34882000000000002</c:v>
                </c:pt>
                <c:pt idx="7">
                  <c:v>0.351823</c:v>
                </c:pt>
                <c:pt idx="8">
                  <c:v>0.354848</c:v>
                </c:pt>
                <c:pt idx="9">
                  <c:v>0.3579</c:v>
                </c:pt>
                <c:pt idx="10">
                  <c:v>0.360981</c:v>
                </c:pt>
                <c:pt idx="11">
                  <c:v>0.36408699999999999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E4-4190-874E-CADDCB310C75}"/>
            </c:ext>
          </c:extLst>
        </c:ser>
        <c:ser>
          <c:idx val="2"/>
          <c:order val="2"/>
          <c:tx>
            <c:strRef>
              <c:f>Hoja2!$E$66</c:f>
              <c:strCache>
                <c:ptCount val="1"/>
                <c:pt idx="0">
                  <c:v>$6.4 o menos</c:v>
                </c:pt>
              </c:strCache>
            </c:strRef>
          </c:tx>
          <c:spPr>
            <a:ln w="38100" cap="rnd">
              <a:solidFill>
                <a:srgbClr val="FFDD7A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Hoja2!$E$67:$E$78</c:f>
              <c:numCache>
                <c:formatCode>0.0</c:formatCode>
                <c:ptCount val="12"/>
                <c:pt idx="0">
                  <c:v>6.5225049999999998</c:v>
                </c:pt>
                <c:pt idx="1">
                  <c:v>6.5782499999999997</c:v>
                </c:pt>
                <c:pt idx="2">
                  <c:v>6.6345850000000004</c:v>
                </c:pt>
                <c:pt idx="3">
                  <c:v>6.6914769999999999</c:v>
                </c:pt>
                <c:pt idx="4">
                  <c:v>6.7486949999999997</c:v>
                </c:pt>
                <c:pt idx="5">
                  <c:v>6.8065709999999999</c:v>
                </c:pt>
                <c:pt idx="6">
                  <c:v>6.8648899999999999</c:v>
                </c:pt>
                <c:pt idx="7">
                  <c:v>6.9237469999999997</c:v>
                </c:pt>
                <c:pt idx="8">
                  <c:v>6.9832789999999996</c:v>
                </c:pt>
                <c:pt idx="9">
                  <c:v>7.0429849999999998</c:v>
                </c:pt>
                <c:pt idx="10">
                  <c:v>7.1038199999999998</c:v>
                </c:pt>
                <c:pt idx="11">
                  <c:v>7.164949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AF-4F3D-94C9-08EB42A36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77407"/>
        <c:axId val="294122783"/>
      </c:line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11/03/25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Último mes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996B4D-9D57-4EE5-558C-0253E227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594919"/>
              </p:ext>
            </p:extLst>
          </p:nvPr>
        </p:nvGraphicFramePr>
        <p:xfrm>
          <a:off x="58884" y="1595226"/>
          <a:ext cx="11843305" cy="571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07C4777-B29F-1E34-3778-A5EB25A3BF12}"/>
              </a:ext>
            </a:extLst>
          </p:cNvPr>
          <p:cNvSpPr txBox="1"/>
          <p:nvPr/>
        </p:nvSpPr>
        <p:spPr>
          <a:xfrm>
            <a:off x="11253455" y="1846308"/>
            <a:ext cx="2754217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FFDD7A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- $6.5 M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DD7A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D17B4231-F5D2-96D2-92E0-A5A311135846}"/>
              </a:ext>
            </a:extLst>
          </p:cNvPr>
          <p:cNvSpPr txBox="1"/>
          <p:nvPr/>
        </p:nvSpPr>
        <p:spPr>
          <a:xfrm>
            <a:off x="11160867" y="5216616"/>
            <a:ext cx="2184717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C7A852-749A-7E68-FFB6-1D0AB46217D5}"/>
              </a:ext>
            </a:extLst>
          </p:cNvPr>
          <p:cNvSpPr txBox="1"/>
          <p:nvPr/>
        </p:nvSpPr>
        <p:spPr>
          <a:xfrm>
            <a:off x="11253455" y="5722282"/>
            <a:ext cx="3136006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FBEBB2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+ $ 6.4 M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BEBB2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11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605665"/>
            <a:ext cx="9066123" cy="173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6000" b="1" dirty="0">
                <a:latin typeface="Lato" panose="020F0202020204030203" pitchFamily="34" charset="77"/>
              </a:rPr>
              <a:t>TENDENCIA </a:t>
            </a:r>
          </a:p>
          <a:p>
            <a:pPr>
              <a:lnSpc>
                <a:spcPct val="80000"/>
              </a:lnSpc>
            </a:pPr>
            <a:r>
              <a:rPr lang="es-ES" sz="6000" b="1" dirty="0">
                <a:latin typeface="Lato" panose="020F0202020204030203" pitchFamily="34" charset="77"/>
              </a:rPr>
              <a:t>PRECIO X M</a:t>
            </a:r>
            <a:r>
              <a:rPr lang="es-ES" sz="6000" b="1" baseline="30000" dirty="0">
                <a:latin typeface="Lato" panose="020F0202020204030203" pitchFamily="34" charset="77"/>
              </a:rPr>
              <a:t>2</a:t>
            </a:r>
            <a:endParaRPr sz="5600" b="1" dirty="0">
              <a:latin typeface="Lato" panose="020F02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45211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 dirty="0">
                <a:latin typeface="Playfair Display" pitchFamily="2" charset="77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450E-54D8-7DE2-1F48-880B76FF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3CFE-E741-1492-06A6-5636A63E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909444-EF00-26B1-1332-99D6673841D2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¿Por qué varían las proyecciones de hace un año?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28941-3DF0-F119-7DBC-4A2CCFAF90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6EDE2-3D44-80BD-C27E-17EC441C5855}"/>
              </a:ext>
            </a:extLst>
          </p:cNvPr>
          <p:cNvSpPr txBox="1"/>
          <p:nvPr/>
        </p:nvSpPr>
        <p:spPr>
          <a:xfrm>
            <a:off x="592017" y="1297996"/>
            <a:ext cx="11617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Las proyecciones de precios por metro cuadrado se ajustaron drásticamente debido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Aumento en la percepción de riesgo por la inseguridad,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Cambios macroeconómicos adversos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Incertidumbre generada por las tensiones geopolíticas entre EE.UU. y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  <a:p>
            <a:r>
              <a:rPr lang="es-ES" sz="2400" b="1" dirty="0">
                <a:latin typeface="Roboto" pitchFamily="2" charset="0"/>
                <a:ea typeface="Roboto" pitchFamily="2" charset="0"/>
                <a:cs typeface="Lao UI" panose="020F0502020204030204" pitchFamily="34" charset="0"/>
              </a:rPr>
              <a:t>Afectando la confianza </a:t>
            </a: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y </a:t>
            </a:r>
            <a:r>
              <a:rPr lang="es-ES" sz="2400" b="1" dirty="0">
                <a:latin typeface="Roboto" pitchFamily="2" charset="0"/>
                <a:ea typeface="Roboto" pitchFamily="2" charset="0"/>
                <a:cs typeface="Lao UI" panose="020F0502020204030204" pitchFamily="34" charset="0"/>
              </a:rPr>
              <a:t>dinámica</a:t>
            </a: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 del mercado inmobiliario.</a:t>
            </a:r>
            <a:endParaRPr lang="es-MX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83717"/>
              </p:ext>
            </p:extLst>
          </p:nvPr>
        </p:nvGraphicFramePr>
        <p:xfrm>
          <a:off x="569842" y="863600"/>
          <a:ext cx="11617565" cy="5731085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72904"/>
              </p:ext>
            </p:extLst>
          </p:nvPr>
        </p:nvGraphicFramePr>
        <p:xfrm>
          <a:off x="569843" y="739590"/>
          <a:ext cx="11962817" cy="5480292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</a:p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POR </a:t>
                      </a:r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precio x m</a:t>
                      </a:r>
                      <a:r>
                        <a:rPr lang="es-MX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 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precio x m</a:t>
                      </a:r>
                      <a:r>
                        <a:rPr lang="es-MX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 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6EF1-00E5-600B-A82B-4ED54F93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A8D810-AF45-2487-BDF4-461305B4B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679069"/>
              </p:ext>
            </p:extLst>
          </p:nvPr>
        </p:nvGraphicFramePr>
        <p:xfrm>
          <a:off x="109318" y="1023257"/>
          <a:ext cx="11755848" cy="608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F34F1-76AE-8987-8CD5-009D66A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E745D-2965-0932-7762-9C02F1696740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A06E13-FEA4-D4CA-4204-98497956B34D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84336A-A0C9-39DC-4920-8461BEC28BBB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moderada implica un mercado normal con incremento del 1%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CD760-6636-D1BF-0F90-EB9A1E048C00}"/>
              </a:ext>
            </a:extLst>
          </p:cNvPr>
          <p:cNvSpPr txBox="1"/>
          <p:nvPr/>
        </p:nvSpPr>
        <p:spPr>
          <a:xfrm>
            <a:off x="10321509" y="3948830"/>
            <a:ext cx="22492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1" u="none" strike="noStrike" kern="1200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moderado</a:t>
            </a:r>
            <a:endParaRPr kumimoji="0" lang="es-MX" sz="1700" i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Playfair Display" pitchFamily="2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8EA224-C0B6-E053-CE82-F2F5B3DE889F}"/>
              </a:ext>
            </a:extLst>
          </p:cNvPr>
          <p:cNvSpPr txBox="1"/>
          <p:nvPr/>
        </p:nvSpPr>
        <p:spPr>
          <a:xfrm>
            <a:off x="10321509" y="4579169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+ 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A64B3C-F35B-3B13-CC7E-C19BCC17F864}"/>
              </a:ext>
            </a:extLst>
          </p:cNvPr>
          <p:cNvSpPr txBox="1"/>
          <p:nvPr/>
        </p:nvSpPr>
        <p:spPr>
          <a:xfrm>
            <a:off x="10321509" y="4938272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- 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M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59A1CC4D-243C-8FFF-D192-2CCA09FFBEE5}"/>
              </a:ext>
            </a:extLst>
          </p:cNvPr>
          <p:cNvSpPr txBox="1"/>
          <p:nvPr/>
        </p:nvSpPr>
        <p:spPr>
          <a:xfrm>
            <a:off x="10321509" y="1597324"/>
            <a:ext cx="247326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i="1" dirty="0">
                <a:solidFill>
                  <a:srgbClr val="C3D69B"/>
                </a:solidFill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700" i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Playfair Display" pitchFamily="2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BE59-3BB8-26D6-BECA-5C13E6FF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4C77D4-C997-92F1-81C0-B42491057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272105"/>
              </p:ext>
            </p:extLst>
          </p:nvPr>
        </p:nvGraphicFramePr>
        <p:xfrm>
          <a:off x="58886" y="991518"/>
          <a:ext cx="11894415" cy="599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4D65-B327-3585-83BD-3BF6BE4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3336E-0F5D-079E-75BC-0BA134BDD104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055AA-97A4-3F87-4F94-46CF7EF70F8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8BF4FE-1075-36AA-7C64-D12E108EBFA8}"/>
              </a:ext>
            </a:extLst>
          </p:cNvPr>
          <p:cNvSpPr txBox="1"/>
          <p:nvPr/>
        </p:nvSpPr>
        <p:spPr>
          <a:xfrm>
            <a:off x="10724866" y="3025427"/>
            <a:ext cx="2249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167">
              <a:lnSpc>
                <a:spcPct val="80000"/>
              </a:lnSpc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6BB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moderado</a:t>
            </a:r>
            <a:endParaRPr kumimoji="0" lang="es-ES_tradnl" sz="1700" i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Playfair Display" pitchFamily="2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7FA26E-1B60-FA41-75E9-23E126EDCA07}"/>
              </a:ext>
            </a:extLst>
          </p:cNvPr>
          <p:cNvSpPr txBox="1"/>
          <p:nvPr/>
        </p:nvSpPr>
        <p:spPr>
          <a:xfrm>
            <a:off x="10730743" y="4173554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+ $6.5 M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130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0E0AF2-5D81-7CED-976E-06FDF5AD6CEE}"/>
              </a:ext>
            </a:extLst>
          </p:cNvPr>
          <p:cNvSpPr txBox="1"/>
          <p:nvPr/>
        </p:nvSpPr>
        <p:spPr>
          <a:xfrm>
            <a:off x="10756541" y="5005232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- $6.4 M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105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4EF393CF-230A-F452-5EAE-75E62D49BB55}"/>
              </a:ext>
            </a:extLst>
          </p:cNvPr>
          <p:cNvSpPr txBox="1"/>
          <p:nvPr/>
        </p:nvSpPr>
        <p:spPr>
          <a:xfrm>
            <a:off x="10683122" y="1443041"/>
            <a:ext cx="247326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lang="es-ES_tradnl" sz="1700" i="1" dirty="0">
                <a:solidFill>
                  <a:srgbClr val="C3D69B"/>
                </a:solidFill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497032-1F83-E376-C997-2FF06C641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77977"/>
              </p:ext>
            </p:extLst>
          </p:nvPr>
        </p:nvGraphicFramePr>
        <p:xfrm>
          <a:off x="1630496" y="2223846"/>
          <a:ext cx="9203164" cy="139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E657461-EB1A-CA2D-7390-0A4685263C0F}"/>
              </a:ext>
            </a:extLst>
          </p:cNvPr>
          <p:cNvSpPr txBox="1"/>
          <p:nvPr/>
        </p:nvSpPr>
        <p:spPr>
          <a:xfrm>
            <a:off x="10683122" y="24292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969C4C-26D3-2EC4-C4F8-DB5E3A886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62712"/>
              </p:ext>
            </p:extLst>
          </p:nvPr>
        </p:nvGraphicFramePr>
        <p:xfrm>
          <a:off x="229051" y="985801"/>
          <a:ext cx="12343497" cy="678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E95AD-303D-0CC4-C55A-DB77337D4622}"/>
              </a:ext>
            </a:extLst>
          </p:cNvPr>
          <p:cNvSpPr txBox="1"/>
          <p:nvPr/>
        </p:nvSpPr>
        <p:spPr>
          <a:xfrm>
            <a:off x="9606708" y="2166547"/>
            <a:ext cx="27542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FDD7A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+ $6.5 M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DD7A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B1F5D4D-4BB7-CE74-111A-FB796B7E8451}"/>
              </a:ext>
            </a:extLst>
          </p:cNvPr>
          <p:cNvSpPr txBox="1"/>
          <p:nvPr/>
        </p:nvSpPr>
        <p:spPr>
          <a:xfrm>
            <a:off x="9606708" y="1627422"/>
            <a:ext cx="21847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9C8F-F6E0-2BE2-C384-692176B97DF6}"/>
              </a:ext>
            </a:extLst>
          </p:cNvPr>
          <p:cNvSpPr txBox="1"/>
          <p:nvPr/>
        </p:nvSpPr>
        <p:spPr>
          <a:xfrm>
            <a:off x="9606708" y="2705672"/>
            <a:ext cx="3136006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BEBB2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- $ 6.4 M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BEBB2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1423</Words>
  <Application>Microsoft Macintosh PowerPoint</Application>
  <PresentationFormat>Personalizado</PresentationFormat>
  <Paragraphs>474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Aptos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KEVIN ALFREDO CANSINO TORTOLEDO</cp:lastModifiedBy>
  <cp:revision>35</cp:revision>
  <dcterms:created xsi:type="dcterms:W3CDTF">2024-08-19T18:58:59Z</dcterms:created>
  <dcterms:modified xsi:type="dcterms:W3CDTF">2025-03-11T21:20:27Z</dcterms:modified>
</cp:coreProperties>
</file>