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586" r:id="rId2"/>
    <p:sldId id="257" r:id="rId3"/>
    <p:sldId id="7857" r:id="rId4"/>
    <p:sldId id="6728" r:id="rId5"/>
    <p:sldId id="6730" r:id="rId6"/>
    <p:sldId id="7852" r:id="rId7"/>
    <p:sldId id="7855" r:id="rId8"/>
    <p:sldId id="7856" r:id="rId9"/>
    <p:sldId id="3584" r:id="rId10"/>
    <p:sldId id="7851" r:id="rId11"/>
    <p:sldId id="7854" r:id="rId12"/>
    <p:sldId id="7453" r:id="rId13"/>
    <p:sldId id="7454" r:id="rId14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D579"/>
    <a:srgbClr val="4BACC6"/>
    <a:srgbClr val="C6D9F1"/>
    <a:srgbClr val="DCEAF7"/>
    <a:srgbClr val="FFA900"/>
    <a:srgbClr val="FFD6A9"/>
    <a:srgbClr val="C3D69B"/>
    <a:srgbClr val="C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6C756-ECCA-4720-8AF6-EAC8A0DC6C14}" v="84" dt="2025-03-10T23:42:49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/>
    <p:restoredTop sz="94577"/>
  </p:normalViewPr>
  <p:slideViewPr>
    <p:cSldViewPr snapToGrid="0" showGuides="1">
      <p:cViewPr varScale="1">
        <p:scale>
          <a:sx n="58" d="100"/>
          <a:sy n="58" d="100"/>
        </p:scale>
        <p:origin x="780" y="4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74420F8D-0FF1-47B1-85E0-0AD5805B71E0}"/>
    <pc:docChg chg="modSld">
      <pc:chgData name="julio olaf gonzalez guzman" userId="fb64a47ee61ae747" providerId="LiveId" clId="{74420F8D-0FF1-47B1-85E0-0AD5805B71E0}" dt="2025-03-05T16:25:42.593" v="4" actId="20577"/>
      <pc:docMkLst>
        <pc:docMk/>
      </pc:docMkLst>
      <pc:sldChg chg="modSp mod">
        <pc:chgData name="julio olaf gonzalez guzman" userId="fb64a47ee61ae747" providerId="LiveId" clId="{74420F8D-0FF1-47B1-85E0-0AD5805B71E0}" dt="2025-03-05T16:25:42.593" v="4" actId="20577"/>
        <pc:sldMkLst>
          <pc:docMk/>
          <pc:sldMk cId="408437876" sldId="3582"/>
        </pc:sldMkLst>
      </pc:sldChg>
    </pc:docChg>
  </pc:docChgLst>
  <pc:docChgLst>
    <pc:chgData name="julio olaf gonzalez guzman" userId="fb64a47ee61ae747" providerId="LiveId" clId="{F7B6C756-ECCA-4720-8AF6-EAC8A0DC6C14}"/>
    <pc:docChg chg="undo custSel addSld delSld modSld sldOrd">
      <pc:chgData name="julio olaf gonzalez guzman" userId="fb64a47ee61ae747" providerId="LiveId" clId="{F7B6C756-ECCA-4720-8AF6-EAC8A0DC6C14}" dt="2025-03-10T23:47:07.036" v="392"/>
      <pc:docMkLst>
        <pc:docMk/>
      </pc:docMkLst>
      <pc:sldChg chg="del">
        <pc:chgData name="julio olaf gonzalez guzman" userId="fb64a47ee61ae747" providerId="LiveId" clId="{F7B6C756-ECCA-4720-8AF6-EAC8A0DC6C14}" dt="2025-03-10T23:02:43.666" v="59" actId="47"/>
        <pc:sldMkLst>
          <pc:docMk/>
          <pc:sldMk cId="4038117884" sldId="3580"/>
        </pc:sldMkLst>
      </pc:sldChg>
      <pc:sldChg chg="del">
        <pc:chgData name="julio olaf gonzalez guzman" userId="fb64a47ee61ae747" providerId="LiveId" clId="{F7B6C756-ECCA-4720-8AF6-EAC8A0DC6C14}" dt="2025-03-10T23:16:59.843" v="153" actId="47"/>
        <pc:sldMkLst>
          <pc:docMk/>
          <pc:sldMk cId="1273214327" sldId="3581"/>
        </pc:sldMkLst>
      </pc:sldChg>
      <pc:sldChg chg="del">
        <pc:chgData name="julio olaf gonzalez guzman" userId="fb64a47ee61ae747" providerId="LiveId" clId="{F7B6C756-ECCA-4720-8AF6-EAC8A0DC6C14}" dt="2025-03-10T23:37:39.965" v="229" actId="47"/>
        <pc:sldMkLst>
          <pc:docMk/>
          <pc:sldMk cId="408437876" sldId="3582"/>
        </pc:sldMkLst>
      </pc:sldChg>
      <pc:sldChg chg="addSp delSp modSp mod">
        <pc:chgData name="julio olaf gonzalez guzman" userId="fb64a47ee61ae747" providerId="LiveId" clId="{F7B6C756-ECCA-4720-8AF6-EAC8A0DC6C14}" dt="2025-03-10T23:36:53.650" v="228" actId="403"/>
        <pc:sldMkLst>
          <pc:docMk/>
          <pc:sldMk cId="2190209889" sldId="3584"/>
        </pc:sldMkLst>
        <pc:spChg chg="mod">
          <ac:chgData name="julio olaf gonzalez guzman" userId="fb64a47ee61ae747" providerId="LiveId" clId="{F7B6C756-ECCA-4720-8AF6-EAC8A0DC6C14}" dt="2025-03-10T23:33:58.478" v="173" actId="20577"/>
          <ac:spMkLst>
            <pc:docMk/>
            <pc:sldMk cId="2190209889" sldId="3584"/>
            <ac:spMk id="3" creationId="{8FC0465F-2A23-AFD7-F55A-35FA949F1073}"/>
          </ac:spMkLst>
        </pc:spChg>
        <pc:spChg chg="del">
          <ac:chgData name="julio olaf gonzalez guzman" userId="fb64a47ee61ae747" providerId="LiveId" clId="{F7B6C756-ECCA-4720-8AF6-EAC8A0DC6C14}" dt="2025-03-10T23:36:35.959" v="223" actId="478"/>
          <ac:spMkLst>
            <pc:docMk/>
            <pc:sldMk cId="2190209889" sldId="3584"/>
            <ac:spMk id="5" creationId="{9448933E-D891-C8BD-4948-0209DE027104}"/>
          </ac:spMkLst>
        </pc:spChg>
        <pc:spChg chg="add mod">
          <ac:chgData name="julio olaf gonzalez guzman" userId="fb64a47ee61ae747" providerId="LiveId" clId="{F7B6C756-ECCA-4720-8AF6-EAC8A0DC6C14}" dt="2025-03-10T23:35:44.879" v="219" actId="14100"/>
          <ac:spMkLst>
            <pc:docMk/>
            <pc:sldMk cId="2190209889" sldId="3584"/>
            <ac:spMk id="9" creationId="{6CEE95AD-303D-0CC4-C55A-DB77337D4622}"/>
          </ac:spMkLst>
        </pc:spChg>
        <pc:spChg chg="add mod">
          <ac:chgData name="julio olaf gonzalez guzman" userId="fb64a47ee61ae747" providerId="LiveId" clId="{F7B6C756-ECCA-4720-8AF6-EAC8A0DC6C14}" dt="2025-03-10T23:35:54.302" v="221" actId="14100"/>
          <ac:spMkLst>
            <pc:docMk/>
            <pc:sldMk cId="2190209889" sldId="3584"/>
            <ac:spMk id="10" creationId="{AB1F5D4D-4BB7-CE74-111A-FB796B7E8451}"/>
          </ac:spMkLst>
        </pc:spChg>
        <pc:spChg chg="add del mod">
          <ac:chgData name="julio olaf gonzalez guzman" userId="fb64a47ee61ae747" providerId="LiveId" clId="{F7B6C756-ECCA-4720-8AF6-EAC8A0DC6C14}" dt="2025-03-10T23:35:28.371" v="200" actId="478"/>
          <ac:spMkLst>
            <pc:docMk/>
            <pc:sldMk cId="2190209889" sldId="3584"/>
            <ac:spMk id="11" creationId="{A91AE5D1-167D-123D-4FF3-3DB4A8B059EF}"/>
          </ac:spMkLst>
        </pc:spChg>
        <pc:spChg chg="add del mod">
          <ac:chgData name="julio olaf gonzalez guzman" userId="fb64a47ee61ae747" providerId="LiveId" clId="{F7B6C756-ECCA-4720-8AF6-EAC8A0DC6C14}" dt="2025-03-10T23:35:22.726" v="198" actId="478"/>
          <ac:spMkLst>
            <pc:docMk/>
            <pc:sldMk cId="2190209889" sldId="3584"/>
            <ac:spMk id="12" creationId="{94F40DDD-229B-36BE-1436-1164CC1879A5}"/>
          </ac:spMkLst>
        </pc:spChg>
        <pc:graphicFrameChg chg="del">
          <ac:chgData name="julio olaf gonzalez guzman" userId="fb64a47ee61ae747" providerId="LiveId" clId="{F7B6C756-ECCA-4720-8AF6-EAC8A0DC6C14}" dt="2025-03-10T23:29:25.935" v="154" actId="478"/>
          <ac:graphicFrameMkLst>
            <pc:docMk/>
            <pc:sldMk cId="2190209889" sldId="3584"/>
            <ac:graphicFrameMk id="2" creationId="{80543570-9C32-1335-0A6F-0AB87FC3156B}"/>
          </ac:graphicFrameMkLst>
        </pc:graphicFrameChg>
        <pc:graphicFrameChg chg="add del mod">
          <ac:chgData name="julio olaf gonzalez guzman" userId="fb64a47ee61ae747" providerId="LiveId" clId="{F7B6C756-ECCA-4720-8AF6-EAC8A0DC6C14}" dt="2025-03-10T23:32:26.152" v="160" actId="478"/>
          <ac:graphicFrameMkLst>
            <pc:docMk/>
            <pc:sldMk cId="2190209889" sldId="3584"/>
            <ac:graphicFrameMk id="6" creationId="{90969C4C-26D3-2EC4-C4F8-DB5E3A886A9E}"/>
          </ac:graphicFrameMkLst>
        </pc:graphicFrameChg>
        <pc:graphicFrameChg chg="add mod">
          <ac:chgData name="julio olaf gonzalez guzman" userId="fb64a47ee61ae747" providerId="LiveId" clId="{F7B6C756-ECCA-4720-8AF6-EAC8A0DC6C14}" dt="2025-03-10T23:36:53.650" v="228" actId="403"/>
          <ac:graphicFrameMkLst>
            <pc:docMk/>
            <pc:sldMk cId="2190209889" sldId="3584"/>
            <ac:graphicFrameMk id="7" creationId="{90969C4C-26D3-2EC4-C4F8-DB5E3A886A9E}"/>
          </ac:graphicFrameMkLst>
        </pc:graphicFrameChg>
      </pc:sldChg>
      <pc:sldChg chg="del">
        <pc:chgData name="julio olaf gonzalez guzman" userId="fb64a47ee61ae747" providerId="LiveId" clId="{F7B6C756-ECCA-4720-8AF6-EAC8A0DC6C14}" dt="2025-03-10T23:37:41.567" v="230" actId="47"/>
        <pc:sldMkLst>
          <pc:docMk/>
          <pc:sldMk cId="2607495997" sldId="3585"/>
        </pc:sldMkLst>
      </pc:sldChg>
      <pc:sldChg chg="addSp modSp">
        <pc:chgData name="julio olaf gonzalez guzman" userId="fb64a47ee61ae747" providerId="LiveId" clId="{F7B6C756-ECCA-4720-8AF6-EAC8A0DC6C14}" dt="2025-03-10T23:39:01.149" v="238"/>
        <pc:sldMkLst>
          <pc:docMk/>
          <pc:sldMk cId="3777559617" sldId="6728"/>
        </pc:sldMkLst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7" creationId="{BD0B5A25-C960-CFA4-BBF0-54388DB8FD5A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8" creationId="{E795BF73-E062-A6AB-77A1-9D5C91EA44D7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9" creationId="{926EE1F3-6BED-5F14-DF5D-F04A482F00F9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10" creationId="{EB51CCC2-2316-9F86-19F7-84EE959884DD}"/>
          </ac:spMkLst>
        </pc:spChg>
      </pc:sldChg>
      <pc:sldChg chg="del">
        <pc:chgData name="julio olaf gonzalez guzman" userId="fb64a47ee61ae747" providerId="LiveId" clId="{F7B6C756-ECCA-4720-8AF6-EAC8A0DC6C14}" dt="2025-03-10T23:36:01.304" v="222" actId="47"/>
        <pc:sldMkLst>
          <pc:docMk/>
          <pc:sldMk cId="529288233" sldId="7853"/>
        </pc:sldMkLst>
      </pc:sldChg>
      <pc:sldChg chg="addSp delSp modSp add mod">
        <pc:chgData name="julio olaf gonzalez guzman" userId="fb64a47ee61ae747" providerId="LiveId" clId="{F7B6C756-ECCA-4720-8AF6-EAC8A0DC6C14}" dt="2025-03-10T23:38:43.901" v="237" actId="20577"/>
        <pc:sldMkLst>
          <pc:docMk/>
          <pc:sldMk cId="1202679806" sldId="7855"/>
        </pc:sldMkLst>
        <pc:spChg chg="mod">
          <ac:chgData name="julio olaf gonzalez guzman" userId="fb64a47ee61ae747" providerId="LiveId" clId="{F7B6C756-ECCA-4720-8AF6-EAC8A0DC6C14}" dt="2025-03-10T23:38:43.901" v="237" actId="20577"/>
          <ac:spMkLst>
            <pc:docMk/>
            <pc:sldMk cId="1202679806" sldId="7855"/>
            <ac:spMk id="9" creationId="{0FACD760-6636-D1BF-0F90-EB9A1E048C00}"/>
          </ac:spMkLst>
        </pc:spChg>
        <pc:spChg chg="mod">
          <ac:chgData name="julio olaf gonzalez guzman" userId="fb64a47ee61ae747" providerId="LiveId" clId="{F7B6C756-ECCA-4720-8AF6-EAC8A0DC6C14}" dt="2025-03-10T23:01:42.246" v="51" actId="1076"/>
          <ac:spMkLst>
            <pc:docMk/>
            <pc:sldMk cId="1202679806" sldId="7855"/>
            <ac:spMk id="10" creationId="{698EA224-C0B6-E053-CE82-F2F5B3DE889F}"/>
          </ac:spMkLst>
        </pc:spChg>
        <pc:spChg chg="del">
          <ac:chgData name="julio olaf gonzalez guzman" userId="fb64a47ee61ae747" providerId="LiveId" clId="{F7B6C756-ECCA-4720-8AF6-EAC8A0DC6C14}" dt="2025-03-10T22:59:36.693" v="40" actId="478"/>
          <ac:spMkLst>
            <pc:docMk/>
            <pc:sldMk cId="1202679806" sldId="7855"/>
            <ac:spMk id="11" creationId="{D92EEEB6-E41F-CE02-5CE8-35FD2BFB195B}"/>
          </ac:spMkLst>
        </pc:spChg>
        <pc:graphicFrameChg chg="add del mod">
          <ac:chgData name="julio olaf gonzalez guzman" userId="fb64a47ee61ae747" providerId="LiveId" clId="{F7B6C756-ECCA-4720-8AF6-EAC8A0DC6C14}" dt="2025-03-10T22:57:56.413" v="4" actId="478"/>
          <ac:graphicFrameMkLst>
            <pc:docMk/>
            <pc:sldMk cId="1202679806" sldId="7855"/>
            <ac:graphicFrameMk id="2" creationId="{82A8D810-AF45-2487-BDF4-461305B4B6FB}"/>
          </ac:graphicFrameMkLst>
        </pc:graphicFrameChg>
        <pc:graphicFrameChg chg="add mod ord">
          <ac:chgData name="julio olaf gonzalez guzman" userId="fb64a47ee61ae747" providerId="LiveId" clId="{F7B6C756-ECCA-4720-8AF6-EAC8A0DC6C14}" dt="2025-03-10T23:07:38.932" v="94" actId="14100"/>
          <ac:graphicFrameMkLst>
            <pc:docMk/>
            <pc:sldMk cId="1202679806" sldId="7855"/>
            <ac:graphicFrameMk id="7" creationId="{82A8D810-AF45-2487-BDF4-461305B4B6FB}"/>
          </ac:graphicFrameMkLst>
        </pc:graphicFrameChg>
        <pc:graphicFrameChg chg="del">
          <ac:chgData name="julio olaf gonzalez guzman" userId="fb64a47ee61ae747" providerId="LiveId" clId="{F7B6C756-ECCA-4720-8AF6-EAC8A0DC6C14}" dt="2025-03-10T22:57:14.651" v="1" actId="478"/>
          <ac:graphicFrameMkLst>
            <pc:docMk/>
            <pc:sldMk cId="1202679806" sldId="7855"/>
            <ac:graphicFrameMk id="8" creationId="{0C1833AD-157C-0660-A6A8-D79ED96ECC35}"/>
          </ac:graphicFrameMkLst>
        </pc:graphicFrameChg>
      </pc:sldChg>
      <pc:sldChg chg="addSp delSp modSp add mod">
        <pc:chgData name="julio olaf gonzalez guzman" userId="fb64a47ee61ae747" providerId="LiveId" clId="{F7B6C756-ECCA-4720-8AF6-EAC8A0DC6C14}" dt="2025-03-10T23:16:11.801" v="152" actId="478"/>
        <pc:sldMkLst>
          <pc:docMk/>
          <pc:sldMk cId="1938864366" sldId="7856"/>
        </pc:sldMkLst>
        <pc:spChg chg="del">
          <ac:chgData name="julio olaf gonzalez guzman" userId="fb64a47ee61ae747" providerId="LiveId" clId="{F7B6C756-ECCA-4720-8AF6-EAC8A0DC6C14}" dt="2025-03-10T23:16:11.801" v="152" actId="478"/>
          <ac:spMkLst>
            <pc:docMk/>
            <pc:sldMk cId="1938864366" sldId="7856"/>
            <ac:spMk id="8" creationId="{B3BD015C-4288-A5BA-E8E6-9E4D3FA1B746}"/>
          </ac:spMkLst>
        </pc:spChg>
        <pc:spChg chg="mod">
          <ac:chgData name="julio olaf gonzalez guzman" userId="fb64a47ee61ae747" providerId="LiveId" clId="{F7B6C756-ECCA-4720-8AF6-EAC8A0DC6C14}" dt="2025-03-10T23:14:06.610" v="103" actId="1076"/>
          <ac:spMkLst>
            <pc:docMk/>
            <pc:sldMk cId="1938864366" sldId="7856"/>
            <ac:spMk id="9" creationId="{910C87DB-0BAA-1607-4018-3672C98AED8A}"/>
          </ac:spMkLst>
        </pc:spChg>
        <pc:spChg chg="mod">
          <ac:chgData name="julio olaf gonzalez guzman" userId="fb64a47ee61ae747" providerId="LiveId" clId="{F7B6C756-ECCA-4720-8AF6-EAC8A0DC6C14}" dt="2025-03-10T23:15:50.377" v="150" actId="20577"/>
          <ac:spMkLst>
            <pc:docMk/>
            <pc:sldMk cId="1938864366" sldId="7856"/>
            <ac:spMk id="10" creationId="{376CE57A-5E23-FF88-3F27-83C4E0D18D61}"/>
          </ac:spMkLst>
        </pc:spChg>
        <pc:spChg chg="del mod">
          <ac:chgData name="julio olaf gonzalez guzman" userId="fb64a47ee61ae747" providerId="LiveId" clId="{F7B6C756-ECCA-4720-8AF6-EAC8A0DC6C14}" dt="2025-03-10T23:16:02.684" v="151" actId="478"/>
          <ac:spMkLst>
            <pc:docMk/>
            <pc:sldMk cId="1938864366" sldId="7856"/>
            <ac:spMk id="11" creationId="{1FB16B7D-2412-99A1-9613-B338B9FE302B}"/>
          </ac:spMkLst>
        </pc:spChg>
        <pc:graphicFrameChg chg="del">
          <ac:chgData name="julio olaf gonzalez guzman" userId="fb64a47ee61ae747" providerId="LiveId" clId="{F7B6C756-ECCA-4720-8AF6-EAC8A0DC6C14}" dt="2025-03-10T23:04:27.675" v="61" actId="478"/>
          <ac:graphicFrameMkLst>
            <pc:docMk/>
            <pc:sldMk cId="1938864366" sldId="7856"/>
            <ac:graphicFrameMk id="2" creationId="{13884591-97E0-027F-F4C1-FDA663BA8473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0T23:06:18.210" v="79" actId="478"/>
          <ac:graphicFrameMkLst>
            <pc:docMk/>
            <pc:sldMk cId="1938864366" sldId="7856"/>
            <ac:graphicFrameMk id="5" creationId="{FE4C77D4-C997-92F1-81C0-B42491057789}"/>
          </ac:graphicFrameMkLst>
        </pc:graphicFrameChg>
        <pc:graphicFrameChg chg="del">
          <ac:chgData name="julio olaf gonzalez guzman" userId="fb64a47ee61ae747" providerId="LiveId" clId="{F7B6C756-ECCA-4720-8AF6-EAC8A0DC6C14}" dt="2025-03-10T23:04:32.400" v="62" actId="478"/>
          <ac:graphicFrameMkLst>
            <pc:docMk/>
            <pc:sldMk cId="1938864366" sldId="7856"/>
            <ac:graphicFrameMk id="7" creationId="{A747AD13-5FFE-06FF-65AF-B4DE46C43971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0T23:13:38.846" v="95" actId="478"/>
          <ac:graphicFrameMkLst>
            <pc:docMk/>
            <pc:sldMk cId="1938864366" sldId="7856"/>
            <ac:graphicFrameMk id="12" creationId="{FE4C77D4-C997-92F1-81C0-B42491057789}"/>
          </ac:graphicFrameMkLst>
        </pc:graphicFrameChg>
        <pc:graphicFrameChg chg="add mod ord">
          <ac:chgData name="julio olaf gonzalez guzman" userId="fb64a47ee61ae747" providerId="LiveId" clId="{F7B6C756-ECCA-4720-8AF6-EAC8A0DC6C14}" dt="2025-03-10T23:15:06.827" v="120" actId="2711"/>
          <ac:graphicFrameMkLst>
            <pc:docMk/>
            <pc:sldMk cId="1938864366" sldId="7856"/>
            <ac:graphicFrameMk id="13" creationId="{FE4C77D4-C997-92F1-81C0-B42491057789}"/>
          </ac:graphicFrameMkLst>
        </pc:graphicFrameChg>
      </pc:sldChg>
      <pc:sldChg chg="addSp delSp modSp add mod ord">
        <pc:chgData name="julio olaf gonzalez guzman" userId="fb64a47ee61ae747" providerId="LiveId" clId="{F7B6C756-ECCA-4720-8AF6-EAC8A0DC6C14}" dt="2025-03-10T23:47:07.036" v="392"/>
        <pc:sldMkLst>
          <pc:docMk/>
          <pc:sldMk cId="1558683154" sldId="7857"/>
        </pc:sldMkLst>
        <pc:spChg chg="add mod">
          <ac:chgData name="julio olaf gonzalez guzman" userId="fb64a47ee61ae747" providerId="LiveId" clId="{F7B6C756-ECCA-4720-8AF6-EAC8A0DC6C14}" dt="2025-03-10T23:44:49.637" v="390" actId="1076"/>
          <ac:spMkLst>
            <pc:docMk/>
            <pc:sldMk cId="1558683154" sldId="7857"/>
            <ac:spMk id="2" creationId="{3616EDE2-3D44-80BD-C27E-17EC441C5855}"/>
          </ac:spMkLst>
        </pc:spChg>
        <pc:spChg chg="mod">
          <ac:chgData name="julio olaf gonzalez guzman" userId="fb64a47ee61ae747" providerId="LiveId" clId="{F7B6C756-ECCA-4720-8AF6-EAC8A0DC6C14}" dt="2025-03-10T23:42:38.710" v="344" actId="20577"/>
          <ac:spMkLst>
            <pc:docMk/>
            <pc:sldMk cId="1558683154" sldId="7857"/>
            <ac:spMk id="3" creationId="{DC909444-EF00-26B1-1332-99D6673841D2}"/>
          </ac:spMkLst>
        </pc:spChg>
        <pc:spChg chg="del mod">
          <ac:chgData name="julio olaf gonzalez guzman" userId="fb64a47ee61ae747" providerId="LiveId" clId="{F7B6C756-ECCA-4720-8AF6-EAC8A0DC6C14}" dt="2025-03-10T23:39:13.552" v="242" actId="478"/>
          <ac:spMkLst>
            <pc:docMk/>
            <pc:sldMk cId="1558683154" sldId="7857"/>
            <ac:spMk id="9" creationId="{8C014075-D083-DB21-2DEF-F41BEE08ED26}"/>
          </ac:spMkLst>
        </pc:spChg>
        <pc:spChg chg="del">
          <ac:chgData name="julio olaf gonzalez guzman" userId="fb64a47ee61ae747" providerId="LiveId" clId="{F7B6C756-ECCA-4720-8AF6-EAC8A0DC6C14}" dt="2025-03-10T23:39:15.254" v="243" actId="478"/>
          <ac:spMkLst>
            <pc:docMk/>
            <pc:sldMk cId="1558683154" sldId="7857"/>
            <ac:spMk id="10" creationId="{6E784C27-C12D-EBFC-C18C-C2D481146993}"/>
          </ac:spMkLst>
        </pc:spChg>
        <pc:graphicFrameChg chg="del">
          <ac:chgData name="julio olaf gonzalez guzman" userId="fb64a47ee61ae747" providerId="LiveId" clId="{F7B6C756-ECCA-4720-8AF6-EAC8A0DC6C14}" dt="2025-03-10T23:39:09.144" v="240" actId="478"/>
          <ac:graphicFrameMkLst>
            <pc:docMk/>
            <pc:sldMk cId="1558683154" sldId="7857"/>
            <ac:graphicFrameMk id="13" creationId="{F44280FA-44CA-5330-8F8C-A0FCEF495BDB}"/>
          </ac:graphicFrameMkLst>
        </pc:graphicFrameChg>
      </pc:sldChg>
    </pc:docChg>
  </pc:docChgLst>
  <pc:docChgLst>
    <pc:chgData name="julio olaf gonzalez guzman" userId="fb64a47ee61ae747" providerId="LiveId" clId="{8D151F8C-4AB9-48D1-B51C-6ADE1C932E8F}"/>
    <pc:docChg chg="undo custSel addSld modSld">
      <pc:chgData name="julio olaf gonzalez guzman" userId="fb64a47ee61ae747" providerId="LiveId" clId="{8D151F8C-4AB9-48D1-B51C-6ADE1C932E8F}" dt="2025-03-05T17:01:01.055" v="422" actId="20577"/>
      <pc:docMkLst>
        <pc:docMk/>
      </pc:docMkLst>
      <pc:sldChg chg="modSp add mod">
        <pc:chgData name="julio olaf gonzalez guzman" userId="fb64a47ee61ae747" providerId="LiveId" clId="{8D151F8C-4AB9-48D1-B51C-6ADE1C932E8F}" dt="2025-03-05T17:01:01.055" v="422" actId="20577"/>
        <pc:sldMkLst>
          <pc:docMk/>
          <pc:sldMk cId="0" sldId="257"/>
        </pc:sldMkLst>
        <pc:spChg chg="mod">
          <ac:chgData name="julio olaf gonzalez guzman" userId="fb64a47ee61ae747" providerId="LiveId" clId="{8D151F8C-4AB9-48D1-B51C-6ADE1C932E8F}" dt="2025-03-05T17:01:01.055" v="422" actId="20577"/>
          <ac:spMkLst>
            <pc:docMk/>
            <pc:sldMk cId="0" sldId="257"/>
            <ac:spMk id="3" creationId="{C8D112F2-5496-CB07-7EC1-B1DEBC42A53B}"/>
          </ac:spMkLst>
        </pc:spChg>
        <pc:spChg chg="mod">
          <ac:chgData name="julio olaf gonzalez guzman" userId="fb64a47ee61ae747" providerId="LiveId" clId="{8D151F8C-4AB9-48D1-B51C-6ADE1C932E8F}" dt="2025-03-05T17:00:49.982" v="411" actId="20577"/>
          <ac:spMkLst>
            <pc:docMk/>
            <pc:sldMk cId="0" sldId="257"/>
            <ac:spMk id="125" creationId="{00000000-0000-0000-0000-000000000000}"/>
          </ac:spMkLst>
        </pc:spChg>
        <pc:picChg chg="mod">
          <ac:chgData name="julio olaf gonzalez guzman" userId="fb64a47ee61ae747" providerId="LiveId" clId="{8D151F8C-4AB9-48D1-B51C-6ADE1C932E8F}" dt="2025-03-05T16:59:56.100" v="365" actId="1076"/>
          <ac:picMkLst>
            <pc:docMk/>
            <pc:sldMk cId="0" sldId="257"/>
            <ac:picMk id="123" creationId="{00000000-0000-0000-0000-000000000000}"/>
          </ac:picMkLst>
        </pc:picChg>
      </pc:sldChg>
      <pc:sldChg chg="modSp mod">
        <pc:chgData name="julio olaf gonzalez guzman" userId="fb64a47ee61ae747" providerId="LiveId" clId="{8D151F8C-4AB9-48D1-B51C-6ADE1C932E8F}" dt="2025-03-05T16:52:05.951" v="327" actId="20577"/>
        <pc:sldMkLst>
          <pc:docMk/>
          <pc:sldMk cId="4038117884" sldId="3580"/>
        </pc:sldMkLst>
      </pc:sldChg>
      <pc:sldChg chg="modSp mod">
        <pc:chgData name="julio olaf gonzalez guzman" userId="fb64a47ee61ae747" providerId="LiveId" clId="{8D151F8C-4AB9-48D1-B51C-6ADE1C932E8F}" dt="2025-03-05T16:29:39" v="3" actId="14100"/>
        <pc:sldMkLst>
          <pc:docMk/>
          <pc:sldMk cId="408437876" sldId="3582"/>
        </pc:sldMkLst>
      </pc:sldChg>
      <pc:sldChg chg="modSp mod">
        <pc:chgData name="julio olaf gonzalez guzman" userId="fb64a47ee61ae747" providerId="LiveId" clId="{8D151F8C-4AB9-48D1-B51C-6ADE1C932E8F}" dt="2025-03-05T16:41:03.098" v="82"/>
        <pc:sldMkLst>
          <pc:docMk/>
          <pc:sldMk cId="2190209889" sldId="3584"/>
        </pc:sldMkLst>
      </pc:sldChg>
      <pc:sldChg chg="modSp mod">
        <pc:chgData name="julio olaf gonzalez guzman" userId="fb64a47ee61ae747" providerId="LiveId" clId="{8D151F8C-4AB9-48D1-B51C-6ADE1C932E8F}" dt="2025-03-05T16:33:13.429" v="71" actId="20577"/>
        <pc:sldMkLst>
          <pc:docMk/>
          <pc:sldMk cId="2018156453" sldId="7852"/>
        </pc:sldMkLst>
        <pc:graphicFrameChg chg="modGraphic">
          <ac:chgData name="julio olaf gonzalez guzman" userId="fb64a47ee61ae747" providerId="LiveId" clId="{8D151F8C-4AB9-48D1-B51C-6ADE1C932E8F}" dt="2025-03-05T16:33:13.429" v="71" actId="20577"/>
          <ac:graphicFrameMkLst>
            <pc:docMk/>
            <pc:sldMk cId="2018156453" sldId="7852"/>
            <ac:graphicFrameMk id="7" creationId="{84651C6E-643C-3884-D4E3-1857549F3942}"/>
          </ac:graphicFrameMkLst>
        </pc:graphicFrameChg>
      </pc:sldChg>
      <pc:sldChg chg="addSp modSp mod">
        <pc:chgData name="julio olaf gonzalez guzman" userId="fb64a47ee61ae747" providerId="LiveId" clId="{8D151F8C-4AB9-48D1-B51C-6ADE1C932E8F}" dt="2025-03-05T16:52:12.070" v="328" actId="20577"/>
        <pc:sldMkLst>
          <pc:docMk/>
          <pc:sldMk cId="529288233" sldId="7853"/>
        </pc:sldMkLst>
      </pc:sldChg>
      <pc:sldChg chg="addSp delSp modSp add mod">
        <pc:chgData name="julio olaf gonzalez guzman" userId="fb64a47ee61ae747" providerId="LiveId" clId="{8D151F8C-4AB9-48D1-B51C-6ADE1C932E8F}" dt="2025-03-05T16:31:02.820" v="8"/>
        <pc:sldMkLst>
          <pc:docMk/>
          <pc:sldMk cId="484045912" sldId="7854"/>
        </pc:sldMkLst>
        <pc:spChg chg="add mod">
          <ac:chgData name="julio olaf gonzalez guzman" userId="fb64a47ee61ae747" providerId="LiveId" clId="{8D151F8C-4AB9-48D1-B51C-6ADE1C932E8F}" dt="2025-03-05T16:30:56.217" v="7"/>
          <ac:spMkLst>
            <pc:docMk/>
            <pc:sldMk cId="484045912" sldId="7854"/>
            <ac:spMk id="3" creationId="{57005A28-D889-983B-AA2D-AC062190FB63}"/>
          </ac:spMkLst>
        </pc:spChg>
        <pc:picChg chg="add mod">
          <ac:chgData name="julio olaf gonzalez guzman" userId="fb64a47ee61ae747" providerId="LiveId" clId="{8D151F8C-4AB9-48D1-B51C-6ADE1C932E8F}" dt="2025-03-05T16:31:02.820" v="8"/>
          <ac:picMkLst>
            <pc:docMk/>
            <pc:sldMk cId="484045912" sldId="7854"/>
            <ac:picMk id="5" creationId="{35F6ED09-59DE-A837-70F5-C574A7D188B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Hoja2!$C$1</c:f>
              <c:strCache>
                <c:ptCount val="1"/>
                <c:pt idx="0">
                  <c:v>Precio M2  Stelarhe Disponible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Hoja2!$C$2:$C$13</c:f>
              <c:numCache>
                <c:formatCode>"$"#,##0_);[Red]\("$"#,##0\)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50-48F3-B06C-3613434C55BE}"/>
            </c:ext>
          </c:extLst>
        </c:ser>
        <c:ser>
          <c:idx val="2"/>
          <c:order val="4"/>
          <c:tx>
            <c:strRef>
              <c:f>Hoja2!$G$1</c:f>
              <c:strCache>
                <c:ptCount val="1"/>
                <c:pt idx="0">
                  <c:v>Precio M2 Proyectos 6.5 Millones o más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itchFamily="2" charset="0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Hoja2!$G$2:$G$13</c:f>
              <c:numCache>
                <c:formatCode>"$"#,##0_);[Red]\("$"#,##0\)</c:formatCode>
                <c:ptCount val="12"/>
                <c:pt idx="0">
                  <c:v>66053.835005999994</c:v>
                </c:pt>
                <c:pt idx="1">
                  <c:v>66627.117866999994</c:v>
                </c:pt>
                <c:pt idx="2">
                  <c:v>67205.194168999995</c:v>
                </c:pt>
                <c:pt idx="3">
                  <c:v>67785.320124999998</c:v>
                </c:pt>
                <c:pt idx="4">
                  <c:v>68374.781306000004</c:v>
                </c:pt>
                <c:pt idx="5">
                  <c:v>68966.120314999993</c:v>
                </c:pt>
                <c:pt idx="6">
                  <c:v>69563.769224000003</c:v>
                </c:pt>
                <c:pt idx="7">
                  <c:v>70165.434813999993</c:v>
                </c:pt>
                <c:pt idx="8">
                  <c:v>70773.655752000006</c:v>
                </c:pt>
                <c:pt idx="9">
                  <c:v>71390.270369999998</c:v>
                </c:pt>
                <c:pt idx="10">
                  <c:v>72010.270606000006</c:v>
                </c:pt>
                <c:pt idx="11">
                  <c:v>72634.854691999994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50-48F3-B06C-3613434C5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Hoja2!$D$1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6A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A900"/>
                    </a:solidFill>
                    <a:ln w="19050">
                      <a:solidFill>
                        <a:srgbClr val="FFA900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Hoja2!$D$2:$D$13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11068771.939999999</c:v>
                      </c:pt>
                      <c:pt idx="1">
                        <c:v>11163498.689999999</c:v>
                      </c:pt>
                      <c:pt idx="2">
                        <c:v>11259187.98</c:v>
                      </c:pt>
                      <c:pt idx="3">
                        <c:v>11355908.35</c:v>
                      </c:pt>
                      <c:pt idx="4">
                        <c:v>11453193.430000002</c:v>
                      </c:pt>
                      <c:pt idx="5">
                        <c:v>11551405.290000001</c:v>
                      </c:pt>
                      <c:pt idx="6">
                        <c:v>11650435.16</c:v>
                      </c:pt>
                      <c:pt idx="7">
                        <c:v>11750199.6</c:v>
                      </c:pt>
                      <c:pt idx="8">
                        <c:v>11851072.6</c:v>
                      </c:pt>
                      <c:pt idx="9">
                        <c:v>11952633.98</c:v>
                      </c:pt>
                      <c:pt idx="10">
                        <c:v>12055256.239999998</c:v>
                      </c:pt>
                      <c:pt idx="11">
                        <c:v>12158441.720000001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950-48F3-B06C-3613434C55BE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Historico</c:v>
                      </c:pt>
                    </c:strCache>
                  </c:strRef>
                </c:tx>
                <c:spPr>
                  <a:ln w="44450" cap="rnd">
                    <a:solidFill>
                      <a:srgbClr val="DCEAF7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4BACC6"/>
                    </a:solidFill>
                    <a:ln w="19050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Hoja2!$E$2:$E$13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95601</c:v>
                      </c:pt>
                      <c:pt idx="1">
                        <c:v>96428</c:v>
                      </c:pt>
                      <c:pt idx="2">
                        <c:v>97260</c:v>
                      </c:pt>
                      <c:pt idx="3">
                        <c:v>98100</c:v>
                      </c:pt>
                      <c:pt idx="4">
                        <c:v>101914</c:v>
                      </c:pt>
                      <c:pt idx="5">
                        <c:v>102793</c:v>
                      </c:pt>
                      <c:pt idx="6">
                        <c:v>103681</c:v>
                      </c:pt>
                      <c:pt idx="7">
                        <c:v>104578</c:v>
                      </c:pt>
                      <c:pt idx="8">
                        <c:v>108649</c:v>
                      </c:pt>
                      <c:pt idx="9">
                        <c:v>109585</c:v>
                      </c:pt>
                      <c:pt idx="10">
                        <c:v>110530</c:v>
                      </c:pt>
                      <c:pt idx="11">
                        <c:v>111487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950-48F3-B06C-3613434C55BE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Historico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Hoja2!$F$2:$F$13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14244549</c:v>
                      </c:pt>
                      <c:pt idx="1">
                        <c:v>14367772</c:v>
                      </c:pt>
                      <c:pt idx="2">
                        <c:v>14491740</c:v>
                      </c:pt>
                      <c:pt idx="3">
                        <c:v>14616900</c:v>
                      </c:pt>
                      <c:pt idx="4">
                        <c:v>15185186</c:v>
                      </c:pt>
                      <c:pt idx="5">
                        <c:v>15316157</c:v>
                      </c:pt>
                      <c:pt idx="6">
                        <c:v>15448469</c:v>
                      </c:pt>
                      <c:pt idx="7">
                        <c:v>15582122</c:v>
                      </c:pt>
                      <c:pt idx="8">
                        <c:v>16188701</c:v>
                      </c:pt>
                      <c:pt idx="9">
                        <c:v>16328165</c:v>
                      </c:pt>
                      <c:pt idx="10">
                        <c:v>16468970</c:v>
                      </c:pt>
                      <c:pt idx="11">
                        <c:v>16611563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950-48F3-B06C-3613434C55B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Hoja2!$H$1</c15:sqref>
                        </c15:formulaRef>
                      </c:ext>
                    </c:extLst>
                    <c:strCache>
                      <c:ptCount val="1"/>
                      <c:pt idx="0">
                        <c:v>Precio Final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Hoja2!$H$2:$H$13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8388837.0457619987</c:v>
                      </c:pt>
                      <c:pt idx="1">
                        <c:v>8461643.9691089988</c:v>
                      </c:pt>
                      <c:pt idx="2">
                        <c:v>8535059.6594629996</c:v>
                      </c:pt>
                      <c:pt idx="3">
                        <c:v>8608735.6558749992</c:v>
                      </c:pt>
                      <c:pt idx="4">
                        <c:v>8683597.2258620001</c:v>
                      </c:pt>
                      <c:pt idx="5">
                        <c:v>8758697.2800049987</c:v>
                      </c:pt>
                      <c:pt idx="6">
                        <c:v>8834598.6914480012</c:v>
                      </c:pt>
                      <c:pt idx="7">
                        <c:v>8911010.2213779986</c:v>
                      </c:pt>
                      <c:pt idx="8">
                        <c:v>8988254.2805040013</c:v>
                      </c:pt>
                      <c:pt idx="9">
                        <c:v>9066564.3369900007</c:v>
                      </c:pt>
                      <c:pt idx="10">
                        <c:v>9145304.3669620007</c:v>
                      </c:pt>
                      <c:pt idx="11">
                        <c:v>9224626.5458839983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950-48F3-B06C-3613434C55BE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3"/>
          <c:order val="1"/>
          <c:tx>
            <c:strRef>
              <c:f>Hoja2!$D$1</c:f>
              <c:strCache>
                <c:ptCount val="1"/>
                <c:pt idx="0">
                  <c:v>Precio Final Stelarhe Disponible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Hoja2!$D$2:$D$13</c:f>
              <c:numCache>
                <c:formatCode>"$"#,##0_);[Red]\("$"#,##0\)</c:formatCode>
                <c:ptCount val="12"/>
                <c:pt idx="0">
                  <c:v>11068771.939999999</c:v>
                </c:pt>
                <c:pt idx="1">
                  <c:v>11163498.689999999</c:v>
                </c:pt>
                <c:pt idx="2">
                  <c:v>11259187.98</c:v>
                </c:pt>
                <c:pt idx="3">
                  <c:v>11355908.35</c:v>
                </c:pt>
                <c:pt idx="4">
                  <c:v>11453193.430000002</c:v>
                </c:pt>
                <c:pt idx="5">
                  <c:v>11551405.290000001</c:v>
                </c:pt>
                <c:pt idx="6">
                  <c:v>11650435.16</c:v>
                </c:pt>
                <c:pt idx="7">
                  <c:v>11750199.6</c:v>
                </c:pt>
                <c:pt idx="8">
                  <c:v>11851072.6</c:v>
                </c:pt>
                <c:pt idx="9">
                  <c:v>11952633.98</c:v>
                </c:pt>
                <c:pt idx="10">
                  <c:v>12055256.239999998</c:v>
                </c:pt>
                <c:pt idx="11">
                  <c:v>12158441.720000001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E2-4C17-A07C-4185B79A6907}"/>
            </c:ext>
          </c:extLst>
        </c:ser>
        <c:ser>
          <c:idx val="5"/>
          <c:order val="5"/>
          <c:tx>
            <c:strRef>
              <c:f>Hoja2!$H$1</c:f>
              <c:strCache>
                <c:ptCount val="1"/>
                <c:pt idx="0">
                  <c:v>Precio Final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itchFamily="2" charset="0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Hoja2!$H$2:$H$13</c:f>
              <c:numCache>
                <c:formatCode>"$"#,##0_);[Red]\("$"#,##0\)</c:formatCode>
                <c:ptCount val="12"/>
                <c:pt idx="0">
                  <c:v>8586998.5507799983</c:v>
                </c:pt>
                <c:pt idx="1">
                  <c:v>8661525.32271</c:v>
                </c:pt>
                <c:pt idx="2">
                  <c:v>8736675.2419699989</c:v>
                </c:pt>
                <c:pt idx="3">
                  <c:v>8812091.616249999</c:v>
                </c:pt>
                <c:pt idx="4">
                  <c:v>8888721.5697800014</c:v>
                </c:pt>
                <c:pt idx="5">
                  <c:v>8965595.6409499999</c:v>
                </c:pt>
                <c:pt idx="6">
                  <c:v>9043289.9991200007</c:v>
                </c:pt>
                <c:pt idx="7">
                  <c:v>9121506.5258199982</c:v>
                </c:pt>
                <c:pt idx="8">
                  <c:v>9200575.2477600016</c:v>
                </c:pt>
                <c:pt idx="9">
                  <c:v>9280735.1480999999</c:v>
                </c:pt>
                <c:pt idx="10">
                  <c:v>9361335.1787800007</c:v>
                </c:pt>
                <c:pt idx="11">
                  <c:v>9442531.1099599991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E2-4C17-A07C-4185B79A6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Hoja2!$C$1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57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000"/>
                    </a:solidFill>
                    <a:ln w="19050">
                      <a:solidFill>
                        <a:srgbClr val="FFD579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Hoja2!$C$2:$C$13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74287.06</c:v>
                      </c:pt>
                      <c:pt idx="1">
                        <c:v>74922.81</c:v>
                      </c:pt>
                      <c:pt idx="2">
                        <c:v>75565.02</c:v>
                      </c:pt>
                      <c:pt idx="3">
                        <c:v>76214.149999999994</c:v>
                      </c:pt>
                      <c:pt idx="4">
                        <c:v>76867.070000000007</c:v>
                      </c:pt>
                      <c:pt idx="5">
                        <c:v>77526.210000000006</c:v>
                      </c:pt>
                      <c:pt idx="6">
                        <c:v>78190.84</c:v>
                      </c:pt>
                      <c:pt idx="7">
                        <c:v>78860.399999999994</c:v>
                      </c:pt>
                      <c:pt idx="8">
                        <c:v>79537.399999999994</c:v>
                      </c:pt>
                      <c:pt idx="9">
                        <c:v>80219.02</c:v>
                      </c:pt>
                      <c:pt idx="10">
                        <c:v>80907.759999999995</c:v>
                      </c:pt>
                      <c:pt idx="11">
                        <c:v>81600.28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4E2-4C17-A07C-4185B79A690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Historico</c:v>
                      </c:pt>
                    </c:strCache>
                  </c:strRef>
                </c:tx>
                <c:spPr>
                  <a:ln w="44450" cap="rnd">
                    <a:solidFill>
                      <a:srgbClr val="DCEAF7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4BACC6"/>
                    </a:solidFill>
                    <a:ln w="19050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Hoja2!$E$2:$E$13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95601</c:v>
                      </c:pt>
                      <c:pt idx="1">
                        <c:v>96428</c:v>
                      </c:pt>
                      <c:pt idx="2">
                        <c:v>97260</c:v>
                      </c:pt>
                      <c:pt idx="3">
                        <c:v>98100</c:v>
                      </c:pt>
                      <c:pt idx="4">
                        <c:v>101914</c:v>
                      </c:pt>
                      <c:pt idx="5">
                        <c:v>102793</c:v>
                      </c:pt>
                      <c:pt idx="6">
                        <c:v>103681</c:v>
                      </c:pt>
                      <c:pt idx="7">
                        <c:v>104578</c:v>
                      </c:pt>
                      <c:pt idx="8">
                        <c:v>108649</c:v>
                      </c:pt>
                      <c:pt idx="9">
                        <c:v>109585</c:v>
                      </c:pt>
                      <c:pt idx="10">
                        <c:v>110530</c:v>
                      </c:pt>
                      <c:pt idx="11">
                        <c:v>111487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4E2-4C17-A07C-4185B79A6907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Historico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Hoja2!$F$2:$F$13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14244549</c:v>
                      </c:pt>
                      <c:pt idx="1">
                        <c:v>14367772</c:v>
                      </c:pt>
                      <c:pt idx="2">
                        <c:v>14491740</c:v>
                      </c:pt>
                      <c:pt idx="3">
                        <c:v>14616900</c:v>
                      </c:pt>
                      <c:pt idx="4">
                        <c:v>15185186</c:v>
                      </c:pt>
                      <c:pt idx="5">
                        <c:v>15316157</c:v>
                      </c:pt>
                      <c:pt idx="6">
                        <c:v>15448469</c:v>
                      </c:pt>
                      <c:pt idx="7">
                        <c:v>15582122</c:v>
                      </c:pt>
                      <c:pt idx="8">
                        <c:v>16188701</c:v>
                      </c:pt>
                      <c:pt idx="9">
                        <c:v>16328165</c:v>
                      </c:pt>
                      <c:pt idx="10">
                        <c:v>16468970</c:v>
                      </c:pt>
                      <c:pt idx="11">
                        <c:v>16611563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4E2-4C17-A07C-4185B79A6907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Hoja2!$G$1</c15:sqref>
                        </c15:formulaRef>
                      </c:ext>
                    </c:extLst>
                    <c:strCache>
                      <c:ptCount val="1"/>
                      <c:pt idx="0">
                        <c:v>Precio M2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Hoja2!$G$2:$G$13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66053.835005999994</c:v>
                      </c:pt>
                      <c:pt idx="1">
                        <c:v>66627.117866999994</c:v>
                      </c:pt>
                      <c:pt idx="2">
                        <c:v>67205.194168999995</c:v>
                      </c:pt>
                      <c:pt idx="3">
                        <c:v>67785.320124999998</c:v>
                      </c:pt>
                      <c:pt idx="4">
                        <c:v>68374.781306000004</c:v>
                      </c:pt>
                      <c:pt idx="5">
                        <c:v>68966.120314999993</c:v>
                      </c:pt>
                      <c:pt idx="6">
                        <c:v>69563.769224000003</c:v>
                      </c:pt>
                      <c:pt idx="7">
                        <c:v>70165.434813999993</c:v>
                      </c:pt>
                      <c:pt idx="8">
                        <c:v>70773.655752000006</c:v>
                      </c:pt>
                      <c:pt idx="9">
                        <c:v>71390.270369999998</c:v>
                      </c:pt>
                      <c:pt idx="10">
                        <c:v>72010.270606000006</c:v>
                      </c:pt>
                      <c:pt idx="11">
                        <c:v>72634.854691999994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4E2-4C17-A07C-4185B79A6907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Hoja1!$V$3</c:f>
              <c:strCache>
                <c:ptCount val="1"/>
                <c:pt idx="0">
                  <c:v> Stelarhe </c:v>
                </c:pt>
              </c:strCache>
            </c:strRef>
          </c:tx>
          <c:spPr>
            <a:solidFill>
              <a:srgbClr val="FFC000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Hoja1!$W$3:$X$3</c:f>
              <c:numCache>
                <c:formatCode>General</c:formatCode>
                <c:ptCount val="2"/>
                <c:pt idx="0">
                  <c:v>2.5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8-4C00-91E4-4BB35DEE65F7}"/>
            </c:ext>
          </c:extLst>
        </c:ser>
        <c:ser>
          <c:idx val="1"/>
          <c:order val="1"/>
          <c:tx>
            <c:strRef>
              <c:f>Hoja1!$V$4</c:f>
              <c:strCache>
                <c:ptCount val="1"/>
                <c:pt idx="0">
                  <c:v>6.5 o más</c:v>
                </c:pt>
              </c:strCache>
            </c:strRef>
          </c:tx>
          <c:spPr>
            <a:solidFill>
              <a:srgbClr val="FFD579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Hoja1!$W$4:$X$4</c:f>
              <c:numCache>
                <c:formatCode>0.00</c:formatCode>
                <c:ptCount val="2"/>
                <c:pt idx="0">
                  <c:v>1.1000000000000001</c:v>
                </c:pt>
                <c:pt idx="1">
                  <c:v>0.3833333333333333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8-4C00-91E4-4BB35DEE6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77407"/>
        <c:axId val="294122783"/>
      </c:barChart>
      <c:catAx>
        <c:axId val="29397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10/03/2025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s-ES_tradnl" noProof="0" smtClean="0"/>
              <a:pPr/>
              <a:t>10</a:t>
            </a:fld>
            <a:endParaRPr lang="es-ES_tradnl" noProof="0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7020339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noProof="0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noProof="0" dirty="0" err="1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noProof="0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mes, cantidades trimestrales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8E9-204E-1D42-5E9D-17A54656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57B6-75EE-C94A-3704-1DFBC73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11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CD713F4-9C6F-5BBA-CA68-719439CB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7005A28-D889-983B-AA2D-AC062190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0" y="455439"/>
            <a:ext cx="11521280" cy="8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4800" cap="all" dirty="0">
                <a:latin typeface="Lato Hairline" panose="020F0202020204030203" pitchFamily="34" charset="77"/>
                <a:cs typeface="Stajn Pro Medium"/>
              </a:rPr>
              <a:t>ciclo económico </a:t>
            </a:r>
            <a:r>
              <a:rPr lang="es-ES_tradnl" sz="4800" b="1" cap="all" dirty="0">
                <a:latin typeface="Lato" panose="020F0502020204030203" pitchFamily="34" charset="77"/>
                <a:cs typeface="Stajn Pro Medium"/>
              </a:rPr>
              <a:t>inmobiliario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6ED09-59DE-A837-70F5-C574A7D1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5" t="14422" r="14372" b="2852"/>
          <a:stretch/>
        </p:blipFill>
        <p:spPr>
          <a:xfrm>
            <a:off x="815016" y="1581944"/>
            <a:ext cx="11171569" cy="6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12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0285"/>
              </p:ext>
            </p:extLst>
          </p:nvPr>
        </p:nvGraphicFramePr>
        <p:xfrm>
          <a:off x="244735" y="720216"/>
          <a:ext cx="12268760" cy="6280511"/>
        </p:xfrm>
        <a:graphic>
          <a:graphicData uri="http://schemas.openxmlformats.org/drawingml/2006/table">
            <a:tbl>
              <a:tblPr/>
              <a:tblGrid>
                <a:gridCol w="876340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33438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1876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42" y="-177709"/>
            <a:ext cx="14449484" cy="812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27" y="6763515"/>
            <a:ext cx="1231549" cy="4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4;p14"/>
          <p:cNvSpPr txBox="1"/>
          <p:nvPr/>
        </p:nvSpPr>
        <p:spPr>
          <a:xfrm>
            <a:off x="1867738" y="1081653"/>
            <a:ext cx="9066123" cy="118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994" tIns="127994" rIns="127994" bIns="127994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s-ES" sz="6000" b="1" dirty="0">
                <a:latin typeface="Lato Black" panose="020F0502020204030203" pitchFamily="34" charset="77"/>
              </a:rPr>
              <a:t>TENDENCIA DE PX M</a:t>
            </a:r>
            <a:r>
              <a:rPr lang="es-ES" sz="6000" b="1" baseline="30000" dirty="0">
                <a:latin typeface="Lato Black" panose="020F0502020204030203" pitchFamily="34" charset="77"/>
              </a:rPr>
              <a:t>2</a:t>
            </a:r>
            <a:endParaRPr sz="5600" b="1" dirty="0">
              <a:latin typeface="Lato Black" panose="020F0502020204030203" pitchFamily="34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AB7599-5A7B-B746-A604-38ABDC31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C8D112F2-5496-CB07-7EC1-B1DEBC42A53B}"/>
              </a:ext>
            </a:extLst>
          </p:cNvPr>
          <p:cNvSpPr txBox="1"/>
          <p:nvPr/>
        </p:nvSpPr>
        <p:spPr>
          <a:xfrm>
            <a:off x="1867739" y="1957737"/>
            <a:ext cx="9066123" cy="80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994" tIns="127994" rIns="127994" bIns="127994">
            <a:spAutoFit/>
          </a:bodyPr>
          <a:lstStyle>
            <a:lvl1pPr algn="ctr">
              <a:lnSpc>
                <a:spcPct val="115000"/>
              </a:lnSpc>
              <a:defRPr sz="2400" i="1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r>
              <a:rPr lang="es-ES_tradnl" sz="3200" dirty="0" err="1">
                <a:latin typeface="Playfair Display" pitchFamily="2" charset="77"/>
              </a:rPr>
              <a:t>Stelarhe</a:t>
            </a:r>
            <a:r>
              <a:rPr lang="es-ES_tradnl" sz="3200">
                <a:latin typeface="Playfair Display" pitchFamily="2" charset="77"/>
              </a:rPr>
              <a:t> </a:t>
            </a:r>
            <a:endParaRPr lang="es-ES_tradnl" sz="3200" dirty="0">
              <a:latin typeface="Playfair Display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C450E-54D8-7DE2-1F48-880B76FF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3CFE-E741-1492-06A6-5636A63E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909444-EF00-26B1-1332-99D6673841D2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¿Por qué </a:t>
            </a:r>
            <a:r>
              <a:rPr kumimoji="0" lang="es-ES_tradnl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varian</a:t>
            </a: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las proyecciones de hace un año?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28941-3DF0-F119-7DBC-4A2CCFAF90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16EDE2-3D44-80BD-C27E-17EC441C5855}"/>
              </a:ext>
            </a:extLst>
          </p:cNvPr>
          <p:cNvSpPr txBox="1"/>
          <p:nvPr/>
        </p:nvSpPr>
        <p:spPr>
          <a:xfrm>
            <a:off x="592017" y="2362706"/>
            <a:ext cx="11617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Las proyecciones de precios por metro cuadrado se ajustaron drásticamente debido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Aumento en la percepción de riesgo por la inseguridad,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Cambios macroeconómicos adversos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Incertidumbre generada por las tensiones geopolíticas entre EE.UU. y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  "/>
              <a:ea typeface="Roboto Thin" panose="02000000000000000000" pitchFamily="2" charset="0"/>
              <a:cs typeface="Lao U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  "/>
              <a:ea typeface="Roboto Thin" panose="02000000000000000000" pitchFamily="2" charset="0"/>
              <a:cs typeface="Lao UI" panose="020F0502020204030204" pitchFamily="34" charset="0"/>
            </a:endParaRPr>
          </a:p>
          <a:p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Afectando la confianza y dinámica del mercado inmobiliario</a:t>
            </a:r>
            <a:r>
              <a:rPr lang="es-ES" sz="2400" dirty="0">
                <a:latin typeface="Roboto   "/>
                <a:cs typeface="Lao UI" panose="020F0502020204030204" pitchFamily="34" charset="0"/>
              </a:rPr>
              <a:t>.</a:t>
            </a:r>
            <a:endParaRPr lang="es-MX" sz="2400" dirty="0">
              <a:latin typeface="Roboto   "/>
              <a:cs typeface="Lao U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8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6602777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38791"/>
              </p:ext>
            </p:extLst>
          </p:nvPr>
        </p:nvGraphicFramePr>
        <p:xfrm>
          <a:off x="592018" y="916682"/>
          <a:ext cx="11617565" cy="5481838"/>
        </p:xfrm>
        <a:graphic>
          <a:graphicData uri="http://schemas.openxmlformats.org/drawingml/2006/table">
            <a:tbl>
              <a:tblPr/>
              <a:tblGrid>
                <a:gridCol w="2554594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092432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INDICADORES MACROECONÓMICOS, FASE ECONÓMICA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 Mazatlán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Sinaloa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6703451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87430"/>
              </p:ext>
            </p:extLst>
          </p:nvPr>
        </p:nvGraphicFramePr>
        <p:xfrm>
          <a:off x="569843" y="739590"/>
          <a:ext cx="11962817" cy="5799889"/>
        </p:xfrm>
        <a:graphic>
          <a:graphicData uri="http://schemas.openxmlformats.org/drawingml/2006/table">
            <a:tbl>
              <a:tblPr/>
              <a:tblGrid>
                <a:gridCol w="2675381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1811046384"/>
                    </a:ext>
                  </a:extLst>
                </a:gridCol>
              </a:tblGrid>
              <a:tr h="10574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POR </a:t>
                      </a:r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ESCENARIO</a:t>
                      </a: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Prob.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NORMAL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OPTIMISTA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19%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D6EF1-00E5-600B-A82B-4ED54F93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2A8D810-AF45-2487-BDF4-461305B4B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730048"/>
              </p:ext>
            </p:extLst>
          </p:nvPr>
        </p:nvGraphicFramePr>
        <p:xfrm>
          <a:off x="242370" y="1323378"/>
          <a:ext cx="12513663" cy="560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F34F1-76AE-8987-8CD5-009D66A7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AE745D-2965-0932-7762-9C02F1696740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</a:t>
            </a:r>
            <a:r>
              <a:rPr kumimoji="0" lang="es-ES_tradnl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NORMAL</a:t>
            </a: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A06E13-FEA4-D4CA-4204-98497956B34D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84336A-A0C9-39DC-4920-8461BEC28BBB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La fase normal implica un mercado normal con incremento del 1% en los precios por trimestre.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CD760-6636-D1BF-0F90-EB9A1E048C00}"/>
              </a:ext>
            </a:extLst>
          </p:cNvPr>
          <p:cNvSpPr txBox="1"/>
          <p:nvPr/>
        </p:nvSpPr>
        <p:spPr>
          <a:xfrm>
            <a:off x="11295723" y="136907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Normal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8EA224-C0B6-E053-CE82-F2F5B3DE889F}"/>
              </a:ext>
            </a:extLst>
          </p:cNvPr>
          <p:cNvSpPr txBox="1"/>
          <p:nvPr/>
        </p:nvSpPr>
        <p:spPr>
          <a:xfrm>
            <a:off x="11295723" y="3102840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6.5 O MÁS 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7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BE59-3BB8-26D6-BECA-5C13E6FF9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E4C77D4-C997-92F1-81C0-B42491057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029346"/>
              </p:ext>
            </p:extLst>
          </p:nvPr>
        </p:nvGraphicFramePr>
        <p:xfrm>
          <a:off x="0" y="982981"/>
          <a:ext cx="12515850" cy="599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E4D65-B327-3585-83BD-3BF6BE49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53336E-0F5D-079E-75BC-0BA134BDD104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1055AA-97A4-3F87-4F94-46CF7EF70F8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0C87DB-0BAA-1607-4018-3672C98AED8A}"/>
              </a:ext>
            </a:extLst>
          </p:cNvPr>
          <p:cNvSpPr txBox="1"/>
          <p:nvPr/>
        </p:nvSpPr>
        <p:spPr>
          <a:xfrm>
            <a:off x="11306745" y="1432351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b="1" u="none" strike="noStrike" kern="1200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6CE57A-5E23-FF88-3F27-83C4E0D18D61}"/>
              </a:ext>
            </a:extLst>
          </p:cNvPr>
          <p:cNvSpPr txBox="1"/>
          <p:nvPr/>
        </p:nvSpPr>
        <p:spPr>
          <a:xfrm>
            <a:off x="11306745" y="235880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6.5 M o más.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130 </a:t>
            </a:r>
            <a:r>
              <a:rPr lang="es-ES_tradnl" b="1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ABSORCIÓN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0969C4C-26D3-2EC4-C4F8-DB5E3A886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828529"/>
              </p:ext>
            </p:extLst>
          </p:nvPr>
        </p:nvGraphicFramePr>
        <p:xfrm>
          <a:off x="0" y="1406891"/>
          <a:ext cx="10994834" cy="574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CEE95AD-303D-0CC4-C55A-DB77337D4622}"/>
              </a:ext>
            </a:extLst>
          </p:cNvPr>
          <p:cNvSpPr txBox="1"/>
          <p:nvPr/>
        </p:nvSpPr>
        <p:spPr>
          <a:xfrm>
            <a:off x="10543142" y="2273118"/>
            <a:ext cx="2123334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FFD579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6.5 M o más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AB1F5D4D-4BB7-CE74-111A-FB796B7E8451}"/>
              </a:ext>
            </a:extLst>
          </p:cNvPr>
          <p:cNvSpPr txBox="1"/>
          <p:nvPr/>
        </p:nvSpPr>
        <p:spPr>
          <a:xfrm>
            <a:off x="10543142" y="1749898"/>
            <a:ext cx="2184717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Lt" panose="02000000000000000000" pitchFamily="2" charset="0"/>
              </a:rPr>
              <a:t>Stelarhe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1377</Words>
  <Application>Microsoft Office PowerPoint</Application>
  <PresentationFormat>Personalizado</PresentationFormat>
  <Paragraphs>450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Aptos</vt:lpstr>
      <vt:lpstr>Arial</vt:lpstr>
      <vt:lpstr>Lato</vt:lpstr>
      <vt:lpstr>Lato Black</vt:lpstr>
      <vt:lpstr>Lato Hairline</vt:lpstr>
      <vt:lpstr>Playfair Display</vt:lpstr>
      <vt:lpstr>Roboto</vt:lpstr>
      <vt:lpstr>Roboto   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31</cp:revision>
  <dcterms:created xsi:type="dcterms:W3CDTF">2024-08-19T18:58:59Z</dcterms:created>
  <dcterms:modified xsi:type="dcterms:W3CDTF">2025-03-10T23:47:16Z</dcterms:modified>
</cp:coreProperties>
</file>