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3586" r:id="rId2"/>
    <p:sldId id="257" r:id="rId3"/>
    <p:sldId id="7857" r:id="rId4"/>
    <p:sldId id="6728" r:id="rId5"/>
    <p:sldId id="6730" r:id="rId6"/>
    <p:sldId id="7852" r:id="rId7"/>
    <p:sldId id="7855" r:id="rId8"/>
    <p:sldId id="7856" r:id="rId9"/>
    <p:sldId id="3584" r:id="rId10"/>
    <p:sldId id="3585" r:id="rId11"/>
    <p:sldId id="7851" r:id="rId12"/>
    <p:sldId id="7854" r:id="rId13"/>
    <p:sldId id="7453" r:id="rId14"/>
    <p:sldId id="7454" r:id="rId15"/>
  </p:sldIdLst>
  <p:sldSz cx="12801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B00"/>
    <a:srgbClr val="FFD579"/>
    <a:srgbClr val="FFA900"/>
    <a:srgbClr val="4BACC6"/>
    <a:srgbClr val="558ED5"/>
    <a:srgbClr val="C00000"/>
    <a:srgbClr val="C3D69B"/>
    <a:srgbClr val="FFFFFF"/>
    <a:srgbClr val="C6D9F1"/>
    <a:srgbClr val="FFD6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B6C756-ECCA-4720-8AF6-EAC8A0DC6C14}" v="330" dt="2025-03-11T20:40:17.3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9"/>
    <p:restoredTop sz="94577"/>
  </p:normalViewPr>
  <p:slideViewPr>
    <p:cSldViewPr snapToGrid="0" showGuides="1">
      <p:cViewPr>
        <p:scale>
          <a:sx n="58" d="100"/>
          <a:sy n="58" d="100"/>
        </p:scale>
        <p:origin x="76" y="44"/>
      </p:cViewPr>
      <p:guideLst>
        <p:guide orient="horz" pos="2448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o olaf gonzalez guzman" userId="fb64a47ee61ae747" providerId="LiveId" clId="{74420F8D-0FF1-47B1-85E0-0AD5805B71E0}"/>
    <pc:docChg chg="modSld">
      <pc:chgData name="julio olaf gonzalez guzman" userId="fb64a47ee61ae747" providerId="LiveId" clId="{74420F8D-0FF1-47B1-85E0-0AD5805B71E0}" dt="2025-03-05T16:25:42.593" v="4" actId="20577"/>
      <pc:docMkLst>
        <pc:docMk/>
      </pc:docMkLst>
      <pc:sldChg chg="modSp mod">
        <pc:chgData name="julio olaf gonzalez guzman" userId="fb64a47ee61ae747" providerId="LiveId" clId="{74420F8D-0FF1-47B1-85E0-0AD5805B71E0}" dt="2025-03-05T16:25:42.593" v="4" actId="20577"/>
        <pc:sldMkLst>
          <pc:docMk/>
          <pc:sldMk cId="408437876" sldId="3582"/>
        </pc:sldMkLst>
      </pc:sldChg>
    </pc:docChg>
  </pc:docChgLst>
  <pc:docChgLst>
    <pc:chgData name="julio olaf gonzalez guzman" userId="fb64a47ee61ae747" providerId="LiveId" clId="{F7B6C756-ECCA-4720-8AF6-EAC8A0DC6C14}"/>
    <pc:docChg chg="undo custSel addSld delSld modSld sldOrd">
      <pc:chgData name="julio olaf gonzalez guzman" userId="fb64a47ee61ae747" providerId="LiveId" clId="{F7B6C756-ECCA-4720-8AF6-EAC8A0DC6C14}" dt="2025-03-11T20:40:45.604" v="930" actId="14100"/>
      <pc:docMkLst>
        <pc:docMk/>
      </pc:docMkLst>
      <pc:sldChg chg="del">
        <pc:chgData name="julio olaf gonzalez guzman" userId="fb64a47ee61ae747" providerId="LiveId" clId="{F7B6C756-ECCA-4720-8AF6-EAC8A0DC6C14}" dt="2025-03-10T23:02:43.666" v="59" actId="47"/>
        <pc:sldMkLst>
          <pc:docMk/>
          <pc:sldMk cId="4038117884" sldId="3580"/>
        </pc:sldMkLst>
      </pc:sldChg>
      <pc:sldChg chg="del">
        <pc:chgData name="julio olaf gonzalez guzman" userId="fb64a47ee61ae747" providerId="LiveId" clId="{F7B6C756-ECCA-4720-8AF6-EAC8A0DC6C14}" dt="2025-03-10T23:16:59.843" v="153" actId="47"/>
        <pc:sldMkLst>
          <pc:docMk/>
          <pc:sldMk cId="1273214327" sldId="3581"/>
        </pc:sldMkLst>
      </pc:sldChg>
      <pc:sldChg chg="del">
        <pc:chgData name="julio olaf gonzalez guzman" userId="fb64a47ee61ae747" providerId="LiveId" clId="{F7B6C756-ECCA-4720-8AF6-EAC8A0DC6C14}" dt="2025-03-10T23:37:39.965" v="229" actId="47"/>
        <pc:sldMkLst>
          <pc:docMk/>
          <pc:sldMk cId="408437876" sldId="3582"/>
        </pc:sldMkLst>
      </pc:sldChg>
      <pc:sldChg chg="addSp delSp modSp mod">
        <pc:chgData name="julio olaf gonzalez guzman" userId="fb64a47ee61ae747" providerId="LiveId" clId="{F7B6C756-ECCA-4720-8AF6-EAC8A0DC6C14}" dt="2025-03-11T20:02:52.567" v="826" actId="27918"/>
        <pc:sldMkLst>
          <pc:docMk/>
          <pc:sldMk cId="2190209889" sldId="3584"/>
        </pc:sldMkLst>
        <pc:spChg chg="mod">
          <ac:chgData name="julio olaf gonzalez guzman" userId="fb64a47ee61ae747" providerId="LiveId" clId="{F7B6C756-ECCA-4720-8AF6-EAC8A0DC6C14}" dt="2025-03-10T23:33:58.478" v="173" actId="20577"/>
          <ac:spMkLst>
            <pc:docMk/>
            <pc:sldMk cId="2190209889" sldId="3584"/>
            <ac:spMk id="3" creationId="{8FC0465F-2A23-AFD7-F55A-35FA949F1073}"/>
          </ac:spMkLst>
        </pc:spChg>
        <pc:spChg chg="add mod">
          <ac:chgData name="julio olaf gonzalez guzman" userId="fb64a47ee61ae747" providerId="LiveId" clId="{F7B6C756-ECCA-4720-8AF6-EAC8A0DC6C14}" dt="2025-03-11T19:36:41.042" v="781"/>
          <ac:spMkLst>
            <pc:docMk/>
            <pc:sldMk cId="2190209889" sldId="3584"/>
            <ac:spMk id="5" creationId="{18D09C8F-F6E0-2BE2-C384-692176B97DF6}"/>
          </ac:spMkLst>
        </pc:spChg>
        <pc:spChg chg="del">
          <ac:chgData name="julio olaf gonzalez guzman" userId="fb64a47ee61ae747" providerId="LiveId" clId="{F7B6C756-ECCA-4720-8AF6-EAC8A0DC6C14}" dt="2025-03-10T23:36:35.959" v="223" actId="478"/>
          <ac:spMkLst>
            <pc:docMk/>
            <pc:sldMk cId="2190209889" sldId="3584"/>
            <ac:spMk id="5" creationId="{9448933E-D891-C8BD-4948-0209DE027104}"/>
          </ac:spMkLst>
        </pc:spChg>
        <pc:spChg chg="add mod">
          <ac:chgData name="julio olaf gonzalez guzman" userId="fb64a47ee61ae747" providerId="LiveId" clId="{F7B6C756-ECCA-4720-8AF6-EAC8A0DC6C14}" dt="2025-03-11T19:36:35.491" v="780"/>
          <ac:spMkLst>
            <pc:docMk/>
            <pc:sldMk cId="2190209889" sldId="3584"/>
            <ac:spMk id="9" creationId="{6CEE95AD-303D-0CC4-C55A-DB77337D4622}"/>
          </ac:spMkLst>
        </pc:spChg>
        <pc:spChg chg="add mod">
          <ac:chgData name="julio olaf gonzalez guzman" userId="fb64a47ee61ae747" providerId="LiveId" clId="{F7B6C756-ECCA-4720-8AF6-EAC8A0DC6C14}" dt="2025-03-11T19:36:46.417" v="782" actId="1076"/>
          <ac:spMkLst>
            <pc:docMk/>
            <pc:sldMk cId="2190209889" sldId="3584"/>
            <ac:spMk id="10" creationId="{AB1F5D4D-4BB7-CE74-111A-FB796B7E8451}"/>
          </ac:spMkLst>
        </pc:spChg>
        <pc:spChg chg="add del mod">
          <ac:chgData name="julio olaf gonzalez guzman" userId="fb64a47ee61ae747" providerId="LiveId" clId="{F7B6C756-ECCA-4720-8AF6-EAC8A0DC6C14}" dt="2025-03-10T23:35:28.371" v="200" actId="478"/>
          <ac:spMkLst>
            <pc:docMk/>
            <pc:sldMk cId="2190209889" sldId="3584"/>
            <ac:spMk id="11" creationId="{A91AE5D1-167D-123D-4FF3-3DB4A8B059EF}"/>
          </ac:spMkLst>
        </pc:spChg>
        <pc:spChg chg="add del mod">
          <ac:chgData name="julio olaf gonzalez guzman" userId="fb64a47ee61ae747" providerId="LiveId" clId="{F7B6C756-ECCA-4720-8AF6-EAC8A0DC6C14}" dt="2025-03-10T23:35:22.726" v="198" actId="478"/>
          <ac:spMkLst>
            <pc:docMk/>
            <pc:sldMk cId="2190209889" sldId="3584"/>
            <ac:spMk id="12" creationId="{94F40DDD-229B-36BE-1436-1164CC1879A5}"/>
          </ac:spMkLst>
        </pc:spChg>
        <pc:graphicFrameChg chg="del">
          <ac:chgData name="julio olaf gonzalez guzman" userId="fb64a47ee61ae747" providerId="LiveId" clId="{F7B6C756-ECCA-4720-8AF6-EAC8A0DC6C14}" dt="2025-03-10T23:29:25.935" v="154" actId="478"/>
          <ac:graphicFrameMkLst>
            <pc:docMk/>
            <pc:sldMk cId="2190209889" sldId="3584"/>
            <ac:graphicFrameMk id="2" creationId="{80543570-9C32-1335-0A6F-0AB87FC3156B}"/>
          </ac:graphicFrameMkLst>
        </pc:graphicFrameChg>
        <pc:graphicFrameChg chg="add mod ord">
          <ac:chgData name="julio olaf gonzalez guzman" userId="fb64a47ee61ae747" providerId="LiveId" clId="{F7B6C756-ECCA-4720-8AF6-EAC8A0DC6C14}" dt="2025-03-11T18:37:47.767" v="452" actId="167"/>
          <ac:graphicFrameMkLst>
            <pc:docMk/>
            <pc:sldMk cId="2190209889" sldId="3584"/>
            <ac:graphicFrameMk id="2" creationId="{90969C4C-26D3-2EC4-C4F8-DB5E3A886A9E}"/>
          </ac:graphicFrameMkLst>
        </pc:graphicFrameChg>
        <pc:graphicFrameChg chg="add del mod">
          <ac:chgData name="julio olaf gonzalez guzman" userId="fb64a47ee61ae747" providerId="LiveId" clId="{F7B6C756-ECCA-4720-8AF6-EAC8A0DC6C14}" dt="2025-03-10T23:32:26.152" v="160" actId="478"/>
          <ac:graphicFrameMkLst>
            <pc:docMk/>
            <pc:sldMk cId="2190209889" sldId="3584"/>
            <ac:graphicFrameMk id="6" creationId="{90969C4C-26D3-2EC4-C4F8-DB5E3A886A9E}"/>
          </ac:graphicFrameMkLst>
        </pc:graphicFrameChg>
        <pc:graphicFrameChg chg="add del mod">
          <ac:chgData name="julio olaf gonzalez guzman" userId="fb64a47ee61ae747" providerId="LiveId" clId="{F7B6C756-ECCA-4720-8AF6-EAC8A0DC6C14}" dt="2025-03-11T18:28:19.053" v="393" actId="478"/>
          <ac:graphicFrameMkLst>
            <pc:docMk/>
            <pc:sldMk cId="2190209889" sldId="3584"/>
            <ac:graphicFrameMk id="7" creationId="{90969C4C-26D3-2EC4-C4F8-DB5E3A886A9E}"/>
          </ac:graphicFrameMkLst>
        </pc:graphicFrameChg>
      </pc:sldChg>
      <pc:sldChg chg="addSp delSp modSp add del mod">
        <pc:chgData name="julio olaf gonzalez guzman" userId="fb64a47ee61ae747" providerId="LiveId" clId="{F7B6C756-ECCA-4720-8AF6-EAC8A0DC6C14}" dt="2025-03-11T20:40:45.604" v="930" actId="14100"/>
        <pc:sldMkLst>
          <pc:docMk/>
          <pc:sldMk cId="2607495997" sldId="3585"/>
        </pc:sldMkLst>
        <pc:spChg chg="mod">
          <ac:chgData name="julio olaf gonzalez guzman" userId="fb64a47ee61ae747" providerId="LiveId" clId="{F7B6C756-ECCA-4720-8AF6-EAC8A0DC6C14}" dt="2025-03-11T20:31:24.040" v="860" actId="20577"/>
          <ac:spMkLst>
            <pc:docMk/>
            <pc:sldMk cId="2607495997" sldId="3585"/>
            <ac:spMk id="5" creationId="{0C1C136A-5FA9-240F-1B04-93E2F3B346E1}"/>
          </ac:spMkLst>
        </pc:spChg>
        <pc:spChg chg="add mod">
          <ac:chgData name="julio olaf gonzalez guzman" userId="fb64a47ee61ae747" providerId="LiveId" clId="{F7B6C756-ECCA-4720-8AF6-EAC8A0DC6C14}" dt="2025-03-11T20:40:43.145" v="929" actId="14100"/>
          <ac:spMkLst>
            <pc:docMk/>
            <pc:sldMk cId="2607495997" sldId="3585"/>
            <ac:spMk id="6" creationId="{E8635554-FA6C-ED3A-08F7-1DB271CB2E98}"/>
          </ac:spMkLst>
        </pc:spChg>
        <pc:spChg chg="add mod">
          <ac:chgData name="julio olaf gonzalez guzman" userId="fb64a47ee61ae747" providerId="LiveId" clId="{F7B6C756-ECCA-4720-8AF6-EAC8A0DC6C14}" dt="2025-03-11T20:39:45.837" v="924" actId="1076"/>
          <ac:spMkLst>
            <pc:docMk/>
            <pc:sldMk cId="2607495997" sldId="3585"/>
            <ac:spMk id="7" creationId="{09A86A27-45EB-518F-9C60-B15AB1E2E6FE}"/>
          </ac:spMkLst>
        </pc:spChg>
        <pc:spChg chg="add mod">
          <ac:chgData name="julio olaf gonzalez guzman" userId="fb64a47ee61ae747" providerId="LiveId" clId="{F7B6C756-ECCA-4720-8AF6-EAC8A0DC6C14}" dt="2025-03-11T20:40:45.604" v="930" actId="14100"/>
          <ac:spMkLst>
            <pc:docMk/>
            <pc:sldMk cId="2607495997" sldId="3585"/>
            <ac:spMk id="9" creationId="{553F436C-DAAB-881B-6736-6B4E7B77913E}"/>
          </ac:spMkLst>
        </pc:spChg>
        <pc:spChg chg="del mod">
          <ac:chgData name="julio olaf gonzalez guzman" userId="fb64a47ee61ae747" providerId="LiveId" clId="{F7B6C756-ECCA-4720-8AF6-EAC8A0DC6C14}" dt="2025-03-11T20:39:11.628" v="910" actId="478"/>
          <ac:spMkLst>
            <pc:docMk/>
            <pc:sldMk cId="2607495997" sldId="3585"/>
            <ac:spMk id="11" creationId="{1DA92234-D097-8069-0203-B4CA016A37BC}"/>
          </ac:spMkLst>
        </pc:spChg>
        <pc:spChg chg="del mod">
          <ac:chgData name="julio olaf gonzalez guzman" userId="fb64a47ee61ae747" providerId="LiveId" clId="{F7B6C756-ECCA-4720-8AF6-EAC8A0DC6C14}" dt="2025-03-11T20:39:08.407" v="908" actId="478"/>
          <ac:spMkLst>
            <pc:docMk/>
            <pc:sldMk cId="2607495997" sldId="3585"/>
            <ac:spMk id="14" creationId="{74ADAAB0-0710-8D15-EB76-F9BAE7DE92D6}"/>
          </ac:spMkLst>
        </pc:spChg>
        <pc:spChg chg="del mod">
          <ac:chgData name="julio olaf gonzalez guzman" userId="fb64a47ee61ae747" providerId="LiveId" clId="{F7B6C756-ECCA-4720-8AF6-EAC8A0DC6C14}" dt="2025-03-11T20:39:14.213" v="912" actId="478"/>
          <ac:spMkLst>
            <pc:docMk/>
            <pc:sldMk cId="2607495997" sldId="3585"/>
            <ac:spMk id="17" creationId="{1EE26A39-A3E2-69A5-256F-124FDC6940EC}"/>
          </ac:spMkLst>
        </pc:spChg>
        <pc:graphicFrameChg chg="add mod">
          <ac:chgData name="julio olaf gonzalez guzman" userId="fb64a47ee61ae747" providerId="LiveId" clId="{F7B6C756-ECCA-4720-8AF6-EAC8A0DC6C14}" dt="2025-03-11T20:39:25.813" v="914" actId="1076"/>
          <ac:graphicFrameMkLst>
            <pc:docMk/>
            <pc:sldMk cId="2607495997" sldId="3585"/>
            <ac:graphicFrameMk id="2" creationId="{8C996B4D-9D57-4EE5-558C-0253E2275979}"/>
          </ac:graphicFrameMkLst>
        </pc:graphicFrameChg>
        <pc:graphicFrameChg chg="del">
          <ac:chgData name="julio olaf gonzalez guzman" userId="fb64a47ee61ae747" providerId="LiveId" clId="{F7B6C756-ECCA-4720-8AF6-EAC8A0DC6C14}" dt="2025-03-11T20:31:02.368" v="830" actId="478"/>
          <ac:graphicFrameMkLst>
            <pc:docMk/>
            <pc:sldMk cId="2607495997" sldId="3585"/>
            <ac:graphicFrameMk id="20" creationId="{895F8DD5-7C96-2558-5A89-FD04B97C69A5}"/>
          </ac:graphicFrameMkLst>
        </pc:graphicFrameChg>
      </pc:sldChg>
      <pc:sldChg chg="addSp modSp">
        <pc:chgData name="julio olaf gonzalez guzman" userId="fb64a47ee61ae747" providerId="LiveId" clId="{F7B6C756-ECCA-4720-8AF6-EAC8A0DC6C14}" dt="2025-03-10T23:39:01.149" v="238"/>
        <pc:sldMkLst>
          <pc:docMk/>
          <pc:sldMk cId="3777559617" sldId="6728"/>
        </pc:sldMkLst>
        <pc:spChg chg="add mod">
          <ac:chgData name="julio olaf gonzalez guzman" userId="fb64a47ee61ae747" providerId="LiveId" clId="{F7B6C756-ECCA-4720-8AF6-EAC8A0DC6C14}" dt="2025-03-10T23:39:01.149" v="238"/>
          <ac:spMkLst>
            <pc:docMk/>
            <pc:sldMk cId="3777559617" sldId="6728"/>
            <ac:spMk id="7" creationId="{BD0B5A25-C960-CFA4-BBF0-54388DB8FD5A}"/>
          </ac:spMkLst>
        </pc:spChg>
        <pc:spChg chg="add mod">
          <ac:chgData name="julio olaf gonzalez guzman" userId="fb64a47ee61ae747" providerId="LiveId" clId="{F7B6C756-ECCA-4720-8AF6-EAC8A0DC6C14}" dt="2025-03-10T23:39:01.149" v="238"/>
          <ac:spMkLst>
            <pc:docMk/>
            <pc:sldMk cId="3777559617" sldId="6728"/>
            <ac:spMk id="8" creationId="{E795BF73-E062-A6AB-77A1-9D5C91EA44D7}"/>
          </ac:spMkLst>
        </pc:spChg>
        <pc:spChg chg="add mod">
          <ac:chgData name="julio olaf gonzalez guzman" userId="fb64a47ee61ae747" providerId="LiveId" clId="{F7B6C756-ECCA-4720-8AF6-EAC8A0DC6C14}" dt="2025-03-10T23:39:01.149" v="238"/>
          <ac:spMkLst>
            <pc:docMk/>
            <pc:sldMk cId="3777559617" sldId="6728"/>
            <ac:spMk id="9" creationId="{926EE1F3-6BED-5F14-DF5D-F04A482F00F9}"/>
          </ac:spMkLst>
        </pc:spChg>
        <pc:spChg chg="add mod">
          <ac:chgData name="julio olaf gonzalez guzman" userId="fb64a47ee61ae747" providerId="LiveId" clId="{F7B6C756-ECCA-4720-8AF6-EAC8A0DC6C14}" dt="2025-03-10T23:39:01.149" v="238"/>
          <ac:spMkLst>
            <pc:docMk/>
            <pc:sldMk cId="3777559617" sldId="6728"/>
            <ac:spMk id="10" creationId="{EB51CCC2-2316-9F86-19F7-84EE959884DD}"/>
          </ac:spMkLst>
        </pc:spChg>
      </pc:sldChg>
      <pc:sldChg chg="del">
        <pc:chgData name="julio olaf gonzalez guzman" userId="fb64a47ee61ae747" providerId="LiveId" clId="{F7B6C756-ECCA-4720-8AF6-EAC8A0DC6C14}" dt="2025-03-10T23:36:01.304" v="222" actId="47"/>
        <pc:sldMkLst>
          <pc:docMk/>
          <pc:sldMk cId="529288233" sldId="7853"/>
        </pc:sldMkLst>
      </pc:sldChg>
      <pc:sldChg chg="addSp delSp modSp add mod">
        <pc:chgData name="julio olaf gonzalez guzman" userId="fb64a47ee61ae747" providerId="LiveId" clId="{F7B6C756-ECCA-4720-8AF6-EAC8A0DC6C14}" dt="2025-03-11T20:30:52.850" v="827" actId="27918"/>
        <pc:sldMkLst>
          <pc:docMk/>
          <pc:sldMk cId="1202679806" sldId="7855"/>
        </pc:sldMkLst>
        <pc:spChg chg="mod">
          <ac:chgData name="julio olaf gonzalez guzman" userId="fb64a47ee61ae747" providerId="LiveId" clId="{F7B6C756-ECCA-4720-8AF6-EAC8A0DC6C14}" dt="2025-03-11T19:17:42.317" v="584" actId="1076"/>
          <ac:spMkLst>
            <pc:docMk/>
            <pc:sldMk cId="1202679806" sldId="7855"/>
            <ac:spMk id="3" creationId="{AEAE745D-2965-0932-7762-9C02F1696740}"/>
          </ac:spMkLst>
        </pc:spChg>
        <pc:spChg chg="add del mod">
          <ac:chgData name="julio olaf gonzalez guzman" userId="fb64a47ee61ae747" providerId="LiveId" clId="{F7B6C756-ECCA-4720-8AF6-EAC8A0DC6C14}" dt="2025-03-11T19:09:52.644" v="519" actId="478"/>
          <ac:spMkLst>
            <pc:docMk/>
            <pc:sldMk cId="1202679806" sldId="7855"/>
            <ac:spMk id="8" creationId="{9E901DDF-9DC8-5F55-6F33-EB7B78AC6A3C}"/>
          </ac:spMkLst>
        </pc:spChg>
        <pc:spChg chg="mod">
          <ac:chgData name="julio olaf gonzalez guzman" userId="fb64a47ee61ae747" providerId="LiveId" clId="{F7B6C756-ECCA-4720-8AF6-EAC8A0DC6C14}" dt="2025-03-11T19:36:09.173" v="777"/>
          <ac:spMkLst>
            <pc:docMk/>
            <pc:sldMk cId="1202679806" sldId="7855"/>
            <ac:spMk id="9" creationId="{0FACD760-6636-D1BF-0F90-EB9A1E048C00}"/>
          </ac:spMkLst>
        </pc:spChg>
        <pc:spChg chg="mod">
          <ac:chgData name="julio olaf gonzalez guzman" userId="fb64a47ee61ae747" providerId="LiveId" clId="{F7B6C756-ECCA-4720-8AF6-EAC8A0DC6C14}" dt="2025-03-11T19:36:17.519" v="778"/>
          <ac:spMkLst>
            <pc:docMk/>
            <pc:sldMk cId="1202679806" sldId="7855"/>
            <ac:spMk id="10" creationId="{698EA224-C0B6-E053-CE82-F2F5B3DE889F}"/>
          </ac:spMkLst>
        </pc:spChg>
        <pc:spChg chg="add mod">
          <ac:chgData name="julio olaf gonzalez guzman" userId="fb64a47ee61ae747" providerId="LiveId" clId="{F7B6C756-ECCA-4720-8AF6-EAC8A0DC6C14}" dt="2025-03-11T19:36:24.311" v="779"/>
          <ac:spMkLst>
            <pc:docMk/>
            <pc:sldMk cId="1202679806" sldId="7855"/>
            <ac:spMk id="11" creationId="{53A64B3C-F35B-3B13-CC7E-C19BCC17F864}"/>
          </ac:spMkLst>
        </pc:spChg>
        <pc:spChg chg="del">
          <ac:chgData name="julio olaf gonzalez guzman" userId="fb64a47ee61ae747" providerId="LiveId" clId="{F7B6C756-ECCA-4720-8AF6-EAC8A0DC6C14}" dt="2025-03-10T22:59:36.693" v="40" actId="478"/>
          <ac:spMkLst>
            <pc:docMk/>
            <pc:sldMk cId="1202679806" sldId="7855"/>
            <ac:spMk id="11" creationId="{D92EEEB6-E41F-CE02-5CE8-35FD2BFB195B}"/>
          </ac:spMkLst>
        </pc:spChg>
        <pc:spChg chg="add mod">
          <ac:chgData name="julio olaf gonzalez guzman" userId="fb64a47ee61ae747" providerId="LiveId" clId="{F7B6C756-ECCA-4720-8AF6-EAC8A0DC6C14}" dt="2025-03-11T19:36:01.067" v="776"/>
          <ac:spMkLst>
            <pc:docMk/>
            <pc:sldMk cId="1202679806" sldId="7855"/>
            <ac:spMk id="12" creationId="{59A1CC4D-243C-8FFF-D192-2CCA09FFBEE5}"/>
          </ac:spMkLst>
        </pc:spChg>
        <pc:spChg chg="add del mod">
          <ac:chgData name="julio olaf gonzalez guzman" userId="fb64a47ee61ae747" providerId="LiveId" clId="{F7B6C756-ECCA-4720-8AF6-EAC8A0DC6C14}" dt="2025-03-11T19:10:37.109" v="536" actId="478"/>
          <ac:spMkLst>
            <pc:docMk/>
            <pc:sldMk cId="1202679806" sldId="7855"/>
            <ac:spMk id="13" creationId="{D18ADC9B-1274-6547-1F48-2107C537A4EE}"/>
          </ac:spMkLst>
        </pc:spChg>
        <pc:graphicFrameChg chg="add del mod ord">
          <ac:chgData name="julio olaf gonzalez guzman" userId="fb64a47ee61ae747" providerId="LiveId" clId="{F7B6C756-ECCA-4720-8AF6-EAC8A0DC6C14}" dt="2025-03-11T19:18:02.855" v="587" actId="14100"/>
          <ac:graphicFrameMkLst>
            <pc:docMk/>
            <pc:sldMk cId="1202679806" sldId="7855"/>
            <ac:graphicFrameMk id="2" creationId="{82A8D810-AF45-2487-BDF4-461305B4B6FB}"/>
          </ac:graphicFrameMkLst>
        </pc:graphicFrameChg>
        <pc:graphicFrameChg chg="add del mod ord">
          <ac:chgData name="julio olaf gonzalez guzman" userId="fb64a47ee61ae747" providerId="LiveId" clId="{F7B6C756-ECCA-4720-8AF6-EAC8A0DC6C14}" dt="2025-03-11T19:03:58.234" v="469" actId="478"/>
          <ac:graphicFrameMkLst>
            <pc:docMk/>
            <pc:sldMk cId="1202679806" sldId="7855"/>
            <ac:graphicFrameMk id="7" creationId="{82A8D810-AF45-2487-BDF4-461305B4B6FB}"/>
          </ac:graphicFrameMkLst>
        </pc:graphicFrameChg>
        <pc:graphicFrameChg chg="del">
          <ac:chgData name="julio olaf gonzalez guzman" userId="fb64a47ee61ae747" providerId="LiveId" clId="{F7B6C756-ECCA-4720-8AF6-EAC8A0DC6C14}" dt="2025-03-10T22:57:14.651" v="1" actId="478"/>
          <ac:graphicFrameMkLst>
            <pc:docMk/>
            <pc:sldMk cId="1202679806" sldId="7855"/>
            <ac:graphicFrameMk id="8" creationId="{0C1833AD-157C-0660-A6A8-D79ED96ECC35}"/>
          </ac:graphicFrameMkLst>
        </pc:graphicFrameChg>
      </pc:sldChg>
      <pc:sldChg chg="addSp delSp modSp add mod">
        <pc:chgData name="julio olaf gonzalez guzman" userId="fb64a47ee61ae747" providerId="LiveId" clId="{F7B6C756-ECCA-4720-8AF6-EAC8A0DC6C14}" dt="2025-03-11T20:36:37.982" v="892" actId="207"/>
        <pc:sldMkLst>
          <pc:docMk/>
          <pc:sldMk cId="1938864366" sldId="7856"/>
        </pc:sldMkLst>
        <pc:spChg chg="add mod">
          <ac:chgData name="julio olaf gonzalez guzman" userId="fb64a47ee61ae747" providerId="LiveId" clId="{F7B6C756-ECCA-4720-8AF6-EAC8A0DC6C14}" dt="2025-03-11T20:36:37.982" v="892" actId="207"/>
          <ac:spMkLst>
            <pc:docMk/>
            <pc:sldMk cId="1938864366" sldId="7856"/>
            <ac:spMk id="5" creationId="{AE8BF4FE-1075-36AA-7C64-D12E108EBFA8}"/>
          </ac:spMkLst>
        </pc:spChg>
        <pc:spChg chg="add mod">
          <ac:chgData name="julio olaf gonzalez guzman" userId="fb64a47ee61ae747" providerId="LiveId" clId="{F7B6C756-ECCA-4720-8AF6-EAC8A0DC6C14}" dt="2025-03-11T19:40:43.789" v="804" actId="1076"/>
          <ac:spMkLst>
            <pc:docMk/>
            <pc:sldMk cId="1938864366" sldId="7856"/>
            <ac:spMk id="7" creationId="{4F7FA26E-1B60-FA41-75E9-23E126EDCA07}"/>
          </ac:spMkLst>
        </pc:spChg>
        <pc:spChg chg="add mod">
          <ac:chgData name="julio olaf gonzalez guzman" userId="fb64a47ee61ae747" providerId="LiveId" clId="{F7B6C756-ECCA-4720-8AF6-EAC8A0DC6C14}" dt="2025-03-11T19:40:50.685" v="805" actId="1076"/>
          <ac:spMkLst>
            <pc:docMk/>
            <pc:sldMk cId="1938864366" sldId="7856"/>
            <ac:spMk id="8" creationId="{770E0AF2-5D81-7CED-976E-06FDF5AD6CEE}"/>
          </ac:spMkLst>
        </pc:spChg>
        <pc:spChg chg="del">
          <ac:chgData name="julio olaf gonzalez guzman" userId="fb64a47ee61ae747" providerId="LiveId" clId="{F7B6C756-ECCA-4720-8AF6-EAC8A0DC6C14}" dt="2025-03-10T23:16:11.801" v="152" actId="478"/>
          <ac:spMkLst>
            <pc:docMk/>
            <pc:sldMk cId="1938864366" sldId="7856"/>
            <ac:spMk id="8" creationId="{B3BD015C-4288-A5BA-E8E6-9E4D3FA1B746}"/>
          </ac:spMkLst>
        </pc:spChg>
        <pc:spChg chg="add del mod">
          <ac:chgData name="julio olaf gonzalez guzman" userId="fb64a47ee61ae747" providerId="LiveId" clId="{F7B6C756-ECCA-4720-8AF6-EAC8A0DC6C14}" dt="2025-03-11T19:29:11.701" v="672" actId="478"/>
          <ac:spMkLst>
            <pc:docMk/>
            <pc:sldMk cId="1938864366" sldId="7856"/>
            <ac:spMk id="9" creationId="{910C87DB-0BAA-1607-4018-3672C98AED8A}"/>
          </ac:spMkLst>
        </pc:spChg>
        <pc:spChg chg="del mod">
          <ac:chgData name="julio olaf gonzalez guzman" userId="fb64a47ee61ae747" providerId="LiveId" clId="{F7B6C756-ECCA-4720-8AF6-EAC8A0DC6C14}" dt="2025-03-11T19:28:41.136" v="659" actId="478"/>
          <ac:spMkLst>
            <pc:docMk/>
            <pc:sldMk cId="1938864366" sldId="7856"/>
            <ac:spMk id="10" creationId="{376CE57A-5E23-FF88-3F27-83C4E0D18D61}"/>
          </ac:spMkLst>
        </pc:spChg>
        <pc:spChg chg="del mod">
          <ac:chgData name="julio olaf gonzalez guzman" userId="fb64a47ee61ae747" providerId="LiveId" clId="{F7B6C756-ECCA-4720-8AF6-EAC8A0DC6C14}" dt="2025-03-10T23:16:02.684" v="151" actId="478"/>
          <ac:spMkLst>
            <pc:docMk/>
            <pc:sldMk cId="1938864366" sldId="7856"/>
            <ac:spMk id="11" creationId="{1FB16B7D-2412-99A1-9613-B338B9FE302B}"/>
          </ac:spMkLst>
        </pc:spChg>
        <pc:spChg chg="add mod">
          <ac:chgData name="julio olaf gonzalez guzman" userId="fb64a47ee61ae747" providerId="LiveId" clId="{F7B6C756-ECCA-4720-8AF6-EAC8A0DC6C14}" dt="2025-03-11T19:40:33.642" v="802" actId="1076"/>
          <ac:spMkLst>
            <pc:docMk/>
            <pc:sldMk cId="1938864366" sldId="7856"/>
            <ac:spMk id="11" creationId="{4EF393CF-230A-F452-5EAE-75E62D49BB55}"/>
          </ac:spMkLst>
        </pc:spChg>
        <pc:spChg chg="add mod">
          <ac:chgData name="julio olaf gonzalez guzman" userId="fb64a47ee61ae747" providerId="LiveId" clId="{F7B6C756-ECCA-4720-8AF6-EAC8A0DC6C14}" dt="2025-03-11T19:41:51.511" v="815" actId="1076"/>
          <ac:spMkLst>
            <pc:docMk/>
            <pc:sldMk cId="1938864366" sldId="7856"/>
            <ac:spMk id="14" creationId="{7E657461-EB1A-CA2D-7390-0A4685263C0F}"/>
          </ac:spMkLst>
        </pc:spChg>
        <pc:graphicFrameChg chg="del">
          <ac:chgData name="julio olaf gonzalez guzman" userId="fb64a47ee61ae747" providerId="LiveId" clId="{F7B6C756-ECCA-4720-8AF6-EAC8A0DC6C14}" dt="2025-03-10T23:04:27.675" v="61" actId="478"/>
          <ac:graphicFrameMkLst>
            <pc:docMk/>
            <pc:sldMk cId="1938864366" sldId="7856"/>
            <ac:graphicFrameMk id="2" creationId="{13884591-97E0-027F-F4C1-FDA663BA8473}"/>
          </ac:graphicFrameMkLst>
        </pc:graphicFrameChg>
        <pc:graphicFrameChg chg="add mod ord">
          <ac:chgData name="julio olaf gonzalez guzman" userId="fb64a47ee61ae747" providerId="LiveId" clId="{F7B6C756-ECCA-4720-8AF6-EAC8A0DC6C14}" dt="2025-03-11T19:41:47.303" v="814" actId="14100"/>
          <ac:graphicFrameMkLst>
            <pc:docMk/>
            <pc:sldMk cId="1938864366" sldId="7856"/>
            <ac:graphicFrameMk id="2" creationId="{FE4C77D4-C997-92F1-81C0-B42491057789}"/>
          </ac:graphicFrameMkLst>
        </pc:graphicFrameChg>
        <pc:graphicFrameChg chg="add del mod ord">
          <ac:chgData name="julio olaf gonzalez guzman" userId="fb64a47ee61ae747" providerId="LiveId" clId="{F7B6C756-ECCA-4720-8AF6-EAC8A0DC6C14}" dt="2025-03-10T23:06:18.210" v="79" actId="478"/>
          <ac:graphicFrameMkLst>
            <pc:docMk/>
            <pc:sldMk cId="1938864366" sldId="7856"/>
            <ac:graphicFrameMk id="5" creationId="{FE4C77D4-C997-92F1-81C0-B42491057789}"/>
          </ac:graphicFrameMkLst>
        </pc:graphicFrameChg>
        <pc:graphicFrameChg chg="del">
          <ac:chgData name="julio olaf gonzalez guzman" userId="fb64a47ee61ae747" providerId="LiveId" clId="{F7B6C756-ECCA-4720-8AF6-EAC8A0DC6C14}" dt="2025-03-10T23:04:32.400" v="62" actId="478"/>
          <ac:graphicFrameMkLst>
            <pc:docMk/>
            <pc:sldMk cId="1938864366" sldId="7856"/>
            <ac:graphicFrameMk id="7" creationId="{A747AD13-5FFE-06FF-65AF-B4DE46C43971}"/>
          </ac:graphicFrameMkLst>
        </pc:graphicFrameChg>
        <pc:graphicFrameChg chg="add mod">
          <ac:chgData name="julio olaf gonzalez guzman" userId="fb64a47ee61ae747" providerId="LiveId" clId="{F7B6C756-ECCA-4720-8AF6-EAC8A0DC6C14}" dt="2025-03-11T19:42:04.419" v="818" actId="1076"/>
          <ac:graphicFrameMkLst>
            <pc:docMk/>
            <pc:sldMk cId="1938864366" sldId="7856"/>
            <ac:graphicFrameMk id="12" creationId="{97497032-1F83-E376-C997-2FF06C641B2F}"/>
          </ac:graphicFrameMkLst>
        </pc:graphicFrameChg>
        <pc:graphicFrameChg chg="add del mod ord">
          <ac:chgData name="julio olaf gonzalez guzman" userId="fb64a47ee61ae747" providerId="LiveId" clId="{F7B6C756-ECCA-4720-8AF6-EAC8A0DC6C14}" dt="2025-03-10T23:13:38.846" v="95" actId="478"/>
          <ac:graphicFrameMkLst>
            <pc:docMk/>
            <pc:sldMk cId="1938864366" sldId="7856"/>
            <ac:graphicFrameMk id="12" creationId="{FE4C77D4-C997-92F1-81C0-B42491057789}"/>
          </ac:graphicFrameMkLst>
        </pc:graphicFrameChg>
        <pc:graphicFrameChg chg="add del mod ord">
          <ac:chgData name="julio olaf gonzalez guzman" userId="fb64a47ee61ae747" providerId="LiveId" clId="{F7B6C756-ECCA-4720-8AF6-EAC8A0DC6C14}" dt="2025-03-11T19:20:18.363" v="591" actId="478"/>
          <ac:graphicFrameMkLst>
            <pc:docMk/>
            <pc:sldMk cId="1938864366" sldId="7856"/>
            <ac:graphicFrameMk id="13" creationId="{FE4C77D4-C997-92F1-81C0-B42491057789}"/>
          </ac:graphicFrameMkLst>
        </pc:graphicFrameChg>
      </pc:sldChg>
      <pc:sldChg chg="addSp delSp modSp add mod ord">
        <pc:chgData name="julio olaf gonzalez guzman" userId="fb64a47ee61ae747" providerId="LiveId" clId="{F7B6C756-ECCA-4720-8AF6-EAC8A0DC6C14}" dt="2025-03-10T23:47:07.036" v="392"/>
        <pc:sldMkLst>
          <pc:docMk/>
          <pc:sldMk cId="1558683154" sldId="7857"/>
        </pc:sldMkLst>
        <pc:spChg chg="add mod">
          <ac:chgData name="julio olaf gonzalez guzman" userId="fb64a47ee61ae747" providerId="LiveId" clId="{F7B6C756-ECCA-4720-8AF6-EAC8A0DC6C14}" dt="2025-03-10T23:44:49.637" v="390" actId="1076"/>
          <ac:spMkLst>
            <pc:docMk/>
            <pc:sldMk cId="1558683154" sldId="7857"/>
            <ac:spMk id="2" creationId="{3616EDE2-3D44-80BD-C27E-17EC441C5855}"/>
          </ac:spMkLst>
        </pc:spChg>
        <pc:spChg chg="mod">
          <ac:chgData name="julio olaf gonzalez guzman" userId="fb64a47ee61ae747" providerId="LiveId" clId="{F7B6C756-ECCA-4720-8AF6-EAC8A0DC6C14}" dt="2025-03-10T23:42:38.710" v="344" actId="20577"/>
          <ac:spMkLst>
            <pc:docMk/>
            <pc:sldMk cId="1558683154" sldId="7857"/>
            <ac:spMk id="3" creationId="{DC909444-EF00-26B1-1332-99D6673841D2}"/>
          </ac:spMkLst>
        </pc:spChg>
        <pc:spChg chg="del mod">
          <ac:chgData name="julio olaf gonzalez guzman" userId="fb64a47ee61ae747" providerId="LiveId" clId="{F7B6C756-ECCA-4720-8AF6-EAC8A0DC6C14}" dt="2025-03-10T23:39:13.552" v="242" actId="478"/>
          <ac:spMkLst>
            <pc:docMk/>
            <pc:sldMk cId="1558683154" sldId="7857"/>
            <ac:spMk id="9" creationId="{8C014075-D083-DB21-2DEF-F41BEE08ED26}"/>
          </ac:spMkLst>
        </pc:spChg>
        <pc:spChg chg="del">
          <ac:chgData name="julio olaf gonzalez guzman" userId="fb64a47ee61ae747" providerId="LiveId" clId="{F7B6C756-ECCA-4720-8AF6-EAC8A0DC6C14}" dt="2025-03-10T23:39:15.254" v="243" actId="478"/>
          <ac:spMkLst>
            <pc:docMk/>
            <pc:sldMk cId="1558683154" sldId="7857"/>
            <ac:spMk id="10" creationId="{6E784C27-C12D-EBFC-C18C-C2D481146993}"/>
          </ac:spMkLst>
        </pc:spChg>
        <pc:graphicFrameChg chg="del">
          <ac:chgData name="julio olaf gonzalez guzman" userId="fb64a47ee61ae747" providerId="LiveId" clId="{F7B6C756-ECCA-4720-8AF6-EAC8A0DC6C14}" dt="2025-03-10T23:39:09.144" v="240" actId="478"/>
          <ac:graphicFrameMkLst>
            <pc:docMk/>
            <pc:sldMk cId="1558683154" sldId="7857"/>
            <ac:graphicFrameMk id="13" creationId="{F44280FA-44CA-5330-8F8C-A0FCEF495BDB}"/>
          </ac:graphicFrameMkLst>
        </pc:graphicFrameChg>
      </pc:sldChg>
    </pc:docChg>
  </pc:docChgLst>
  <pc:docChgLst>
    <pc:chgData name="julio olaf gonzalez guzman" userId="fb64a47ee61ae747" providerId="LiveId" clId="{8D151F8C-4AB9-48D1-B51C-6ADE1C932E8F}"/>
    <pc:docChg chg="undo custSel addSld modSld">
      <pc:chgData name="julio olaf gonzalez guzman" userId="fb64a47ee61ae747" providerId="LiveId" clId="{8D151F8C-4AB9-48D1-B51C-6ADE1C932E8F}" dt="2025-03-05T17:01:01.055" v="422" actId="20577"/>
      <pc:docMkLst>
        <pc:docMk/>
      </pc:docMkLst>
      <pc:sldChg chg="modSp add mod">
        <pc:chgData name="julio olaf gonzalez guzman" userId="fb64a47ee61ae747" providerId="LiveId" clId="{8D151F8C-4AB9-48D1-B51C-6ADE1C932E8F}" dt="2025-03-05T17:01:01.055" v="422" actId="20577"/>
        <pc:sldMkLst>
          <pc:docMk/>
          <pc:sldMk cId="0" sldId="257"/>
        </pc:sldMkLst>
        <pc:spChg chg="mod">
          <ac:chgData name="julio olaf gonzalez guzman" userId="fb64a47ee61ae747" providerId="LiveId" clId="{8D151F8C-4AB9-48D1-B51C-6ADE1C932E8F}" dt="2025-03-05T17:01:01.055" v="422" actId="20577"/>
          <ac:spMkLst>
            <pc:docMk/>
            <pc:sldMk cId="0" sldId="257"/>
            <ac:spMk id="3" creationId="{C8D112F2-5496-CB07-7EC1-B1DEBC42A53B}"/>
          </ac:spMkLst>
        </pc:spChg>
        <pc:spChg chg="mod">
          <ac:chgData name="julio olaf gonzalez guzman" userId="fb64a47ee61ae747" providerId="LiveId" clId="{8D151F8C-4AB9-48D1-B51C-6ADE1C932E8F}" dt="2025-03-05T17:00:49.982" v="411" actId="20577"/>
          <ac:spMkLst>
            <pc:docMk/>
            <pc:sldMk cId="0" sldId="257"/>
            <ac:spMk id="125" creationId="{00000000-0000-0000-0000-000000000000}"/>
          </ac:spMkLst>
        </pc:spChg>
        <pc:picChg chg="mod">
          <ac:chgData name="julio olaf gonzalez guzman" userId="fb64a47ee61ae747" providerId="LiveId" clId="{8D151F8C-4AB9-48D1-B51C-6ADE1C932E8F}" dt="2025-03-05T16:59:56.100" v="365" actId="1076"/>
          <ac:picMkLst>
            <pc:docMk/>
            <pc:sldMk cId="0" sldId="257"/>
            <ac:picMk id="123" creationId="{00000000-0000-0000-0000-000000000000}"/>
          </ac:picMkLst>
        </pc:picChg>
      </pc:sldChg>
      <pc:sldChg chg="modSp mod">
        <pc:chgData name="julio olaf gonzalez guzman" userId="fb64a47ee61ae747" providerId="LiveId" clId="{8D151F8C-4AB9-48D1-B51C-6ADE1C932E8F}" dt="2025-03-05T16:52:05.951" v="327" actId="20577"/>
        <pc:sldMkLst>
          <pc:docMk/>
          <pc:sldMk cId="4038117884" sldId="3580"/>
        </pc:sldMkLst>
      </pc:sldChg>
      <pc:sldChg chg="modSp mod">
        <pc:chgData name="julio olaf gonzalez guzman" userId="fb64a47ee61ae747" providerId="LiveId" clId="{8D151F8C-4AB9-48D1-B51C-6ADE1C932E8F}" dt="2025-03-05T16:29:39" v="3" actId="14100"/>
        <pc:sldMkLst>
          <pc:docMk/>
          <pc:sldMk cId="408437876" sldId="3582"/>
        </pc:sldMkLst>
      </pc:sldChg>
      <pc:sldChg chg="modSp mod">
        <pc:chgData name="julio olaf gonzalez guzman" userId="fb64a47ee61ae747" providerId="LiveId" clId="{8D151F8C-4AB9-48D1-B51C-6ADE1C932E8F}" dt="2025-03-05T16:41:03.098" v="82"/>
        <pc:sldMkLst>
          <pc:docMk/>
          <pc:sldMk cId="2190209889" sldId="3584"/>
        </pc:sldMkLst>
      </pc:sldChg>
      <pc:sldChg chg="modSp mod">
        <pc:chgData name="julio olaf gonzalez guzman" userId="fb64a47ee61ae747" providerId="LiveId" clId="{8D151F8C-4AB9-48D1-B51C-6ADE1C932E8F}" dt="2025-03-05T16:33:13.429" v="71" actId="20577"/>
        <pc:sldMkLst>
          <pc:docMk/>
          <pc:sldMk cId="2018156453" sldId="7852"/>
        </pc:sldMkLst>
        <pc:graphicFrameChg chg="modGraphic">
          <ac:chgData name="julio olaf gonzalez guzman" userId="fb64a47ee61ae747" providerId="LiveId" clId="{8D151F8C-4AB9-48D1-B51C-6ADE1C932E8F}" dt="2025-03-05T16:33:13.429" v="71" actId="20577"/>
          <ac:graphicFrameMkLst>
            <pc:docMk/>
            <pc:sldMk cId="2018156453" sldId="7852"/>
            <ac:graphicFrameMk id="7" creationId="{84651C6E-643C-3884-D4E3-1857549F3942}"/>
          </ac:graphicFrameMkLst>
        </pc:graphicFrameChg>
      </pc:sldChg>
      <pc:sldChg chg="addSp modSp mod">
        <pc:chgData name="julio olaf gonzalez guzman" userId="fb64a47ee61ae747" providerId="LiveId" clId="{8D151F8C-4AB9-48D1-B51C-6ADE1C932E8F}" dt="2025-03-05T16:52:12.070" v="328" actId="20577"/>
        <pc:sldMkLst>
          <pc:docMk/>
          <pc:sldMk cId="529288233" sldId="7853"/>
        </pc:sldMkLst>
      </pc:sldChg>
      <pc:sldChg chg="addSp delSp modSp add mod">
        <pc:chgData name="julio olaf gonzalez guzman" userId="fb64a47ee61ae747" providerId="LiveId" clId="{8D151F8C-4AB9-48D1-B51C-6ADE1C932E8F}" dt="2025-03-05T16:31:02.820" v="8"/>
        <pc:sldMkLst>
          <pc:docMk/>
          <pc:sldMk cId="484045912" sldId="7854"/>
        </pc:sldMkLst>
        <pc:spChg chg="add mod">
          <ac:chgData name="julio olaf gonzalez guzman" userId="fb64a47ee61ae747" providerId="LiveId" clId="{8D151F8C-4AB9-48D1-B51C-6ADE1C932E8F}" dt="2025-03-05T16:30:56.217" v="7"/>
          <ac:spMkLst>
            <pc:docMk/>
            <pc:sldMk cId="484045912" sldId="7854"/>
            <ac:spMk id="3" creationId="{57005A28-D889-983B-AA2D-AC062190FB63}"/>
          </ac:spMkLst>
        </pc:spChg>
        <pc:picChg chg="add mod">
          <ac:chgData name="julio olaf gonzalez guzman" userId="fb64a47ee61ae747" providerId="LiveId" clId="{8D151F8C-4AB9-48D1-B51C-6ADE1C932E8F}" dt="2025-03-05T16:31:02.820" v="8"/>
          <ac:picMkLst>
            <pc:docMk/>
            <pc:sldMk cId="484045912" sldId="7854"/>
            <ac:picMk id="5" creationId="{35F6ED09-59DE-A837-70F5-C574A7D188B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d.docs.live.net/fb64a47ee61ae747/Documentos/Ideas%20Frescas/Sthelare/CSV%20graficas/Grafica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d.docs.live.net/fb64a47ee61ae747/Documentos/Ideas%20Frescas/Sthelare/CSV%20graficas/Grafica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lio_2h7cnt5\Downloads\Telegram%20Desktop\Jul_ARHE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d.docs.live.net/fb64a47ee61ae747/Documentos/Ideas%20Frescas/Sthelare/CSV%20graficas/Grafica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Usuario\Documents\IDEAS_FRESH_II\BD\MAZATLAN\Ultimate_demanda_formatt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2569490298534509"/>
          <c:h val="0.79910605829806525"/>
        </c:manualLayout>
      </c:layout>
      <c:lineChart>
        <c:grouping val="standard"/>
        <c:varyColors val="0"/>
        <c:ser>
          <c:idx val="1"/>
          <c:order val="0"/>
          <c:tx>
            <c:strRef>
              <c:f>Hoja2!$C$1</c:f>
              <c:strCache>
                <c:ptCount val="1"/>
                <c:pt idx="0">
                  <c:v>Precio M2  Stelarhe Disponible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19050">
                <a:solidFill>
                  <a:srgbClr val="FFD57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Hoja2!$A$2:$B$13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Hoja2!$C$2:$C$13</c:f>
              <c:numCache>
                <c:formatCode>"$"#,##0_);[Red]\("$"#,##0\)</c:formatCode>
                <c:ptCount val="12"/>
                <c:pt idx="0">
                  <c:v>74287.06</c:v>
                </c:pt>
                <c:pt idx="1">
                  <c:v>74922.81</c:v>
                </c:pt>
                <c:pt idx="2">
                  <c:v>75565.02</c:v>
                </c:pt>
                <c:pt idx="3">
                  <c:v>76214.149999999994</c:v>
                </c:pt>
                <c:pt idx="4">
                  <c:v>76867.070000000007</c:v>
                </c:pt>
                <c:pt idx="5">
                  <c:v>77526.210000000006</c:v>
                </c:pt>
                <c:pt idx="6">
                  <c:v>78190.84</c:v>
                </c:pt>
                <c:pt idx="7">
                  <c:v>78860.399999999994</c:v>
                </c:pt>
                <c:pt idx="8">
                  <c:v>79537.399999999994</c:v>
                </c:pt>
                <c:pt idx="9">
                  <c:v>80219.02</c:v>
                </c:pt>
                <c:pt idx="10">
                  <c:v>80907.759999999995</c:v>
                </c:pt>
                <c:pt idx="11">
                  <c:v>81600.28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04-44FF-AE76-9C5B4D61A1DC}"/>
            </c:ext>
          </c:extLst>
        </c:ser>
        <c:ser>
          <c:idx val="4"/>
          <c:order val="2"/>
          <c:tx>
            <c:strRef>
              <c:f>Hoja2!$E$1</c:f>
              <c:strCache>
                <c:ptCount val="1"/>
                <c:pt idx="0">
                  <c:v>Precio M2  Stelarhe Historico</c:v>
                </c:pt>
              </c:strCache>
              <c:extLst xmlns:c15="http://schemas.microsoft.com/office/drawing/2012/chart"/>
            </c:strRef>
          </c:tx>
          <c:spPr>
            <a:ln w="38100" cap="rnd">
              <a:solidFill>
                <a:srgbClr val="C3D69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3D69B"/>
              </a:solidFill>
              <a:ln w="19050">
                <a:solidFill>
                  <a:srgbClr val="C3D69B">
                    <a:alpha val="84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Hoja2!$A$2:$B$13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  <c:extLst xmlns:c15="http://schemas.microsoft.com/office/drawing/2012/chart"/>
            </c:multiLvlStrRef>
          </c:cat>
          <c:val>
            <c:numRef>
              <c:f>Hoja2!$E$2:$E$13</c:f>
              <c:numCache>
                <c:formatCode>"$"#,##0_);[Red]\("$"#,##0\)</c:formatCode>
                <c:ptCount val="12"/>
                <c:pt idx="0">
                  <c:v>95601</c:v>
                </c:pt>
                <c:pt idx="1">
                  <c:v>96428</c:v>
                </c:pt>
                <c:pt idx="2">
                  <c:v>97260</c:v>
                </c:pt>
                <c:pt idx="3">
                  <c:v>98100</c:v>
                </c:pt>
                <c:pt idx="4">
                  <c:v>101914</c:v>
                </c:pt>
                <c:pt idx="5">
                  <c:v>102793</c:v>
                </c:pt>
                <c:pt idx="6">
                  <c:v>103681</c:v>
                </c:pt>
                <c:pt idx="7">
                  <c:v>104578</c:v>
                </c:pt>
                <c:pt idx="8">
                  <c:v>108649</c:v>
                </c:pt>
                <c:pt idx="9">
                  <c:v>109585</c:v>
                </c:pt>
                <c:pt idx="10">
                  <c:v>110530</c:v>
                </c:pt>
                <c:pt idx="11">
                  <c:v>111487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F304-44FF-AE76-9C5B4D61A1DC}"/>
            </c:ext>
          </c:extLst>
        </c:ser>
        <c:ser>
          <c:idx val="2"/>
          <c:order val="4"/>
          <c:tx>
            <c:strRef>
              <c:f>Hoja2!$G$1</c:f>
              <c:strCache>
                <c:ptCount val="1"/>
                <c:pt idx="0">
                  <c:v>Precio M2 Proyectos 6.5 Millones o más</c:v>
                </c:pt>
              </c:strCache>
            </c:strRef>
          </c:tx>
          <c:spPr>
            <a:ln w="38100" cap="rnd">
              <a:solidFill>
                <a:srgbClr val="C6D9F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/>
              </a:solidFill>
              <a:ln w="19050">
                <a:solidFill>
                  <a:srgbClr val="4BACC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Hoja2!$A$2:$B$13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Hoja2!$G$2:$G$13</c:f>
              <c:numCache>
                <c:formatCode>"$"#,##0_);[Red]\("$"#,##0\)</c:formatCode>
                <c:ptCount val="12"/>
                <c:pt idx="0">
                  <c:v>66053.835005999994</c:v>
                </c:pt>
                <c:pt idx="1">
                  <c:v>66627.117866999994</c:v>
                </c:pt>
                <c:pt idx="2">
                  <c:v>67205.194168999995</c:v>
                </c:pt>
                <c:pt idx="3">
                  <c:v>67785.320124999998</c:v>
                </c:pt>
                <c:pt idx="4">
                  <c:v>68374.781306000004</c:v>
                </c:pt>
                <c:pt idx="5">
                  <c:v>68966.120314999993</c:v>
                </c:pt>
                <c:pt idx="6">
                  <c:v>69563.769224000003</c:v>
                </c:pt>
                <c:pt idx="7">
                  <c:v>70165.434813999993</c:v>
                </c:pt>
                <c:pt idx="8">
                  <c:v>70773.655752000006</c:v>
                </c:pt>
                <c:pt idx="9">
                  <c:v>71390.270369999998</c:v>
                </c:pt>
                <c:pt idx="10">
                  <c:v>72010.270606000006</c:v>
                </c:pt>
                <c:pt idx="11">
                  <c:v>72634.854691999994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04-44FF-AE76-9C5B4D61A1DC}"/>
            </c:ext>
          </c:extLst>
        </c:ser>
        <c:ser>
          <c:idx val="6"/>
          <c:order val="6"/>
          <c:tx>
            <c:strRef>
              <c:f>Hoja2!$I$1</c:f>
              <c:strCache>
                <c:ptCount val="1"/>
                <c:pt idx="0">
                  <c:v>Precio M2 Proyectos 6.4 Millones o menos</c:v>
                </c:pt>
              </c:strCache>
            </c:strRef>
          </c:tx>
          <c:spPr>
            <a:ln w="38100" cap="rnd">
              <a:solidFill>
                <a:srgbClr val="FFD6A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Hoja2!$I$2:$I$13</c:f>
              <c:numCache>
                <c:formatCode>"$"#,##0</c:formatCode>
                <c:ptCount val="12"/>
                <c:pt idx="0">
                  <c:v>63611.534177000001</c:v>
                </c:pt>
                <c:pt idx="1">
                  <c:v>64157.015971000001</c:v>
                </c:pt>
                <c:pt idx="2">
                  <c:v>64708.596363999997</c:v>
                </c:pt>
                <c:pt idx="3">
                  <c:v>65265.030642999998</c:v>
                </c:pt>
                <c:pt idx="4">
                  <c:v>65824.988974000007</c:v>
                </c:pt>
                <c:pt idx="5">
                  <c:v>66388.506957000005</c:v>
                </c:pt>
                <c:pt idx="6">
                  <c:v>66959.967938999995</c:v>
                </c:pt>
                <c:pt idx="7">
                  <c:v>67537.242606999993</c:v>
                </c:pt>
                <c:pt idx="8">
                  <c:v>68118.280645999999</c:v>
                </c:pt>
                <c:pt idx="9">
                  <c:v>68702.912175000005</c:v>
                </c:pt>
                <c:pt idx="10">
                  <c:v>69295.337098000004</c:v>
                </c:pt>
                <c:pt idx="11">
                  <c:v>69890.476095999999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04-44FF-AE76-9C5B4D61A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  <c:extLst>
          <c:ext xmlns:c15="http://schemas.microsoft.com/office/drawing/2012/chart" uri="{02D57815-91ED-43cb-92C2-25804820EDAC}">
            <c15:filteredLineSeries>
              <c15:ser>
                <c:idx val="3"/>
                <c:order val="1"/>
                <c:tx>
                  <c:strRef>
                    <c:extLst>
                      <c:ext uri="{02D57815-91ED-43cb-92C2-25804820EDAC}">
                        <c15:formulaRef>
                          <c15:sqref>Hoja2!$D$1</c15:sqref>
                        </c15:formulaRef>
                      </c:ext>
                    </c:extLst>
                    <c:strCache>
                      <c:ptCount val="1"/>
                      <c:pt idx="0">
                        <c:v>Precio Final Stelarhe Disponible</c:v>
                      </c:pt>
                    </c:strCache>
                  </c:strRef>
                </c:tx>
                <c:spPr>
                  <a:ln w="38100" cap="rnd">
                    <a:solidFill>
                      <a:srgbClr val="FFD6A9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FFA900"/>
                    </a:solidFill>
                    <a:ln w="19050">
                      <a:solidFill>
                        <a:srgbClr val="FFA900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defRPr>
                      </a:pPr>
                      <a:endParaRPr lang="es-MX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Hoja2!$A$2:$B$13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Hoja2!$D$2:$D$13</c15:sqref>
                        </c15:formulaRef>
                      </c:ext>
                    </c:extLst>
                    <c:numCache>
                      <c:formatCode>"$"#,##0_);[Red]\("$"#,##0\)</c:formatCode>
                      <c:ptCount val="12"/>
                      <c:pt idx="0">
                        <c:v>11068771.939999999</c:v>
                      </c:pt>
                      <c:pt idx="1">
                        <c:v>11163498.689999999</c:v>
                      </c:pt>
                      <c:pt idx="2">
                        <c:v>11259187.98</c:v>
                      </c:pt>
                      <c:pt idx="3">
                        <c:v>11355908.35</c:v>
                      </c:pt>
                      <c:pt idx="4">
                        <c:v>11453193.430000002</c:v>
                      </c:pt>
                      <c:pt idx="5">
                        <c:v>11551405.290000001</c:v>
                      </c:pt>
                      <c:pt idx="6">
                        <c:v>11650435.16</c:v>
                      </c:pt>
                      <c:pt idx="7">
                        <c:v>11750199.6</c:v>
                      </c:pt>
                      <c:pt idx="8">
                        <c:v>11851072.6</c:v>
                      </c:pt>
                      <c:pt idx="9">
                        <c:v>11952633.98</c:v>
                      </c:pt>
                      <c:pt idx="10">
                        <c:v>12055256.239999998</c:v>
                      </c:pt>
                      <c:pt idx="11">
                        <c:v>12158441.720000001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F304-44FF-AE76-9C5B4D61A1DC}"/>
                  </c:ext>
                </c:extLst>
              </c15:ser>
            </c15:filteredLineSeries>
            <c15:filteredLine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Hoja2!$F$1</c15:sqref>
                        </c15:formulaRef>
                      </c:ext>
                    </c:extLst>
                    <c:strCache>
                      <c:ptCount val="1"/>
                      <c:pt idx="0">
                        <c:v>Precio Final Stelarhe Historico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Hoja2!$A$2:$B$13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Hoja2!$F$2:$F$13</c15:sqref>
                        </c15:formulaRef>
                      </c:ext>
                    </c:extLst>
                    <c:numCache>
                      <c:formatCode>"$"#,##0_);[Red]\("$"#,##0\)</c:formatCode>
                      <c:ptCount val="12"/>
                      <c:pt idx="0">
                        <c:v>14244549</c:v>
                      </c:pt>
                      <c:pt idx="1">
                        <c:v>14367772</c:v>
                      </c:pt>
                      <c:pt idx="2">
                        <c:v>14491740</c:v>
                      </c:pt>
                      <c:pt idx="3">
                        <c:v>14616900</c:v>
                      </c:pt>
                      <c:pt idx="4">
                        <c:v>15185186</c:v>
                      </c:pt>
                      <c:pt idx="5">
                        <c:v>15316157</c:v>
                      </c:pt>
                      <c:pt idx="6">
                        <c:v>15448469</c:v>
                      </c:pt>
                      <c:pt idx="7">
                        <c:v>15582122</c:v>
                      </c:pt>
                      <c:pt idx="8">
                        <c:v>16188701</c:v>
                      </c:pt>
                      <c:pt idx="9">
                        <c:v>16328165</c:v>
                      </c:pt>
                      <c:pt idx="10">
                        <c:v>16468970</c:v>
                      </c:pt>
                      <c:pt idx="11">
                        <c:v>16611563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304-44FF-AE76-9C5B4D61A1DC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Hoja2!$H$1</c15:sqref>
                        </c15:formulaRef>
                      </c:ext>
                    </c:extLst>
                    <c:strCache>
                      <c:ptCount val="1"/>
                      <c:pt idx="0">
                        <c:v>Precio Final Proyectos 6.5 Millones o más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Hoja2!$A$2:$B$13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Hoja2!$H$2:$H$13</c15:sqref>
                        </c15:formulaRef>
                      </c:ext>
                    </c:extLst>
                    <c:numCache>
                      <c:formatCode>"$"#,##0_);[Red]\("$"#,##0\)</c:formatCode>
                      <c:ptCount val="12"/>
                      <c:pt idx="0">
                        <c:v>8586998.5507799983</c:v>
                      </c:pt>
                      <c:pt idx="1">
                        <c:v>8661525.32271</c:v>
                      </c:pt>
                      <c:pt idx="2">
                        <c:v>8736675.2419699989</c:v>
                      </c:pt>
                      <c:pt idx="3">
                        <c:v>8812091.616249999</c:v>
                      </c:pt>
                      <c:pt idx="4">
                        <c:v>8888721.5697800014</c:v>
                      </c:pt>
                      <c:pt idx="5">
                        <c:v>8965595.6409499999</c:v>
                      </c:pt>
                      <c:pt idx="6">
                        <c:v>9043289.9991200007</c:v>
                      </c:pt>
                      <c:pt idx="7">
                        <c:v>9121506.5258199982</c:v>
                      </c:pt>
                      <c:pt idx="8">
                        <c:v>9200575.2477600016</c:v>
                      </c:pt>
                      <c:pt idx="9">
                        <c:v>9280735.1480999999</c:v>
                      </c:pt>
                      <c:pt idx="10">
                        <c:v>9361335.1787800007</c:v>
                      </c:pt>
                      <c:pt idx="11">
                        <c:v>9442531.1099599991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304-44FF-AE76-9C5B4D61A1DC}"/>
                  </c:ext>
                </c:extLst>
              </c15:ser>
            </c15:filteredLineSeries>
          </c:ext>
        </c:extLst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ax val="120000"/>
          <c:min val="56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Roboto Light" pitchFamily="2" charset="0"/>
                <a:ea typeface="Roboto Light" pitchFamily="2" charset="0"/>
                <a:cs typeface="Arial" panose="020B0604020202020204" pitchFamily="34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b="0" i="0">
          <a:latin typeface="Roboto Light" pitchFamily="2" charset="0"/>
          <a:ea typeface="Roboto Light" pitchFamily="2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578098490829989E-2"/>
          <c:y val="2.3657953077320524E-2"/>
          <c:w val="0.82569490298534509"/>
          <c:h val="0.79910605829806525"/>
        </c:manualLayout>
      </c:layout>
      <c:lineChart>
        <c:grouping val="standard"/>
        <c:varyColors val="0"/>
        <c:ser>
          <c:idx val="3"/>
          <c:order val="1"/>
          <c:tx>
            <c:strRef>
              <c:f>Hoja2!$D$1</c:f>
              <c:strCache>
                <c:ptCount val="1"/>
                <c:pt idx="0">
                  <c:v>Precio Final Stelarhe Disponible</c:v>
                </c:pt>
              </c:strCache>
            </c:strRef>
          </c:tx>
          <c:spPr>
            <a:ln w="38100" cap="rnd">
              <a:solidFill>
                <a:srgbClr val="FFD5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D579"/>
              </a:solidFill>
              <a:ln w="19050">
                <a:solidFill>
                  <a:srgbClr val="FFD57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Hoja2!$A$2:$B$13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Hoja2!$D$2:$D$13</c:f>
              <c:numCache>
                <c:formatCode>"$"#,##0_);[Red]\("$"#,##0\)</c:formatCode>
                <c:ptCount val="12"/>
                <c:pt idx="0">
                  <c:v>11068771.939999999</c:v>
                </c:pt>
                <c:pt idx="1">
                  <c:v>11163498.689999999</c:v>
                </c:pt>
                <c:pt idx="2">
                  <c:v>11259187.98</c:v>
                </c:pt>
                <c:pt idx="3">
                  <c:v>11355908.35</c:v>
                </c:pt>
                <c:pt idx="4">
                  <c:v>11453193.430000002</c:v>
                </c:pt>
                <c:pt idx="5">
                  <c:v>11551405.290000001</c:v>
                </c:pt>
                <c:pt idx="6">
                  <c:v>11650435.16</c:v>
                </c:pt>
                <c:pt idx="7">
                  <c:v>11750199.6</c:v>
                </c:pt>
                <c:pt idx="8">
                  <c:v>11851072.6</c:v>
                </c:pt>
                <c:pt idx="9">
                  <c:v>11952633.98</c:v>
                </c:pt>
                <c:pt idx="10">
                  <c:v>12055256.239999998</c:v>
                </c:pt>
                <c:pt idx="11">
                  <c:v>12158441.720000001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E3-4340-A5D2-85595A922C90}"/>
            </c:ext>
          </c:extLst>
        </c:ser>
        <c:ser>
          <c:idx val="0"/>
          <c:order val="3"/>
          <c:tx>
            <c:strRef>
              <c:f>Hoja2!$F$1</c:f>
              <c:strCache>
                <c:ptCount val="1"/>
                <c:pt idx="0">
                  <c:v>Precio Final Stelarhe Historico</c:v>
                </c:pt>
              </c:strCache>
              <c:extLst xmlns:c15="http://schemas.microsoft.com/office/drawing/2012/chart"/>
            </c:strRef>
          </c:tx>
          <c:spPr>
            <a:ln w="38100" cap="rnd">
              <a:solidFill>
                <a:srgbClr val="C3D69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3D69B"/>
              </a:solidFill>
              <a:ln w="19050">
                <a:solidFill>
                  <a:srgbClr val="C3D69B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Hoja2!$A$2:$B$13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  <c:extLst xmlns:c15="http://schemas.microsoft.com/office/drawing/2012/chart"/>
            </c:multiLvlStrRef>
          </c:cat>
          <c:val>
            <c:numRef>
              <c:f>Hoja2!$F$2:$F$13</c:f>
              <c:numCache>
                <c:formatCode>"$"#,##0_);[Red]\("$"#,##0\)</c:formatCode>
                <c:ptCount val="12"/>
                <c:pt idx="0">
                  <c:v>14244549</c:v>
                </c:pt>
                <c:pt idx="1">
                  <c:v>14367772</c:v>
                </c:pt>
                <c:pt idx="2">
                  <c:v>14491740</c:v>
                </c:pt>
                <c:pt idx="3">
                  <c:v>14616900</c:v>
                </c:pt>
                <c:pt idx="4">
                  <c:v>15185186</c:v>
                </c:pt>
                <c:pt idx="5">
                  <c:v>15316157</c:v>
                </c:pt>
                <c:pt idx="6">
                  <c:v>15448469</c:v>
                </c:pt>
                <c:pt idx="7">
                  <c:v>15582122</c:v>
                </c:pt>
                <c:pt idx="8">
                  <c:v>16188701</c:v>
                </c:pt>
                <c:pt idx="9">
                  <c:v>16328165</c:v>
                </c:pt>
                <c:pt idx="10">
                  <c:v>16468970</c:v>
                </c:pt>
                <c:pt idx="11">
                  <c:v>16611563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1EE3-4340-A5D2-85595A922C90}"/>
            </c:ext>
          </c:extLst>
        </c:ser>
        <c:ser>
          <c:idx val="5"/>
          <c:order val="5"/>
          <c:tx>
            <c:strRef>
              <c:f>Hoja2!$H$1</c:f>
              <c:strCache>
                <c:ptCount val="1"/>
                <c:pt idx="0">
                  <c:v>Precio Final Proyectos 6.5 Millones o más</c:v>
                </c:pt>
              </c:strCache>
            </c:strRef>
          </c:tx>
          <c:spPr>
            <a:ln w="38100" cap="rnd">
              <a:solidFill>
                <a:srgbClr val="C6D9F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BACC6"/>
              </a:solidFill>
              <a:ln w="19050">
                <a:solidFill>
                  <a:srgbClr val="4BACC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Hoja2!$A$2:$B$13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Hoja2!$H$2:$H$13</c:f>
              <c:numCache>
                <c:formatCode>"$"#,##0_);[Red]\("$"#,##0\)</c:formatCode>
                <c:ptCount val="12"/>
                <c:pt idx="0">
                  <c:v>8586998.5507799983</c:v>
                </c:pt>
                <c:pt idx="1">
                  <c:v>8661525.32271</c:v>
                </c:pt>
                <c:pt idx="2">
                  <c:v>8736675.2419699989</c:v>
                </c:pt>
                <c:pt idx="3">
                  <c:v>8812091.616249999</c:v>
                </c:pt>
                <c:pt idx="4">
                  <c:v>8888721.5697800014</c:v>
                </c:pt>
                <c:pt idx="5">
                  <c:v>8965595.6409499999</c:v>
                </c:pt>
                <c:pt idx="6">
                  <c:v>9043289.9991200007</c:v>
                </c:pt>
                <c:pt idx="7">
                  <c:v>9121506.5258199982</c:v>
                </c:pt>
                <c:pt idx="8">
                  <c:v>9200575.2477600016</c:v>
                </c:pt>
                <c:pt idx="9">
                  <c:v>9280735.1480999999</c:v>
                </c:pt>
                <c:pt idx="10">
                  <c:v>9361335.1787800007</c:v>
                </c:pt>
                <c:pt idx="11">
                  <c:v>9442531.1099599991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E3-4340-A5D2-85595A922C90}"/>
            </c:ext>
          </c:extLst>
        </c:ser>
        <c:ser>
          <c:idx val="6"/>
          <c:order val="6"/>
          <c:tx>
            <c:strRef>
              <c:f>Hoja2!$J$1</c:f>
              <c:strCache>
                <c:ptCount val="1"/>
                <c:pt idx="0">
                  <c:v>Precio Final Proyectos 6.4 Millones o menos</c:v>
                </c:pt>
              </c:strCache>
            </c:strRef>
          </c:tx>
          <c:spPr>
            <a:ln w="38100" cap="rnd">
              <a:solidFill>
                <a:srgbClr val="FFA9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A900"/>
              </a:solidFill>
              <a:ln w="19050">
                <a:solidFill>
                  <a:srgbClr val="FFA900"/>
                </a:solidFill>
              </a:ln>
              <a:effectLst/>
            </c:spPr>
          </c:marker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Hoja2!$J$2:$J$13</c:f>
              <c:numCache>
                <c:formatCode>"$"#,##0.00</c:formatCode>
                <c:ptCount val="12"/>
                <c:pt idx="0">
                  <c:v>6679211.0885850005</c:v>
                </c:pt>
                <c:pt idx="1">
                  <c:v>6736486.6769550005</c:v>
                </c:pt>
                <c:pt idx="2">
                  <c:v>6794402.6182199996</c:v>
                </c:pt>
                <c:pt idx="3">
                  <c:v>6852828.2175150001</c:v>
                </c:pt>
                <c:pt idx="4">
                  <c:v>6911623.8422700008</c:v>
                </c:pt>
                <c:pt idx="5">
                  <c:v>6970793.2304850006</c:v>
                </c:pt>
                <c:pt idx="6">
                  <c:v>7030796.6335949991</c:v>
                </c:pt>
                <c:pt idx="7">
                  <c:v>7091410.4737349991</c:v>
                </c:pt>
                <c:pt idx="8">
                  <c:v>7152419.4678299995</c:v>
                </c:pt>
                <c:pt idx="9">
                  <c:v>7213805.7783750007</c:v>
                </c:pt>
                <c:pt idx="10">
                  <c:v>7276010.3952900004</c:v>
                </c:pt>
                <c:pt idx="11">
                  <c:v>7338499.9900799999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EE3-4340-A5D2-85595A922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04672"/>
        <c:axId val="34206464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Hoja2!$C$1</c15:sqref>
                        </c15:formulaRef>
                      </c:ext>
                    </c:extLst>
                    <c:strCache>
                      <c:ptCount val="1"/>
                      <c:pt idx="0">
                        <c:v>Precio M2  Stelarhe Disponible</c:v>
                      </c:pt>
                    </c:strCache>
                  </c:strRef>
                </c:tx>
                <c:spPr>
                  <a:ln w="38100" cap="rnd">
                    <a:solidFill>
                      <a:srgbClr val="FFD579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FFC000"/>
                    </a:solidFill>
                    <a:ln w="19050">
                      <a:solidFill>
                        <a:srgbClr val="FFD579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defRPr>
                      </a:pPr>
                      <a:endParaRPr lang="es-MX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Hoja2!$A$2:$B$13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Hoja2!$C$2:$C$13</c15:sqref>
                        </c15:formulaRef>
                      </c:ext>
                    </c:extLst>
                    <c:numCache>
                      <c:formatCode>"$"#,##0_);[Red]\("$"#,##0\)</c:formatCode>
                      <c:ptCount val="12"/>
                      <c:pt idx="0">
                        <c:v>74287.06</c:v>
                      </c:pt>
                      <c:pt idx="1">
                        <c:v>74922.81</c:v>
                      </c:pt>
                      <c:pt idx="2">
                        <c:v>75565.02</c:v>
                      </c:pt>
                      <c:pt idx="3">
                        <c:v>76214.149999999994</c:v>
                      </c:pt>
                      <c:pt idx="4">
                        <c:v>76867.070000000007</c:v>
                      </c:pt>
                      <c:pt idx="5">
                        <c:v>77526.210000000006</c:v>
                      </c:pt>
                      <c:pt idx="6">
                        <c:v>78190.84</c:v>
                      </c:pt>
                      <c:pt idx="7">
                        <c:v>78860.399999999994</c:v>
                      </c:pt>
                      <c:pt idx="8">
                        <c:v>79537.399999999994</c:v>
                      </c:pt>
                      <c:pt idx="9">
                        <c:v>80219.02</c:v>
                      </c:pt>
                      <c:pt idx="10">
                        <c:v>80907.759999999995</c:v>
                      </c:pt>
                      <c:pt idx="11">
                        <c:v>81600.28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1EE3-4340-A5D2-85595A922C90}"/>
                  </c:ext>
                </c:extLst>
              </c15:ser>
            </c15:filteredLineSeries>
            <c15:filteredLineSeries>
              <c15:ser>
                <c:idx val="4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Hoja2!$E$1</c15:sqref>
                        </c15:formulaRef>
                      </c:ext>
                    </c:extLst>
                    <c:strCache>
                      <c:ptCount val="1"/>
                      <c:pt idx="0">
                        <c:v>Precio M2  Stelarhe Historico</c:v>
                      </c:pt>
                    </c:strCache>
                  </c:strRef>
                </c:tx>
                <c:spPr>
                  <a:ln w="44450" cap="rnd">
                    <a:solidFill>
                      <a:srgbClr val="DCEAF7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rgbClr val="4BACC6"/>
                    </a:solidFill>
                    <a:ln w="19050">
                      <a:solidFill>
                        <a:schemeClr val="accent5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  <a:cs typeface="Roboto Thin" panose="02000000000000000000" pitchFamily="2" charset="0"/>
                        </a:defRPr>
                      </a:pPr>
                      <a:endParaRPr lang="es-MX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Hoja2!$A$2:$B$13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Hoja2!$E$2:$E$13</c15:sqref>
                        </c15:formulaRef>
                      </c:ext>
                    </c:extLst>
                    <c:numCache>
                      <c:formatCode>"$"#,##0_);[Red]\("$"#,##0\)</c:formatCode>
                      <c:ptCount val="12"/>
                      <c:pt idx="0">
                        <c:v>95601</c:v>
                      </c:pt>
                      <c:pt idx="1">
                        <c:v>96428</c:v>
                      </c:pt>
                      <c:pt idx="2">
                        <c:v>97260</c:v>
                      </c:pt>
                      <c:pt idx="3">
                        <c:v>98100</c:v>
                      </c:pt>
                      <c:pt idx="4">
                        <c:v>101914</c:v>
                      </c:pt>
                      <c:pt idx="5">
                        <c:v>102793</c:v>
                      </c:pt>
                      <c:pt idx="6">
                        <c:v>103681</c:v>
                      </c:pt>
                      <c:pt idx="7">
                        <c:v>104578</c:v>
                      </c:pt>
                      <c:pt idx="8">
                        <c:v>108649</c:v>
                      </c:pt>
                      <c:pt idx="9">
                        <c:v>109585</c:v>
                      </c:pt>
                      <c:pt idx="10">
                        <c:v>110530</c:v>
                      </c:pt>
                      <c:pt idx="11">
                        <c:v>111487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EE3-4340-A5D2-85595A922C90}"/>
                  </c:ext>
                </c:extLst>
              </c15:ser>
            </c15:filteredLineSeries>
            <c15:filteredLineSeries>
              <c15:ser>
                <c:idx val="2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Hoja2!$G$1</c15:sqref>
                        </c15:formulaRef>
                      </c:ext>
                    </c:extLst>
                    <c:strCache>
                      <c:ptCount val="1"/>
                      <c:pt idx="0">
                        <c:v>Precio M2 Proyectos 6.5 Millones o más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Hoja2!$A$2:$B$13</c15:sqref>
                        </c15:formulaRef>
                      </c:ext>
                    </c:extLst>
                    <c:multiLvlStrCache>
                      <c:ptCount val="12"/>
                      <c:lvl>
                        <c:pt idx="0">
                          <c:v>I</c:v>
                        </c:pt>
                        <c:pt idx="1">
                          <c:v>II</c:v>
                        </c:pt>
                        <c:pt idx="2">
                          <c:v>III</c:v>
                        </c:pt>
                        <c:pt idx="3">
                          <c:v>IV</c:v>
                        </c:pt>
                        <c:pt idx="4">
                          <c:v>I</c:v>
                        </c:pt>
                        <c:pt idx="5">
                          <c:v>II</c:v>
                        </c:pt>
                        <c:pt idx="6">
                          <c:v>III</c:v>
                        </c:pt>
                        <c:pt idx="7">
                          <c:v>IV</c:v>
                        </c:pt>
                        <c:pt idx="8">
                          <c:v>I</c:v>
                        </c:pt>
                        <c:pt idx="9">
                          <c:v>II</c:v>
                        </c:pt>
                        <c:pt idx="10">
                          <c:v>III</c:v>
                        </c:pt>
                        <c:pt idx="11">
                          <c:v>IV</c:v>
                        </c:pt>
                      </c:lvl>
                      <c:lvl>
                        <c:pt idx="0">
                          <c:v>2025</c:v>
                        </c:pt>
                        <c:pt idx="4">
                          <c:v>2026</c:v>
                        </c:pt>
                        <c:pt idx="8">
                          <c:v>2027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Hoja2!$G$2:$G$13</c15:sqref>
                        </c15:formulaRef>
                      </c:ext>
                    </c:extLst>
                    <c:numCache>
                      <c:formatCode>"$"#,##0_);[Red]\("$"#,##0\)</c:formatCode>
                      <c:ptCount val="12"/>
                      <c:pt idx="0">
                        <c:v>66053.835005999994</c:v>
                      </c:pt>
                      <c:pt idx="1">
                        <c:v>66627.117866999994</c:v>
                      </c:pt>
                      <c:pt idx="2">
                        <c:v>67205.194168999995</c:v>
                      </c:pt>
                      <c:pt idx="3">
                        <c:v>67785.320124999998</c:v>
                      </c:pt>
                      <c:pt idx="4">
                        <c:v>68374.781306000004</c:v>
                      </c:pt>
                      <c:pt idx="5">
                        <c:v>68966.120314999993</c:v>
                      </c:pt>
                      <c:pt idx="6">
                        <c:v>69563.769224000003</c:v>
                      </c:pt>
                      <c:pt idx="7">
                        <c:v>70165.434813999993</c:v>
                      </c:pt>
                      <c:pt idx="8">
                        <c:v>70773.655752000006</c:v>
                      </c:pt>
                      <c:pt idx="9">
                        <c:v>71390.270369999998</c:v>
                      </c:pt>
                      <c:pt idx="10">
                        <c:v>72010.270606000006</c:v>
                      </c:pt>
                      <c:pt idx="11">
                        <c:v>72634.854691999994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1EE3-4340-A5D2-85595A922C90}"/>
                  </c:ext>
                </c:extLst>
              </c15:ser>
            </c15:filteredLineSeries>
          </c:ext>
        </c:extLst>
      </c:lineChart>
      <c:catAx>
        <c:axId val="342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34206464"/>
        <c:crosses val="autoZero"/>
        <c:auto val="1"/>
        <c:lblAlgn val="ctr"/>
        <c:lblOffset val="100"/>
        <c:noMultiLvlLbl val="0"/>
      </c:catAx>
      <c:valAx>
        <c:axId val="34206464"/>
        <c:scaling>
          <c:orientation val="minMax"/>
          <c:min val="6000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pPr>
            <a:endParaRPr lang="es-MX"/>
          </a:p>
        </c:txPr>
        <c:crossAx val="342046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sz="1050" b="0" i="0">
          <a:latin typeface="Roboto Thin" panose="02000000000000000000" pitchFamily="2" charset="0"/>
          <a:ea typeface="Roboto Thin" panose="02000000000000000000" pitchFamily="2" charset="0"/>
          <a:cs typeface="Roboto Thin" panose="02000000000000000000" pitchFamily="2" charset="0"/>
        </a:defRPr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2700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1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Playfair Display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Jul_ARHE!$F$3:$F$13</c:f>
              <c:numCache>
                <c:formatCode>0%</c:formatCode>
                <c:ptCount val="11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91-43BB-A544-2E6772C2C8C2}"/>
            </c:ext>
          </c:extLst>
        </c:ser>
        <c:ser>
          <c:idx val="1"/>
          <c:order val="1"/>
          <c:spPr>
            <a:ln w="127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91-43BB-A544-2E6772C2C8C2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91-43BB-A544-2E6772C2C8C2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91-43BB-A544-2E6772C2C8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1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Playfair Display" panose="00000500000000000000" pitchFamily="2" charset="0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Jul_ARHE!$G$3:$G$13</c:f>
              <c:numCache>
                <c:formatCode>0%</c:formatCode>
                <c:ptCount val="11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0.04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0.04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A91-43BB-A544-2E6772C2C8C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213460128"/>
        <c:axId val="1213460608"/>
      </c:lineChart>
      <c:catAx>
        <c:axId val="1213460128"/>
        <c:scaling>
          <c:orientation val="minMax"/>
        </c:scaling>
        <c:delete val="1"/>
        <c:axPos val="b"/>
        <c:majorTickMark val="none"/>
        <c:minorTickMark val="none"/>
        <c:tickLblPos val="nextTo"/>
        <c:crossAx val="1213460608"/>
        <c:crosses val="autoZero"/>
        <c:auto val="1"/>
        <c:lblAlgn val="ctr"/>
        <c:lblOffset val="100"/>
        <c:noMultiLvlLbl val="0"/>
      </c:catAx>
      <c:valAx>
        <c:axId val="1213460608"/>
        <c:scaling>
          <c:orientation val="minMax"/>
          <c:max val="5.000000000000001E-2"/>
          <c:min val="-1.0000000000000002E-2"/>
        </c:scaling>
        <c:delete val="1"/>
        <c:axPos val="l"/>
        <c:numFmt formatCode="0%" sourceLinked="1"/>
        <c:majorTickMark val="none"/>
        <c:minorTickMark val="none"/>
        <c:tickLblPos val="nextTo"/>
        <c:crossAx val="121346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526508434951874E-2"/>
          <c:y val="2.6493931548528336E-2"/>
          <c:w val="0.91050693518148362"/>
          <c:h val="0.79430316245832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Hoja1!$V$3</c:f>
              <c:strCache>
                <c:ptCount val="1"/>
                <c:pt idx="0">
                  <c:v> Stelarhe </c:v>
                </c:pt>
              </c:strCache>
            </c:strRef>
          </c:tx>
          <c:spPr>
            <a:solidFill>
              <a:srgbClr val="FFC000"/>
            </a:solidFill>
            <a:ln w="57150"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 Th" panose="0200000000000000000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Hoja1!$W$2:$X$2</c:f>
              <c:strCache>
                <c:ptCount val="2"/>
                <c:pt idx="0">
                  <c:v> Historica</c:v>
                </c:pt>
                <c:pt idx="1">
                  <c:v>Ult. Mes</c:v>
                </c:pt>
              </c:strCache>
            </c:strRef>
          </c:cat>
          <c:val>
            <c:numRef>
              <c:f>Hoja1!$W$3:$X$3</c:f>
              <c:numCache>
                <c:formatCode>General</c:formatCode>
                <c:ptCount val="2"/>
                <c:pt idx="0">
                  <c:v>2.5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36-427A-BBE5-9ED30313DFD0}"/>
            </c:ext>
          </c:extLst>
        </c:ser>
        <c:ser>
          <c:idx val="1"/>
          <c:order val="1"/>
          <c:tx>
            <c:strRef>
              <c:f>Hoja1!$V$4</c:f>
              <c:strCache>
                <c:ptCount val="1"/>
                <c:pt idx="0">
                  <c:v>6.5 o más</c:v>
                </c:pt>
              </c:strCache>
            </c:strRef>
          </c:tx>
          <c:spPr>
            <a:solidFill>
              <a:srgbClr val="FFEEC9"/>
            </a:solidFill>
            <a:ln w="57150"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Hoja1!$W$2:$X$2</c:f>
              <c:strCache>
                <c:ptCount val="2"/>
                <c:pt idx="0">
                  <c:v> Historica</c:v>
                </c:pt>
                <c:pt idx="1">
                  <c:v>Ult. Mes</c:v>
                </c:pt>
              </c:strCache>
            </c:strRef>
          </c:cat>
          <c:val>
            <c:numRef>
              <c:f>Hoja1!$W$4:$X$4</c:f>
              <c:numCache>
                <c:formatCode>0.00</c:formatCode>
                <c:ptCount val="2"/>
                <c:pt idx="0">
                  <c:v>1.1000000000000001</c:v>
                </c:pt>
                <c:pt idx="1">
                  <c:v>0.3833333333333333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36-427A-BBE5-9ED30313DFD0}"/>
            </c:ext>
          </c:extLst>
        </c:ser>
        <c:ser>
          <c:idx val="2"/>
          <c:order val="2"/>
          <c:tx>
            <c:strRef>
              <c:f>Hoja1!$V$5</c:f>
              <c:strCache>
                <c:ptCount val="1"/>
                <c:pt idx="0">
                  <c:v>6.4 o menos</c:v>
                </c:pt>
              </c:strCache>
            </c:strRef>
          </c:tx>
          <c:spPr>
            <a:solidFill>
              <a:srgbClr val="FFDB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Hoja1!$W$5:$X$5</c:f>
              <c:numCache>
                <c:formatCode>0.00</c:formatCode>
                <c:ptCount val="2"/>
                <c:pt idx="0">
                  <c:v>4.4863636363636363</c:v>
                </c:pt>
                <c:pt idx="1">
                  <c:v>2.4499999999999997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36-427A-BBE5-9ED30313DF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977407"/>
        <c:axId val="294122783"/>
      </c:barChart>
      <c:catAx>
        <c:axId val="293977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294122783"/>
        <c:crosses val="autoZero"/>
        <c:auto val="1"/>
        <c:lblAlgn val="ctr"/>
        <c:lblOffset val="100"/>
        <c:noMultiLvlLbl val="0"/>
      </c:catAx>
      <c:valAx>
        <c:axId val="294122783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293977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Roboto Th" pitchFamily="2" charset="0"/>
          <a:ea typeface="Roboto Th" pitchFamily="2" charset="0"/>
        </a:defRPr>
      </a:pPr>
      <a:endParaRPr lang="es-MX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526508434951874E-2"/>
          <c:y val="2.6493931548528336E-2"/>
          <c:w val="0.91050693518148362"/>
          <c:h val="0.79430316245832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Hoja2!$C$66</c:f>
              <c:strCache>
                <c:ptCount val="1"/>
                <c:pt idx="0">
                  <c:v>  Stelarhe</c:v>
                </c:pt>
              </c:strCache>
            </c:strRef>
          </c:tx>
          <c:spPr>
            <a:solidFill>
              <a:srgbClr val="F6BB00"/>
            </a:solidFill>
            <a:ln w="57150"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Hoja2!$A$67:$B$78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Hoja2!$C$67:$C$78</c:f>
              <c:numCache>
                <c:formatCode>_-* #,##0.0_-;\-* #,##0.0_-;_-* "-"??_-;_-@_-</c:formatCode>
                <c:ptCount val="12"/>
                <c:pt idx="0">
                  <c:v>1.152728</c:v>
                </c:pt>
                <c:pt idx="1">
                  <c:v>1.1626099999999999</c:v>
                </c:pt>
                <c:pt idx="2">
                  <c:v>1.1726160000000001</c:v>
                </c:pt>
                <c:pt idx="3">
                  <c:v>1.1826939999999999</c:v>
                </c:pt>
                <c:pt idx="4">
                  <c:v>1.192836</c:v>
                </c:pt>
                <c:pt idx="5">
                  <c:v>1.203049</c:v>
                </c:pt>
                <c:pt idx="6">
                  <c:v>1.213408</c:v>
                </c:pt>
                <c:pt idx="7">
                  <c:v>1.2238469999999999</c:v>
                </c:pt>
                <c:pt idx="8">
                  <c:v>1.234369</c:v>
                </c:pt>
                <c:pt idx="9">
                  <c:v>1.2449410000000001</c:v>
                </c:pt>
                <c:pt idx="10">
                  <c:v>1.255614</c:v>
                </c:pt>
                <c:pt idx="11">
                  <c:v>1.266411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E4-4190-874E-CADDCB310C75}"/>
            </c:ext>
          </c:extLst>
        </c:ser>
        <c:ser>
          <c:idx val="1"/>
          <c:order val="1"/>
          <c:tx>
            <c:strRef>
              <c:f>Hoja2!$D$66</c:f>
              <c:strCache>
                <c:ptCount val="1"/>
                <c:pt idx="0">
                  <c:v>$6.5 o más</c:v>
                </c:pt>
              </c:strCache>
            </c:strRef>
          </c:tx>
          <c:spPr>
            <a:solidFill>
              <a:srgbClr val="4BACC6"/>
            </a:solidFill>
            <a:ln w="57150"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Hoja2!$A$67:$B$78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Hoja2!$D$67:$D$78</c:f>
              <c:numCache>
                <c:formatCode>0.0</c:formatCode>
                <c:ptCount val="12"/>
                <c:pt idx="0">
                  <c:v>0.33138699999999999</c:v>
                </c:pt>
                <c:pt idx="1">
                  <c:v>0.334233</c:v>
                </c:pt>
                <c:pt idx="2">
                  <c:v>0.33710000000000001</c:v>
                </c:pt>
                <c:pt idx="3">
                  <c:v>0.34</c:v>
                </c:pt>
                <c:pt idx="4">
                  <c:v>0.34291700000000003</c:v>
                </c:pt>
                <c:pt idx="5">
                  <c:v>0.34586800000000001</c:v>
                </c:pt>
                <c:pt idx="6">
                  <c:v>0.34882000000000002</c:v>
                </c:pt>
                <c:pt idx="7">
                  <c:v>0.351823</c:v>
                </c:pt>
                <c:pt idx="8">
                  <c:v>0.354848</c:v>
                </c:pt>
                <c:pt idx="9">
                  <c:v>0.3579</c:v>
                </c:pt>
                <c:pt idx="10">
                  <c:v>0.360981</c:v>
                </c:pt>
                <c:pt idx="11">
                  <c:v>0.36408699999999999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E4-4190-874E-CADDCB310C75}"/>
            </c:ext>
          </c:extLst>
        </c:ser>
        <c:ser>
          <c:idx val="2"/>
          <c:order val="2"/>
          <c:tx>
            <c:strRef>
              <c:f>Hoja2!$E$66</c:f>
              <c:strCache>
                <c:ptCount val="1"/>
                <c:pt idx="0">
                  <c:v>$6.4 o menos</c:v>
                </c:pt>
              </c:strCache>
            </c:strRef>
          </c:tx>
          <c:spPr>
            <a:solidFill>
              <a:srgbClr val="FFA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Roboto Thin" panose="02000000000000000000" pitchFamily="2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Hoja2!$A$67:$B$78</c:f>
              <c:multiLvlStrCache>
                <c:ptCount val="12"/>
                <c:lvl>
                  <c:pt idx="0">
                    <c:v>I</c:v>
                  </c:pt>
                  <c:pt idx="1">
                    <c:v>II</c:v>
                  </c:pt>
                  <c:pt idx="2">
                    <c:v>III</c:v>
                  </c:pt>
                  <c:pt idx="3">
                    <c:v>IV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</c:lvl>
                <c:lvl>
                  <c:pt idx="0">
                    <c:v>2025</c:v>
                  </c:pt>
                  <c:pt idx="4">
                    <c:v>2026</c:v>
                  </c:pt>
                  <c:pt idx="8">
                    <c:v>2027</c:v>
                  </c:pt>
                </c:lvl>
              </c:multiLvlStrCache>
            </c:multiLvlStrRef>
          </c:cat>
          <c:val>
            <c:numRef>
              <c:f>Hoja2!$E$67:$E$78</c:f>
              <c:numCache>
                <c:formatCode>0.0</c:formatCode>
                <c:ptCount val="12"/>
                <c:pt idx="0">
                  <c:v>6.5225049999999998</c:v>
                </c:pt>
                <c:pt idx="1">
                  <c:v>6.5782499999999997</c:v>
                </c:pt>
                <c:pt idx="2">
                  <c:v>6.6345850000000004</c:v>
                </c:pt>
                <c:pt idx="3">
                  <c:v>6.6914769999999999</c:v>
                </c:pt>
                <c:pt idx="4">
                  <c:v>6.7486949999999997</c:v>
                </c:pt>
                <c:pt idx="5">
                  <c:v>6.8065709999999999</c:v>
                </c:pt>
                <c:pt idx="6">
                  <c:v>6.8648899999999999</c:v>
                </c:pt>
                <c:pt idx="7">
                  <c:v>6.9237469999999997</c:v>
                </c:pt>
                <c:pt idx="8">
                  <c:v>6.9832789999999996</c:v>
                </c:pt>
                <c:pt idx="9">
                  <c:v>7.0429849999999998</c:v>
                </c:pt>
                <c:pt idx="10">
                  <c:v>7.1038199999999998</c:v>
                </c:pt>
                <c:pt idx="11">
                  <c:v>7.164949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9AF-4F3D-94C9-08EB42A36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977407"/>
        <c:axId val="294122783"/>
      </c:barChart>
      <c:catAx>
        <c:axId val="293977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294122783"/>
        <c:crosses val="autoZero"/>
        <c:auto val="1"/>
        <c:lblAlgn val="ctr"/>
        <c:lblOffset val="100"/>
        <c:noMultiLvlLbl val="0"/>
      </c:catAx>
      <c:valAx>
        <c:axId val="294122783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293977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b="0" i="0">
          <a:latin typeface="Roboto Th" pitchFamily="2" charset="0"/>
          <a:ea typeface="Roboto Th" pitchFamily="2" charset="0"/>
        </a:defRPr>
      </a:pPr>
      <a:endParaRPr lang="es-MX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472357142857143E-2"/>
          <c:y val="2.4622814438804288E-2"/>
          <c:w val="0.8150938888888889"/>
          <c:h val="0.81305308798646359"/>
        </c:manualLayout>
      </c:layout>
      <c:lineChart>
        <c:grouping val="standard"/>
        <c:varyColors val="0"/>
        <c:ser>
          <c:idx val="3"/>
          <c:order val="0"/>
          <c:tx>
            <c:strRef>
              <c:f>'Analisis (3)'!$AV$53</c:f>
              <c:strCache>
                <c:ptCount val="1"/>
                <c:pt idx="0">
                  <c:v>H_ultimo_mes</c:v>
                </c:pt>
              </c:strCache>
            </c:strRef>
          </c:tx>
          <c:spPr>
            <a:ln w="57150" cap="rnd">
              <a:solidFill>
                <a:srgbClr val="FFDA8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23B"/>
              </a:solidFill>
              <a:ln w="57150">
                <a:solidFill>
                  <a:srgbClr val="FFDA8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(3)'!$AV$59:$AV$74</c:f>
              <c:numCache>
                <c:formatCode>0</c:formatCode>
                <c:ptCount val="16"/>
                <c:pt idx="0">
                  <c:v>108.30000000000001</c:v>
                </c:pt>
                <c:pt idx="1">
                  <c:v>63.900000000000006</c:v>
                </c:pt>
                <c:pt idx="2">
                  <c:v>252</c:v>
                </c:pt>
                <c:pt idx="3">
                  <c:v>194.39999999999998</c:v>
                </c:pt>
                <c:pt idx="4">
                  <c:v>212.39999999999998</c:v>
                </c:pt>
                <c:pt idx="5">
                  <c:v>274.5</c:v>
                </c:pt>
                <c:pt idx="6">
                  <c:v>127.5</c:v>
                </c:pt>
                <c:pt idx="7">
                  <c:v>141.89999999999998</c:v>
                </c:pt>
                <c:pt idx="8">
                  <c:v>129.89999999999998</c:v>
                </c:pt>
                <c:pt idx="9">
                  <c:v>57</c:v>
                </c:pt>
                <c:pt idx="10">
                  <c:v>86.699999999999989</c:v>
                </c:pt>
                <c:pt idx="11">
                  <c:v>227</c:v>
                </c:pt>
                <c:pt idx="12">
                  <c:v>412.88949889241212</c:v>
                </c:pt>
                <c:pt idx="13">
                  <c:v>163.18752505591712</c:v>
                </c:pt>
                <c:pt idx="14">
                  <c:v>131.40576779154759</c:v>
                </c:pt>
                <c:pt idx="15">
                  <c:v>313.13675122587227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81-481F-84E6-01AEAF5B8E47}"/>
            </c:ext>
          </c:extLst>
        </c:ser>
        <c:ser>
          <c:idx val="4"/>
          <c:order val="1"/>
          <c:tx>
            <c:strRef>
              <c:f>'Analisis (3)'!$AX$53</c:f>
              <c:strCache>
                <c:ptCount val="1"/>
                <c:pt idx="0">
                  <c:v>V_último_mes</c:v>
                </c:pt>
              </c:strCache>
            </c:strRef>
          </c:tx>
          <c:spPr>
            <a:ln w="57150" cap="rnd">
              <a:solidFill>
                <a:srgbClr val="1F497D">
                  <a:lumMod val="20000"/>
                  <a:lumOff val="8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497D">
                  <a:lumMod val="20000"/>
                  <a:lumOff val="80000"/>
                </a:srgbClr>
              </a:solidFill>
              <a:ln w="57150">
                <a:solidFill>
                  <a:srgbClr val="1F497D">
                    <a:lumMod val="20000"/>
                    <a:lumOff val="80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(3)'!$AX$59:$AX$74</c:f>
              <c:numCache>
                <c:formatCode>0</c:formatCode>
                <c:ptCount val="16"/>
                <c:pt idx="0">
                  <c:v>387.29999999999995</c:v>
                </c:pt>
                <c:pt idx="1">
                  <c:v>191.39999999999998</c:v>
                </c:pt>
                <c:pt idx="2">
                  <c:v>394.20000000000005</c:v>
                </c:pt>
                <c:pt idx="3">
                  <c:v>713.09999999999991</c:v>
                </c:pt>
                <c:pt idx="4">
                  <c:v>665.7</c:v>
                </c:pt>
                <c:pt idx="5">
                  <c:v>753.90000000000009</c:v>
                </c:pt>
                <c:pt idx="6">
                  <c:v>441.59999999999997</c:v>
                </c:pt>
                <c:pt idx="7">
                  <c:v>619.79999999999995</c:v>
                </c:pt>
                <c:pt idx="8">
                  <c:v>565.20000000000005</c:v>
                </c:pt>
                <c:pt idx="9">
                  <c:v>745.5</c:v>
                </c:pt>
                <c:pt idx="10">
                  <c:v>591.1</c:v>
                </c:pt>
                <c:pt idx="11">
                  <c:v>424</c:v>
                </c:pt>
                <c:pt idx="12">
                  <c:v>268.92969807525014</c:v>
                </c:pt>
                <c:pt idx="13">
                  <c:v>346.46484903762507</c:v>
                </c:pt>
                <c:pt idx="14">
                  <c:v>380.19717510383879</c:v>
                </c:pt>
                <c:pt idx="15">
                  <c:v>235.94058149520913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81-481F-84E6-01AEAF5B8E47}"/>
            </c:ext>
          </c:extLst>
        </c:ser>
        <c:ser>
          <c:idx val="5"/>
          <c:order val="2"/>
          <c:tx>
            <c:strRef>
              <c:f>'Analisis (3)'!$AY$53</c:f>
              <c:strCache>
                <c:ptCount val="1"/>
              </c:strCache>
            </c:strRef>
          </c:tx>
          <c:spPr>
            <a:ln w="57150" cap="rnd">
              <a:solidFill>
                <a:srgbClr val="9BBB59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3D69B"/>
              </a:solidFill>
              <a:ln w="57150">
                <a:solidFill>
                  <a:srgbClr val="9BBB59">
                    <a:lumMod val="60000"/>
                    <a:lumOff val="40000"/>
                  </a:srgbClr>
                </a:solidFill>
              </a:ln>
              <a:effectLst/>
            </c:spPr>
          </c:marker>
          <c:dPt>
            <c:idx val="2"/>
            <c:marker>
              <c:symbol val="circle"/>
              <c:size val="5"/>
              <c:spPr>
                <a:solidFill>
                  <a:srgbClr val="C3D69B"/>
                </a:solidFill>
                <a:ln w="57150">
                  <a:solidFill>
                    <a:srgbClr val="9BBB59">
                      <a:lumMod val="60000"/>
                      <a:lumOff val="40000"/>
                    </a:srgbClr>
                  </a:solidFill>
                </a:ln>
                <a:effectLst/>
              </c:spPr>
            </c:marker>
            <c:bubble3D val="0"/>
            <c:spPr>
              <a:ln w="57150" cap="rnd">
                <a:solidFill>
                  <a:srgbClr val="C3D69B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E9A7-4C8F-BFA9-F8941B019B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 pitchFamily="2" charset="0"/>
                    <a:ea typeface="Roboto Th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'Analisis (3)'!$BO$47:$BP$62</c:f>
              <c:multiLvlStrCache>
                <c:ptCount val="16"/>
                <c:lvl>
                  <c:pt idx="0">
                    <c:v>III</c:v>
                  </c:pt>
                  <c:pt idx="1">
                    <c:v>I</c:v>
                  </c:pt>
                  <c:pt idx="2">
                    <c:v>II</c:v>
                  </c:pt>
                  <c:pt idx="3">
                    <c:v>III</c:v>
                  </c:pt>
                  <c:pt idx="4">
                    <c:v>I</c:v>
                  </c:pt>
                  <c:pt idx="5">
                    <c:v>II</c:v>
                  </c:pt>
                  <c:pt idx="6">
                    <c:v>III</c:v>
                  </c:pt>
                  <c:pt idx="7">
                    <c:v>IV</c:v>
                  </c:pt>
                  <c:pt idx="8">
                    <c:v>I</c:v>
                  </c:pt>
                  <c:pt idx="9">
                    <c:v>II</c:v>
                  </c:pt>
                  <c:pt idx="10">
                    <c:v>III</c:v>
                  </c:pt>
                  <c:pt idx="11">
                    <c:v>IV</c:v>
                  </c:pt>
                  <c:pt idx="12">
                    <c:v>I</c:v>
                  </c:pt>
                  <c:pt idx="13">
                    <c:v>II</c:v>
                  </c:pt>
                  <c:pt idx="14">
                    <c:v>III</c:v>
                  </c:pt>
                  <c:pt idx="15">
                    <c:v>IV</c:v>
                  </c:pt>
                </c:lvl>
                <c:lvl>
                  <c:pt idx="0">
                    <c:v>2021</c:v>
                  </c:pt>
                  <c:pt idx="1">
                    <c:v>2022</c:v>
                  </c:pt>
                  <c:pt idx="4">
                    <c:v>2023</c:v>
                  </c:pt>
                  <c:pt idx="8">
                    <c:v>2024</c:v>
                  </c:pt>
                  <c:pt idx="12">
                    <c:v>2025</c:v>
                  </c:pt>
                </c:lvl>
              </c:multiLvlStrCache>
            </c:multiLvlStrRef>
          </c:cat>
          <c:val>
            <c:numRef>
              <c:f>'Analisis (3)'!$AY$59:$AY$74</c:f>
              <c:numCache>
                <c:formatCode>#,##0</c:formatCode>
                <c:ptCount val="16"/>
                <c:pt idx="0">
                  <c:v>495.59999999999997</c:v>
                </c:pt>
                <c:pt idx="1">
                  <c:v>255.29999999999998</c:v>
                </c:pt>
                <c:pt idx="2">
                  <c:v>646.20000000000005</c:v>
                </c:pt>
                <c:pt idx="3">
                  <c:v>907.49999999999989</c:v>
                </c:pt>
                <c:pt idx="4">
                  <c:v>878.1</c:v>
                </c:pt>
                <c:pt idx="5">
                  <c:v>1028.4000000000001</c:v>
                </c:pt>
                <c:pt idx="6">
                  <c:v>569.09999999999991</c:v>
                </c:pt>
                <c:pt idx="7">
                  <c:v>761.69999999999993</c:v>
                </c:pt>
                <c:pt idx="8">
                  <c:v>695.1</c:v>
                </c:pt>
                <c:pt idx="9">
                  <c:v>802.5</c:v>
                </c:pt>
                <c:pt idx="10">
                  <c:v>677.8</c:v>
                </c:pt>
                <c:pt idx="11">
                  <c:v>651</c:v>
                </c:pt>
                <c:pt idx="12">
                  <c:v>681.81919696766226</c:v>
                </c:pt>
                <c:pt idx="13">
                  <c:v>509.65237409354222</c:v>
                </c:pt>
                <c:pt idx="14">
                  <c:v>511.60294289538638</c:v>
                </c:pt>
                <c:pt idx="15">
                  <c:v>549.07733272108135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81-481F-84E6-01AEAF5B8E4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5786927"/>
        <c:axId val="1295792207"/>
      </c:lineChart>
      <c:catAx>
        <c:axId val="1295786927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1295792207"/>
        <c:crosses val="autoZero"/>
        <c:auto val="1"/>
        <c:lblAlgn val="ctr"/>
        <c:lblOffset val="100"/>
        <c:noMultiLvlLbl val="0"/>
      </c:catAx>
      <c:valAx>
        <c:axId val="1295792207"/>
        <c:scaling>
          <c:orientation val="minMax"/>
          <c:max val="11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" pitchFamily="2" charset="0"/>
                <a:ea typeface="Roboto Th" pitchFamily="2" charset="0"/>
                <a:cs typeface="+mn-cs"/>
              </a:defRPr>
            </a:pPr>
            <a:endParaRPr lang="es-MX"/>
          </a:p>
        </c:txPr>
        <c:crossAx val="1295786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Roboto Th" pitchFamily="2" charset="0"/>
          <a:ea typeface="Roboto Th" pitchFamily="2" charset="0"/>
        </a:defRPr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60E84-613B-0942-A309-DF0D53D118F4}" type="datetimeFigureOut">
              <a:rPr lang="es-MX" smtClean="0"/>
              <a:t>11/03/2025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1143000"/>
            <a:ext cx="5083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EF50C-542C-464A-AAB5-7642EE03DB8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41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F0FC-556E-FB4C-93C6-8578884CF680}" type="slidenum">
              <a:rPr lang="es-ES_tradnl" smtClean="0"/>
              <a:t>1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0404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0429AA0-3452-AC8A-01C5-78E87A4EC8C1}"/>
              </a:ext>
            </a:extLst>
          </p:cNvPr>
          <p:cNvCxnSpPr>
            <a:cxnSpLocks/>
          </p:cNvCxnSpPr>
          <p:nvPr userDrawn="1"/>
        </p:nvCxnSpPr>
        <p:spPr>
          <a:xfrm>
            <a:off x="5219205" y="7445829"/>
            <a:ext cx="23631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Slide Number Placeholder 17">
            <a:extLst>
              <a:ext uri="{FF2B5EF4-FFF2-40B4-BE49-F238E27FC236}">
                <a16:creationId xmlns:a16="http://schemas.microsoft.com/office/drawing/2014/main" id="{058A9DE3-DDDC-3062-1265-6E0BF6CB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8782" y="7300857"/>
            <a:ext cx="904037" cy="263725"/>
          </a:xfrm>
          <a:prstGeom prst="rect">
            <a:avLst/>
          </a:prstGeom>
          <a:solidFill>
            <a:schemeClr val="bg1"/>
          </a:solidFill>
        </p:spPr>
        <p:txBody>
          <a:bodyPr lIns="107989" tIns="21597" rIns="91430" bIns="46794" anchor="ctr" anchorCtr="1"/>
          <a:lstStyle>
            <a:lvl1pPr 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cs typeface="Playfair Display" pitchFamily="2" charset="77"/>
              </a:defRPr>
            </a:lvl1pPr>
          </a:lstStyle>
          <a:p>
            <a:fld id="{67DDEA5E-EAF7-8246-8A62-7FF7613ECEAE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43815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A4472AC8-9634-62AC-C353-CA131D9667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566"/>
          <a:stretch/>
        </p:blipFill>
        <p:spPr>
          <a:xfrm>
            <a:off x="225365" y="7126560"/>
            <a:ext cx="1440160" cy="551191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F548C3B8-9FA6-2802-D8E8-C693632A8294}"/>
              </a:ext>
            </a:extLst>
          </p:cNvPr>
          <p:cNvSpPr txBox="1"/>
          <p:nvPr userDrawn="1"/>
        </p:nvSpPr>
        <p:spPr>
          <a:xfrm>
            <a:off x="5835488" y="7270576"/>
            <a:ext cx="5893904" cy="400097"/>
          </a:xfrm>
          <a:prstGeom prst="rect">
            <a:avLst/>
          </a:prstGeom>
          <a:noFill/>
        </p:spPr>
        <p:txBody>
          <a:bodyPr wrap="square" lIns="91430" tIns="45714" rIns="91430" bIns="45714" rtlCol="0">
            <a:spAutoFit/>
          </a:bodyPr>
          <a:lstStyle/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Copyright© 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Fernando Fuentevilla</a:t>
            </a: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. Todos los derechos reservados. </a:t>
            </a:r>
          </a:p>
          <a:p>
            <a:pPr marL="0" marR="0" lvl="0" indent="0" algn="r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rPr>
              <a:t>Prohibida la reproducción parcial o total de este material sin la autorización escrita de la empresa.</a:t>
            </a:r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BF4965F8-7296-2439-F607-34B917E27121}"/>
              </a:ext>
            </a:extLst>
          </p:cNvPr>
          <p:cNvSpPr/>
          <p:nvPr userDrawn="1"/>
        </p:nvSpPr>
        <p:spPr>
          <a:xfrm>
            <a:off x="11801400" y="7270576"/>
            <a:ext cx="648072" cy="401214"/>
          </a:xfrm>
          <a:prstGeom prst="bracketPair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0" tIns="45714" rIns="91430" bIns="45714" rtlCol="0" anchor="ctr"/>
          <a:lstStyle/>
          <a:p>
            <a:pPr algn="ctr"/>
            <a:endParaRPr lang="en-US" sz="1600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B08A076-B989-F300-5C83-208EEEAC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7404" y="7354183"/>
            <a:ext cx="576064" cy="234000"/>
          </a:xfrm>
          <a:prstGeom prst="rect">
            <a:avLst/>
          </a:prstGeom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50000"/>
                  </a:schemeClr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9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7">
            <a:extLst>
              <a:ext uri="{FF2B5EF4-FFF2-40B4-BE49-F238E27FC236}">
                <a16:creationId xmlns:a16="http://schemas.microsoft.com/office/drawing/2014/main" id="{43A497A2-013B-4E66-0CA9-8D780B5EE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50750" y="7354183"/>
            <a:ext cx="900100" cy="234000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600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r>
              <a:rPr lang="en-US" dirty="0"/>
              <a:t>#</a:t>
            </a:r>
            <a:fld id="{67DDEA5E-EAF7-8246-8A62-7FF7613ECEAE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A376A79-2166-D3C1-C7BB-2D2C1ADDE957}"/>
              </a:ext>
            </a:extLst>
          </p:cNvPr>
          <p:cNvCxnSpPr>
            <a:cxnSpLocks/>
          </p:cNvCxnSpPr>
          <p:nvPr userDrawn="1"/>
        </p:nvCxnSpPr>
        <p:spPr>
          <a:xfrm>
            <a:off x="5397498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44FCD41-9808-4972-B741-38E04764E7D2}"/>
              </a:ext>
            </a:extLst>
          </p:cNvPr>
          <p:cNvCxnSpPr>
            <a:cxnSpLocks/>
          </p:cNvCxnSpPr>
          <p:nvPr userDrawn="1"/>
        </p:nvCxnSpPr>
        <p:spPr>
          <a:xfrm>
            <a:off x="6844794" y="7486600"/>
            <a:ext cx="56411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628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9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1F285-0A7D-0442-ADA9-AAB70A32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BE1A16-2227-F94B-997D-1E9759874D28}"/>
              </a:ext>
            </a:extLst>
          </p:cNvPr>
          <p:cNvSpPr txBox="1">
            <a:spLocks/>
          </p:cNvSpPr>
          <p:nvPr/>
        </p:nvSpPr>
        <p:spPr>
          <a:xfrm>
            <a:off x="640160" y="1725960"/>
            <a:ext cx="8136904" cy="1797968"/>
          </a:xfrm>
          <a:prstGeom prst="rect">
            <a:avLst/>
          </a:prstGeom>
          <a:noFill/>
        </p:spPr>
        <p:txBody>
          <a:bodyPr lIns="91435" tIns="1007999" rIns="91435" bIns="45717" anchor="ctr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60000"/>
              </a:lnSpc>
            </a:pPr>
            <a:r>
              <a:rPr lang="es-ES_tradnl" sz="9600" b="1" dirty="0">
                <a:solidFill>
                  <a:schemeClr val="bg1"/>
                </a:solidFill>
                <a:latin typeface="Rockeby Cd Bold" pitchFamily="2" charset="77"/>
                <a:cs typeface="Stajn Pro Medium"/>
              </a:rPr>
              <a:t>Aportamos bases para decisiones rentables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E1FDAB8-6DA1-0141-8819-B6FDA08219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/>
          <a:stretch/>
        </p:blipFill>
        <p:spPr>
          <a:xfrm>
            <a:off x="784176" y="5110336"/>
            <a:ext cx="2882622" cy="136315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704E486-2E97-F84B-B8A8-B6220EECAA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93" r="15450"/>
          <a:stretch/>
        </p:blipFill>
        <p:spPr>
          <a:xfrm>
            <a:off x="-1489588" y="-504984"/>
            <a:ext cx="15780776" cy="85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9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12B54-9C85-7383-2559-75B4F2E72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18044-B806-B041-317C-E448D03F3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2BA1F5-C3FF-14C8-C9B2-EB7268611DA5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ABSORPCIÓN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1C136A-5FA9-240F-1B04-93E2F3B346E1}"/>
              </a:ext>
            </a:extLst>
          </p:cNvPr>
          <p:cNvSpPr txBox="1"/>
          <p:nvPr/>
        </p:nvSpPr>
        <p:spPr bwMode="auto">
          <a:xfrm>
            <a:off x="45567" y="927915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Último mes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10E964EC-E80A-947B-FF22-13A0B2034694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Proyecciones realizadas por Ideas Frescas</a:t>
            </a:r>
            <a:r>
              <a:rPr lang="es-MX" dirty="0"/>
              <a:t>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C996B4D-9D57-4EE5-558C-0253E22759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2622939"/>
              </p:ext>
            </p:extLst>
          </p:nvPr>
        </p:nvGraphicFramePr>
        <p:xfrm>
          <a:off x="-294628" y="1595226"/>
          <a:ext cx="11664036" cy="5710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8635554-FA6C-ED3A-08F7-1DB271CB2E98}"/>
              </a:ext>
            </a:extLst>
          </p:cNvPr>
          <p:cNvSpPr txBox="1"/>
          <p:nvPr/>
        </p:nvSpPr>
        <p:spPr>
          <a:xfrm>
            <a:off x="10968635" y="4155398"/>
            <a:ext cx="1535510" cy="30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u="none" strike="noStrike" kern="1200" cap="all" spc="0" normalizeH="0" noProof="0" dirty="0" err="1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F6BB00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9A86A27-45EB-518F-9C60-B15AB1E2E6FE}"/>
              </a:ext>
            </a:extLst>
          </p:cNvPr>
          <p:cNvSpPr txBox="1"/>
          <p:nvPr/>
        </p:nvSpPr>
        <p:spPr>
          <a:xfrm>
            <a:off x="10968635" y="4529065"/>
            <a:ext cx="2011970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$6.5 </a:t>
            </a:r>
            <a:r>
              <a:rPr kumimoji="0" lang="es-ES_tradnl" sz="1700" b="1" u="none" strike="noStrike" kern="1200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 más 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53F436C-DAAB-881B-6736-6B4E7B77913E}"/>
              </a:ext>
            </a:extLst>
          </p:cNvPr>
          <p:cNvSpPr txBox="1"/>
          <p:nvPr/>
        </p:nvSpPr>
        <p:spPr>
          <a:xfrm>
            <a:off x="10968635" y="4888168"/>
            <a:ext cx="1755847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700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$6.4 </a:t>
            </a:r>
            <a:r>
              <a:rPr lang="es-ES_tradnl" sz="1700" b="1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 menos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95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26B06-E89B-7E76-0E16-93E4DA78D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3BEDA57-F253-A23A-8490-44390AE0F4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754706"/>
              </p:ext>
            </p:extLst>
          </p:nvPr>
        </p:nvGraphicFramePr>
        <p:xfrm>
          <a:off x="100800" y="1570340"/>
          <a:ext cx="12600000" cy="516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734C343-A1F7-BD3C-458D-624EE54B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s-ES_tradnl" noProof="0" smtClean="0"/>
              <a:pPr/>
              <a:t>11</a:t>
            </a:fld>
            <a:endParaRPr lang="es-ES_tradnl" noProof="0" dirty="0"/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85CABE7F-EC72-E67D-28C6-DB3EC7AB5FAF}"/>
              </a:ext>
            </a:extLst>
          </p:cNvPr>
          <p:cNvSpPr txBox="1"/>
          <p:nvPr/>
        </p:nvSpPr>
        <p:spPr>
          <a:xfrm>
            <a:off x="501785" y="7020339"/>
            <a:ext cx="10302203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noProof="0" dirty="0"/>
              <a:t>Fuente: Datos históricos de estudios previos realizados por Ideas Frescas. Los datos son trimestrales.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6C99C9D-F3AB-BEF3-790E-8BF6E1869A51}"/>
              </a:ext>
            </a:extLst>
          </p:cNvPr>
          <p:cNvSpPr txBox="1"/>
          <p:nvPr/>
        </p:nvSpPr>
        <p:spPr bwMode="auto">
          <a:xfrm>
            <a:off x="0" y="395945"/>
            <a:ext cx="12780258" cy="61863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t">
            <a:spAutoFit/>
          </a:bodyPr>
          <a:lstStyle/>
          <a:p>
            <a:pPr marL="0" marR="0" lvl="0" indent="-706438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 Th" panose="02000000000000000000" pitchFamily="2" charset="0"/>
                <a:cs typeface="Roboto Th" panose="02000000000000000000" pitchFamily="2" charset="0"/>
              </a:rPr>
              <a:t>Demanda de vivienda en </a:t>
            </a:r>
            <a:r>
              <a:rPr lang="es-ES_tradnl" sz="3200" cap="all" noProof="0" dirty="0" err="1">
                <a:solidFill>
                  <a:prstClr val="black"/>
                </a:solidFill>
                <a:latin typeface="Lato Hairline" panose="020F0202020204030203" pitchFamily="34" charset="0"/>
                <a:ea typeface="Roboto Th" panose="02000000000000000000" pitchFamily="2" charset="0"/>
                <a:cs typeface="Roboto Th" panose="02000000000000000000" pitchFamily="2" charset="0"/>
              </a:rPr>
              <a:t>MAZATLÁn</a:t>
            </a:r>
            <a:endParaRPr kumimoji="0" lang="es-ES_tradnl" sz="3200" b="1" u="none" strike="noStrike" kern="1200" cap="all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" panose="020F0502020204030203" pitchFamily="34" charset="77"/>
              <a:ea typeface="Roboto Th" panose="02000000000000000000" pitchFamily="2" charset="0"/>
              <a:cs typeface="Roboto Th" panose="020000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BE0FA1-75C4-C922-9E0A-E53D0517773A}"/>
              </a:ext>
            </a:extLst>
          </p:cNvPr>
          <p:cNvSpPr txBox="1"/>
          <p:nvPr/>
        </p:nvSpPr>
        <p:spPr bwMode="auto">
          <a:xfrm>
            <a:off x="10680680" y="3474298"/>
            <a:ext cx="2099578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3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TOTAL</a:t>
            </a:r>
          </a:p>
          <a:p>
            <a:pPr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3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0258D72-A2EE-D2CB-D379-04A19CA9CB3E}"/>
              </a:ext>
            </a:extLst>
          </p:cNvPr>
          <p:cNvSpPr txBox="1"/>
          <p:nvPr/>
        </p:nvSpPr>
        <p:spPr bwMode="auto">
          <a:xfrm>
            <a:off x="10680680" y="5058687"/>
            <a:ext cx="2120920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 marL="11113" indent="1588"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1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VERTICAL</a:t>
            </a:r>
          </a:p>
          <a:p>
            <a:pPr marL="11113" indent="1588"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1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84843FD-E3A9-85FE-19DB-9E1E1EE6134A}"/>
              </a:ext>
            </a:extLst>
          </p:cNvPr>
          <p:cNvSpPr txBox="1"/>
          <p:nvPr/>
        </p:nvSpPr>
        <p:spPr bwMode="auto">
          <a:xfrm>
            <a:off x="10680680" y="4298102"/>
            <a:ext cx="2303800" cy="6645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108000" rIns="124971" bIns="62486" rtlCol="0" anchor="ctr">
            <a:spAutoFit/>
          </a:bodyPr>
          <a:lstStyle/>
          <a:p>
            <a:pPr marL="11113" indent="1588"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6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HORIZONTAL</a:t>
            </a:r>
          </a:p>
          <a:p>
            <a:pPr marL="11113" indent="1588">
              <a:lnSpc>
                <a:spcPct val="80000"/>
              </a:lnSpc>
            </a:pPr>
            <a:r>
              <a:rPr lang="es-ES_tradnl" sz="2000" b="1" noProof="0" dirty="0">
                <a:solidFill>
                  <a:schemeClr val="accent6"/>
                </a:solidFill>
                <a:latin typeface="Lato" panose="020F0502020204030203" pitchFamily="34" charset="77"/>
                <a:ea typeface="Roboto" panose="02000000000000000000" pitchFamily="2" charset="0"/>
                <a:cs typeface="Lato bold" panose="020F0502020204030203" pitchFamily="34" charset="0"/>
              </a:rPr>
              <a:t>ÚLTIMO MES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D524F9E-C5F8-F94A-3C3E-99A92955EBD4}"/>
              </a:ext>
            </a:extLst>
          </p:cNvPr>
          <p:cNvSpPr txBox="1"/>
          <p:nvPr/>
        </p:nvSpPr>
        <p:spPr bwMode="auto">
          <a:xfrm>
            <a:off x="0" y="997971"/>
            <a:ext cx="12801600" cy="380385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t">
            <a:spAutoFit/>
          </a:bodyPr>
          <a:lstStyle/>
          <a:p>
            <a:pPr marL="0" marR="0" lvl="0" indent="-654529" algn="ctr" defTabSz="423605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i="1" noProof="0" dirty="0">
                <a:solidFill>
                  <a:srgbClr val="FF0000"/>
                </a:solidFill>
                <a:latin typeface="Playfair Display" pitchFamily="2" charset="77"/>
              </a:rPr>
              <a:t>Proyección 2025, cantidades basadas en el indicador del último mes, cantidades trimestrales</a:t>
            </a:r>
          </a:p>
        </p:txBody>
      </p:sp>
    </p:spTree>
    <p:extLst>
      <p:ext uri="{BB962C8B-B14F-4D97-AF65-F5344CB8AC3E}">
        <p14:creationId xmlns:p14="http://schemas.microsoft.com/office/powerpoint/2010/main" val="540779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878E9-204E-1D42-5E9D-17A54656D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E57B6-75EE-C94A-3704-1DFBC736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12</a:t>
            </a:fld>
            <a:endParaRPr lang="en-US" i="1" dirty="0"/>
          </a:p>
        </p:txBody>
      </p:sp>
      <p:sp>
        <p:nvSpPr>
          <p:cNvPr id="77" name="Text Box 4">
            <a:extLst>
              <a:ext uri="{FF2B5EF4-FFF2-40B4-BE49-F238E27FC236}">
                <a16:creationId xmlns:a16="http://schemas.microsoft.com/office/drawing/2014/main" id="{DCD713F4-9C6F-5BBA-CA68-719439CB9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74" y="218788"/>
            <a:ext cx="13893830" cy="1067533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dirty="0">
                <a:solidFill>
                  <a:schemeClr val="bg1"/>
                </a:solidFill>
                <a:latin typeface="Lato" panose="020F0502020204030203" pitchFamily="34" charset="0"/>
                <a:cs typeface="Stajn Pro Medium"/>
              </a:rPr>
              <a:t>TIENDAS DE CONVENIENCIA</a:t>
            </a:r>
          </a:p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cs typeface="Stajn Pro Medium"/>
              </a:rPr>
              <a:t>EN ZONA DE ESTUDIO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7005A28-D889-983B-AA2D-AC062190F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160" y="455439"/>
            <a:ext cx="11521280" cy="86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4800" cap="all" dirty="0">
                <a:latin typeface="Lato Hairline" panose="020F0202020204030203" pitchFamily="34" charset="77"/>
                <a:cs typeface="Stajn Pro Medium"/>
              </a:rPr>
              <a:t>ciclo económico </a:t>
            </a:r>
            <a:r>
              <a:rPr lang="es-ES_tradnl" sz="4800" b="1" cap="all" dirty="0">
                <a:latin typeface="Lato" panose="020F0502020204030203" pitchFamily="34" charset="77"/>
                <a:cs typeface="Stajn Pro Medium"/>
              </a:rPr>
              <a:t>inmobiliario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5F6ED09-59DE-A837-70F5-C574A7D188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05" t="14422" r="14372" b="2852"/>
          <a:stretch/>
        </p:blipFill>
        <p:spPr>
          <a:xfrm>
            <a:off x="815016" y="1581944"/>
            <a:ext cx="11171569" cy="603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45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06ABE-82FE-9DEC-F4A1-4FEAF1D31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67E35-A544-5FDB-F31A-DCECD7D2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13</a:t>
            </a:fld>
            <a:endParaRPr lang="en-US" i="1" dirty="0"/>
          </a:p>
        </p:txBody>
      </p:sp>
      <p:sp>
        <p:nvSpPr>
          <p:cNvPr id="77" name="Text Box 4">
            <a:extLst>
              <a:ext uri="{FF2B5EF4-FFF2-40B4-BE49-F238E27FC236}">
                <a16:creationId xmlns:a16="http://schemas.microsoft.com/office/drawing/2014/main" id="{D5BF00C2-2FB9-236F-A7E8-D810C828A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474" y="218788"/>
            <a:ext cx="13893830" cy="1067533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4800" b="1" dirty="0">
                <a:solidFill>
                  <a:schemeClr val="bg1"/>
                </a:solidFill>
                <a:latin typeface="Lato" panose="020F0502020204030203" pitchFamily="34" charset="0"/>
                <a:cs typeface="Stajn Pro Medium"/>
              </a:rPr>
              <a:t>TIENDAS DE CONVENIENCIA</a:t>
            </a:r>
          </a:p>
          <a:p>
            <a:pPr marL="0" marR="0" lvl="0" indent="0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cs typeface="Stajn Pro Medium"/>
              </a:rPr>
              <a:t>EN ZONA DE ESTUDIO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3FAE336-B2F3-87F0-96E8-0A485EB4D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6115" y="3352433"/>
            <a:ext cx="13893830" cy="1067533"/>
          </a:xfrm>
          <a:prstGeom prst="rect">
            <a:avLst/>
          </a:prstGeom>
          <a:noFill/>
          <a:ln>
            <a:noFill/>
          </a:ln>
        </p:spPr>
        <p:txBody>
          <a:bodyPr wrap="square" lIns="124943" tIns="62471" rIns="124943" bIns="62471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7200" b="1" dirty="0">
                <a:latin typeface="Lato" panose="020F0502020204030203" pitchFamily="34" charset="0"/>
                <a:cs typeface="Stajn Pro Medium"/>
              </a:rPr>
              <a:t>ANEXO</a:t>
            </a:r>
          </a:p>
        </p:txBody>
      </p:sp>
    </p:spTree>
    <p:extLst>
      <p:ext uri="{BB962C8B-B14F-4D97-AF65-F5344CB8AC3E}">
        <p14:creationId xmlns:p14="http://schemas.microsoft.com/office/powerpoint/2010/main" val="393193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06ABE-82FE-9DEC-F4A1-4FEAF1D31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67E35-A544-5FDB-F31A-DCECD7D26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z="1400" i="1" smtClean="0"/>
              <a:pPr/>
              <a:t>14</a:t>
            </a:fld>
            <a:endParaRPr lang="en-US" i="1" dirty="0"/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54D59CE8-F5C2-B90B-B6BA-E89A4DD5EFA2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Proyecciones realizadas por Ideas Frescas</a:t>
            </a:r>
            <a:r>
              <a:rPr lang="es-MX" dirty="0"/>
              <a:t>.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C3805E9-4D1A-89A5-73F1-46AD09134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660285"/>
              </p:ext>
            </p:extLst>
          </p:nvPr>
        </p:nvGraphicFramePr>
        <p:xfrm>
          <a:off x="244735" y="720216"/>
          <a:ext cx="12268760" cy="6280511"/>
        </p:xfrm>
        <a:graphic>
          <a:graphicData uri="http://schemas.openxmlformats.org/drawingml/2006/table">
            <a:tbl>
              <a:tblPr/>
              <a:tblGrid>
                <a:gridCol w="876340">
                  <a:extLst>
                    <a:ext uri="{9D8B030D-6E8A-4147-A177-3AD203B41FA5}">
                      <a16:colId xmlns:a16="http://schemas.microsoft.com/office/drawing/2014/main" val="202972425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2061578386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2003384794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2678687643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3855362133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3783353512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3128693200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1528455806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3541593007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452523276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1123829544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249364555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1530084812"/>
                    </a:ext>
                  </a:extLst>
                </a:gridCol>
                <a:gridCol w="876340">
                  <a:extLst>
                    <a:ext uri="{9D8B030D-6E8A-4147-A177-3AD203B41FA5}">
                      <a16:colId xmlns:a16="http://schemas.microsoft.com/office/drawing/2014/main" val="2325580967"/>
                    </a:ext>
                  </a:extLst>
                </a:gridCol>
              </a:tblGrid>
              <a:tr h="334388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ES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Lato Hairline" panose="020F0202020204030203" pitchFamily="34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PROYECCIONES DE PRECIOS XMODELOS EN FASE OPTIMISTA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656070"/>
                  </a:ext>
                </a:extLst>
              </a:tr>
              <a:tr h="18761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Modelo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Precio Inicial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T1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T2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T3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T4 2025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T1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T2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T3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T4 2027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T5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T6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T7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Roboto Th" panose="02000000000000000000" pitchFamily="2" charset="0"/>
                        </a:rPr>
                        <a:t>T8 2028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588504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A+1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70,439.36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71,053.97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71,680.62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72,313.60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72,944.94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73,582.25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74,229.17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74,879.68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75,536.13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76,203.61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76,863.44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77,528.69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78,201.46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3256434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70,383.35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71,001.75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71,618.51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72,245.01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72,875.75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73,513.21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74,152.63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74,804.12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75,448.50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76,107.61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76,771.77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77,432.78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78,105.86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568291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70,345.69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70,962.33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71,587.78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72,212.80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72,840.50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73,475.83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74,121.92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74,778.27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75,435.26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76,101.46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76,760.91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77,443.36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78,120.40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315356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A3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74,365.44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75,013.77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75,677.11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76,331.65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76,999.39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77,670.79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78,346.60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79,033.55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79,722.52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80,416.08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81,121.79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81,832.75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82,553.01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162847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A4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70,177.03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70,778.08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71,398.77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72,015.44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72,647.41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73,280.47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73,921.91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74,573.87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75,234.49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75,895.16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76,563.69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77,233.79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77,904.77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52578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A5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70,325.86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70,936.75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71,556.49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72,176.48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72,804.79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73,442.47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74,085.70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74,720.20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75,381.71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76,040.22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76,711.18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77,384.77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78,061.71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9344157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70,596.86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71,219.49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71,840.51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72,472.66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73,103.41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73,748.16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74,393.69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75,047.77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75,697.56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76,368.14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77,031.26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77,709.77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78,386.49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433755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B3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80,247.54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80,954.39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81,661.61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82,376.87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83,092.51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83,817.94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84,554.91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85,295.13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86,049.44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86,794.64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87,557.74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88,314.90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89,079.59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816829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B4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82,310.13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83,022.39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83,741.27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84,477.99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85,218.85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85,957.34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86,702.31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87,453.53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88,217.08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88,976.99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89,756.76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90,542.34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91,332.35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140024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C1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74,120.37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74,768.82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75,415.95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76,076.14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76,742.86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77,409.80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78,086.18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78,766.92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79,454.43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80,143.80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80,847.45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81,555.75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82,270.31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105102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80,228.87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80,922.23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81,636.97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82,351.57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83,074.23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83,804.59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84,538.77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85,281.47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86,013.97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86,769.41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87,515.45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88,277.12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89,043.42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068146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F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70,914.68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71,527.94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72,153.61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72,787.97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73,417.56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74,059.39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74,705.99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75,363.61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76,022.06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76,693.79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77,362.51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78,034.51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78,709.75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971616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G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73,133.02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73,777.81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74,426.31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75,074.96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75,730.63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76,385.97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77,058.62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77,733.98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78,412.23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79,096.17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79,785.89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80,482.07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81,182.15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07787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H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71,234.53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71,852.92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72,487.83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73,119.09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73,761.92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74,404.70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75,057.18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75,711.64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76,383.56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77,043.67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77,717.16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78,403.89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79,093.61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377602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72,855.28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73,488.27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74,132.32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74,775.87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75,438.23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76,096.17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76,755.16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77,429.94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78,106.85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78,793.54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79,479.28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80,176.24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80,871.80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422878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J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70,503.69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71,116.52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71,737.02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72,362.95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73,000.32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73,631.23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74,275.02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74,923.54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75,577.25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76,231.35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76,900.71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77,568.30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78,248.10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584477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Jr.1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89,635.70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90,415.32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91,196.71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91,982.35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92,787.94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93,596.07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94,418.37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95,247.46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96,080.61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96,921.44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97,767.19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98,628.96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99,491.23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8579878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Jr.2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93,021.22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93,832.86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94,655.75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95,492.64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96,322.64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97,148.69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98,007.64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98,866.61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99,731.98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100,616.02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101,490.11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102,381.96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103,284.44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894693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K1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70,909.16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71,524.73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72,153.54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72,776.73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73,416.56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74,059.70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74,709.94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75,363.04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76,017.02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76,679.87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77,362.12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78,033.73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78,710.28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040431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K2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74,326.63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74,972.77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75,631.04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76,294.35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76,961.89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77,631.75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78,308.76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78,992.12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79,679.76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80,375.37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81,077.21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81,780.50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82,492.78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1756759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K3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74,311.91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74,964.59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75,622.46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76,282.95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76,952.00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77,626.56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78,301.73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78,986.02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79,679.93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80,367.59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81,071.13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81,794.35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82,509.34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165320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M.1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88,700.66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89,480.49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90,269.18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91,065.85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91,855.89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92,657.89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93,456.61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94,282.39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95,111.31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95,949.75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96,794.90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97,642.16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98,490.88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731496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M.2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96,931.38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97,775.61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98,631.11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  99,491.52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100,359.48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101,236.40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102,123.06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103,018.04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103,914.57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104,834.11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105,749.28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106,677.73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 $       107,610.61 </a:t>
                      </a:r>
                    </a:p>
                  </a:txBody>
                  <a:tcPr marL="6350" marR="635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347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43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3942" y="-177709"/>
            <a:ext cx="14449484" cy="8127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Google Shape;63;p14" descr="Google Shape;63;p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027" y="6763515"/>
            <a:ext cx="1231549" cy="4564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Google Shape;64;p14"/>
          <p:cNvSpPr txBox="1"/>
          <p:nvPr/>
        </p:nvSpPr>
        <p:spPr>
          <a:xfrm>
            <a:off x="1867738" y="1081653"/>
            <a:ext cx="9066123" cy="1181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27994" tIns="127994" rIns="127994" bIns="127994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s-ES" sz="6000" b="1" dirty="0">
                <a:latin typeface="Lato Black" panose="020F0502020204030203" pitchFamily="34" charset="77"/>
              </a:rPr>
              <a:t>TENDENCIA DE PX M</a:t>
            </a:r>
            <a:r>
              <a:rPr lang="es-ES" sz="6000" b="1" baseline="30000" dirty="0">
                <a:latin typeface="Lato Black" panose="020F0502020204030203" pitchFamily="34" charset="77"/>
              </a:rPr>
              <a:t>2</a:t>
            </a:r>
            <a:endParaRPr sz="5600" b="1" dirty="0">
              <a:latin typeface="Lato Black" panose="020F0502020204030203" pitchFamily="34" charset="77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6AB7599-5A7B-B746-A604-38ABDC31F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#</a:t>
            </a:r>
            <a:fld id="{67DDEA5E-EAF7-8246-8A62-7FF7613ECEA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Google Shape;56;p13">
            <a:extLst>
              <a:ext uri="{FF2B5EF4-FFF2-40B4-BE49-F238E27FC236}">
                <a16:creationId xmlns:a16="http://schemas.microsoft.com/office/drawing/2014/main" id="{C8D112F2-5496-CB07-7EC1-B1DEBC42A53B}"/>
              </a:ext>
            </a:extLst>
          </p:cNvPr>
          <p:cNvSpPr txBox="1"/>
          <p:nvPr/>
        </p:nvSpPr>
        <p:spPr>
          <a:xfrm>
            <a:off x="1867739" y="1957737"/>
            <a:ext cx="9066123" cy="801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994" tIns="127994" rIns="127994" bIns="127994">
            <a:spAutoFit/>
          </a:bodyPr>
          <a:lstStyle>
            <a:lvl1pPr algn="ctr">
              <a:lnSpc>
                <a:spcPct val="115000"/>
              </a:lnSpc>
              <a:defRPr sz="2400" i="1">
                <a:solidFill>
                  <a:srgbClr val="FFFFFF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</a:lstStyle>
          <a:p>
            <a:r>
              <a:rPr lang="es-ES_tradnl" sz="3200" dirty="0" err="1">
                <a:latin typeface="Playfair Display" pitchFamily="2" charset="77"/>
              </a:rPr>
              <a:t>Stelarhe</a:t>
            </a:r>
            <a:r>
              <a:rPr lang="es-ES_tradnl" sz="3200">
                <a:latin typeface="Playfair Display" pitchFamily="2" charset="77"/>
              </a:rPr>
              <a:t> </a:t>
            </a:r>
            <a:endParaRPr lang="es-ES_tradnl" sz="3200" dirty="0">
              <a:latin typeface="Playfair Display" pitchFamily="2" charset="7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C450E-54D8-7DE2-1F48-880B76FFC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F3CFE-E741-1492-06A6-5636A63E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C909444-EF00-26B1-1332-99D6673841D2}"/>
              </a:ext>
            </a:extLst>
          </p:cNvPr>
          <p:cNvSpPr txBox="1"/>
          <p:nvPr/>
        </p:nvSpPr>
        <p:spPr bwMode="auto">
          <a:xfrm>
            <a:off x="58885" y="491971"/>
            <a:ext cx="12762343" cy="641686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¿Por qué </a:t>
            </a:r>
            <a:r>
              <a:rPr kumimoji="0" lang="es-ES_tradnl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varian</a:t>
            </a: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 las proyecciones de hace un año?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E28941-3DF0-F119-7DBC-4A2CCFAF9095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616EDE2-3D44-80BD-C27E-17EC441C5855}"/>
              </a:ext>
            </a:extLst>
          </p:cNvPr>
          <p:cNvSpPr txBox="1"/>
          <p:nvPr/>
        </p:nvSpPr>
        <p:spPr>
          <a:xfrm>
            <a:off x="592017" y="2362706"/>
            <a:ext cx="116175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Roboto   "/>
                <a:ea typeface="Roboto Thin" panose="02000000000000000000" pitchFamily="2" charset="0"/>
                <a:cs typeface="Lao UI" panose="020F0502020204030204" pitchFamily="34" charset="0"/>
              </a:rPr>
              <a:t>Las proyecciones de precios por metro cuadrado se ajustaron drásticamente debido 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Roboto   "/>
                <a:ea typeface="Roboto Thin" panose="02000000000000000000" pitchFamily="2" charset="0"/>
                <a:cs typeface="Lao UI" panose="020F0502020204030204" pitchFamily="34" charset="0"/>
              </a:rPr>
              <a:t>Aumento en la percepción de riesgo por la inseguridad,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Roboto   "/>
                <a:ea typeface="Roboto Thin" panose="02000000000000000000" pitchFamily="2" charset="0"/>
                <a:cs typeface="Lao UI" panose="020F0502020204030204" pitchFamily="34" charset="0"/>
              </a:rPr>
              <a:t>Cambios macroeconómicos adversos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>
                <a:latin typeface="Roboto   "/>
                <a:ea typeface="Roboto Thin" panose="02000000000000000000" pitchFamily="2" charset="0"/>
                <a:cs typeface="Lao UI" panose="020F0502020204030204" pitchFamily="34" charset="0"/>
              </a:rPr>
              <a:t>Incertidumbre generada por las tensiones geopolíticas entre EE.UU. y México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latin typeface="Roboto   "/>
              <a:ea typeface="Roboto Thin" panose="02000000000000000000" pitchFamily="2" charset="0"/>
              <a:cs typeface="Lao U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400" dirty="0">
              <a:latin typeface="Roboto   "/>
              <a:ea typeface="Roboto Thin" panose="02000000000000000000" pitchFamily="2" charset="0"/>
              <a:cs typeface="Lao UI" panose="020F0502020204030204" pitchFamily="34" charset="0"/>
            </a:endParaRPr>
          </a:p>
          <a:p>
            <a:r>
              <a:rPr lang="es-ES" sz="2400" dirty="0">
                <a:latin typeface="Roboto   "/>
                <a:ea typeface="Roboto Thin" panose="02000000000000000000" pitchFamily="2" charset="0"/>
                <a:cs typeface="Lao UI" panose="020F0502020204030204" pitchFamily="34" charset="0"/>
              </a:rPr>
              <a:t>Afectando la confianza y dinámica del mercado inmobiliario</a:t>
            </a:r>
            <a:r>
              <a:rPr lang="es-ES" sz="2400" dirty="0">
                <a:latin typeface="Roboto   "/>
                <a:cs typeface="Lao UI" panose="020F0502020204030204" pitchFamily="34" charset="0"/>
              </a:rPr>
              <a:t>.</a:t>
            </a:r>
            <a:endParaRPr lang="es-MX" sz="2400" dirty="0">
              <a:latin typeface="Roboto   "/>
              <a:cs typeface="Lao U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683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36BADF4-EF84-1F46-A8DC-E6E35E814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 w="12700">
            <a:miter lim="400000"/>
          </a:ln>
        </p:spPr>
        <p:txBody>
          <a:bodyPr wrap="none" lIns="31407" tIns="31407" rIns="31407" bIns="31407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5474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rgbClr val="808080"/>
                </a:solidFill>
                <a:effectLst/>
                <a:uFillTx/>
                <a:latin typeface="Roboto Lt"/>
                <a:ea typeface="Roboto Lt"/>
                <a:cs typeface="Roboto Lt"/>
                <a:sym typeface="Roboto Light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6CB4B4D-7CA3-9044-876B-883B54F8677D}" type="slidenum">
              <a:rPr lang="es-MX" smtClean="0"/>
              <a:pPr/>
              <a:t>4</a:t>
            </a:fld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64CEBE-2AAF-2E41-96B9-581B675A3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8417" y="-583095"/>
            <a:ext cx="13318435" cy="998882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9C526F-CEC3-74F4-5D40-6D4F6ECE78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667" b="3269"/>
          <a:stretch/>
        </p:blipFill>
        <p:spPr>
          <a:xfrm>
            <a:off x="5601451" y="6683759"/>
            <a:ext cx="1598699" cy="658429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29D84593-A68C-C1D3-CBA6-9CCE79DF1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13" y="720909"/>
            <a:ext cx="12293575" cy="123415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7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ＭＳ Ｐゴシック" charset="0"/>
                <a:cs typeface="Stajn Pro bold"/>
              </a:rPr>
              <a:t>Proyecciones 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346A766-8F1E-513E-35B3-69D41C6ED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85" y="1824442"/>
            <a:ext cx="11399531" cy="697122"/>
          </a:xfrm>
          <a:prstGeom prst="roundRect">
            <a:avLst>
              <a:gd name="adj" fmla="val 0"/>
            </a:avLst>
          </a:prstGeom>
        </p:spPr>
        <p:txBody>
          <a:bodyPr/>
          <a:lstStyle>
            <a:defPPr>
              <a:defRPr lang="en-US"/>
            </a:defPPr>
            <a:lvl1pPr marR="0" lvl="0" indent="0" defTabSz="587756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660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eby Cd Light" pitchFamily="2" charset="77"/>
                <a:ea typeface="Roboto Cn" pitchFamily="2" charset="0"/>
                <a:cs typeface="Stajn Pro Light"/>
              </a:defRPr>
            </a:lvl1pPr>
            <a:lvl2pPr marL="955105" indent="-367348" defTabSz="587756">
              <a:spcBef>
                <a:spcPct val="20000"/>
              </a:spcBef>
              <a:buFont typeface="Arial"/>
              <a:buChar char="–"/>
              <a:defRPr sz="3600"/>
            </a:lvl2pPr>
            <a:lvl3pPr marL="1469392" indent="-293879" defTabSz="587756">
              <a:spcBef>
                <a:spcPct val="20000"/>
              </a:spcBef>
              <a:buFont typeface="Arial"/>
              <a:buChar char="•"/>
              <a:defRPr sz="3100"/>
            </a:lvl3pPr>
            <a:lvl4pPr marL="2057148" indent="-293879" defTabSz="587756">
              <a:spcBef>
                <a:spcPct val="20000"/>
              </a:spcBef>
              <a:buFont typeface="Arial"/>
              <a:buChar char="–"/>
              <a:defRPr sz="2600"/>
            </a:lvl4pPr>
            <a:lvl5pPr marL="2644905" indent="-293879" defTabSz="587756">
              <a:spcBef>
                <a:spcPct val="20000"/>
              </a:spcBef>
              <a:buFont typeface="Arial"/>
              <a:buChar char="»"/>
              <a:defRPr sz="2600"/>
            </a:lvl5pPr>
            <a:lvl6pPr marL="3232661" indent="-293879" defTabSz="587756">
              <a:spcBef>
                <a:spcPct val="20000"/>
              </a:spcBef>
              <a:buFont typeface="Arial"/>
              <a:buChar char="•"/>
              <a:defRPr sz="2600"/>
            </a:lvl6pPr>
            <a:lvl7pPr marL="3820419" indent="-293879" defTabSz="587756">
              <a:spcBef>
                <a:spcPct val="20000"/>
              </a:spcBef>
              <a:buFont typeface="Arial"/>
              <a:buChar char="•"/>
              <a:defRPr sz="2600"/>
            </a:lvl7pPr>
            <a:lvl8pPr marL="4408175" indent="-293879" defTabSz="587756">
              <a:spcBef>
                <a:spcPct val="20000"/>
              </a:spcBef>
              <a:buFont typeface="Arial"/>
              <a:buChar char="•"/>
              <a:defRPr sz="2600"/>
            </a:lvl8pPr>
            <a:lvl9pPr marL="4995932" indent="-293879" defTabSz="587756">
              <a:spcBef>
                <a:spcPct val="20000"/>
              </a:spcBef>
              <a:buFont typeface="Arial"/>
              <a:buChar char="•"/>
              <a:defRPr sz="2600"/>
            </a:lvl9pPr>
          </a:lstStyle>
          <a:p>
            <a:pPr marL="0" marR="0" lvl="0" indent="0" algn="ctr" defTabSz="587756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77"/>
                <a:ea typeface="Roboto Cn" pitchFamily="2" charset="0"/>
              </a:rPr>
              <a:t>Stelarhe</a:t>
            </a:r>
            <a:r>
              <a:rPr kumimoji="0" lang="es-ES_tradnl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layfair Display" pitchFamily="2" charset="77"/>
                <a:ea typeface="Roboto Cn" pitchFamily="2" charset="0"/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777559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A1801-EF85-AB04-1373-E166BD887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5D172-DC27-ABF0-633F-8D58DAB8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52AF11E-FB30-98AC-FAEE-0D10B28E8695}"/>
              </a:ext>
            </a:extLst>
          </p:cNvPr>
          <p:cNvSpPr txBox="1"/>
          <p:nvPr/>
        </p:nvSpPr>
        <p:spPr>
          <a:xfrm>
            <a:off x="569843" y="6602777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Datos obtenidos de las paginas del INEGI, Banco de México y Bolsa Mexicana Valores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2E0EAE8F-3DB7-08C0-457B-A6B65A77C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738791"/>
              </p:ext>
            </p:extLst>
          </p:nvPr>
        </p:nvGraphicFramePr>
        <p:xfrm>
          <a:off x="592018" y="916682"/>
          <a:ext cx="11617565" cy="5481838"/>
        </p:xfrm>
        <a:graphic>
          <a:graphicData uri="http://schemas.openxmlformats.org/drawingml/2006/table">
            <a:tbl>
              <a:tblPr/>
              <a:tblGrid>
                <a:gridCol w="2554594">
                  <a:extLst>
                    <a:ext uri="{9D8B030D-6E8A-4147-A177-3AD203B41FA5}">
                      <a16:colId xmlns:a16="http://schemas.microsoft.com/office/drawing/2014/main" val="3476818060"/>
                    </a:ext>
                  </a:extLst>
                </a:gridCol>
                <a:gridCol w="2092432">
                  <a:extLst>
                    <a:ext uri="{9D8B030D-6E8A-4147-A177-3AD203B41FA5}">
                      <a16:colId xmlns:a16="http://schemas.microsoft.com/office/drawing/2014/main" val="1792086783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701320823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093403871"/>
                    </a:ext>
                  </a:extLst>
                </a:gridCol>
                <a:gridCol w="2323513">
                  <a:extLst>
                    <a:ext uri="{9D8B030D-6E8A-4147-A177-3AD203B41FA5}">
                      <a16:colId xmlns:a16="http://schemas.microsoft.com/office/drawing/2014/main" val="278425909"/>
                    </a:ext>
                  </a:extLst>
                </a:gridCol>
              </a:tblGrid>
              <a:tr h="89883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INDICADORES MACROECONÓMICOS, FASE ECONÓMICA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606233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Fase Económica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Crecimiento PIB Mazatlán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Inflación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Tasa de Interés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Empleo</a:t>
                      </a:r>
                    </a:p>
                    <a:p>
                      <a:pPr algn="l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Sinaloa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204321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Expansión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&gt;3%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&gt;4% 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Bajando o estable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Alto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208306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Normal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1% – 3% 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2% – 4%  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Estables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 Estable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065883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Recesión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-1% a 1% 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1% – 2%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Subiendo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Bajo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221581"/>
                  </a:ext>
                </a:extLst>
              </a:tr>
              <a:tr h="9166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Depresión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 &lt; -1%  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&lt;=0% 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Alto 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Muy bajo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998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200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BBC00-87FD-0D04-F67C-A2BFA7B79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9227F-9B08-A9C5-2E16-D01C206C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9EDE743-E7E1-943E-0F34-8C2EC3E58F8C}"/>
              </a:ext>
            </a:extLst>
          </p:cNvPr>
          <p:cNvSpPr txBox="1"/>
          <p:nvPr/>
        </p:nvSpPr>
        <p:spPr>
          <a:xfrm>
            <a:off x="569843" y="6703451"/>
            <a:ext cx="11617565" cy="307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Datos obtenidos de las paginas del INEGI, Banco de México y Bolsa Mexicana Valores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4651C6E-643C-3884-D4E3-1857549F3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187430"/>
              </p:ext>
            </p:extLst>
          </p:nvPr>
        </p:nvGraphicFramePr>
        <p:xfrm>
          <a:off x="569843" y="739590"/>
          <a:ext cx="11962817" cy="5799889"/>
        </p:xfrm>
        <a:graphic>
          <a:graphicData uri="http://schemas.openxmlformats.org/drawingml/2006/table">
            <a:tbl>
              <a:tblPr/>
              <a:tblGrid>
                <a:gridCol w="2675381">
                  <a:extLst>
                    <a:ext uri="{9D8B030D-6E8A-4147-A177-3AD203B41FA5}">
                      <a16:colId xmlns:a16="http://schemas.microsoft.com/office/drawing/2014/main" val="3377302543"/>
                    </a:ext>
                  </a:extLst>
                </a:gridCol>
                <a:gridCol w="1452282">
                  <a:extLst>
                    <a:ext uri="{9D8B030D-6E8A-4147-A177-3AD203B41FA5}">
                      <a16:colId xmlns:a16="http://schemas.microsoft.com/office/drawing/2014/main" val="3401591223"/>
                    </a:ext>
                  </a:extLst>
                </a:gridCol>
                <a:gridCol w="3917577">
                  <a:extLst>
                    <a:ext uri="{9D8B030D-6E8A-4147-A177-3AD203B41FA5}">
                      <a16:colId xmlns:a16="http://schemas.microsoft.com/office/drawing/2014/main" val="3239564639"/>
                    </a:ext>
                  </a:extLst>
                </a:gridCol>
                <a:gridCol w="3917577">
                  <a:extLst>
                    <a:ext uri="{9D8B030D-6E8A-4147-A177-3AD203B41FA5}">
                      <a16:colId xmlns:a16="http://schemas.microsoft.com/office/drawing/2014/main" val="1811046384"/>
                    </a:ext>
                  </a:extLst>
                </a:gridCol>
              </a:tblGrid>
              <a:tr h="105746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INCREMENTO</a:t>
                      </a:r>
                      <a:r>
                        <a:rPr lang="es-MX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Lato Hairline" panose="020F0202020204030203" pitchFamily="34" charset="0"/>
                        </a:rPr>
                        <a:t> POR FASE ECONÓMICA POR </a:t>
                      </a:r>
                      <a:r>
                        <a:rPr lang="es-MX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Lato" panose="020F0502020204030203" pitchFamily="34" charset="77"/>
                        </a:rPr>
                        <a:t>ESCENARIO</a:t>
                      </a:r>
                    </a:p>
                  </a:txBody>
                  <a:tcPr marL="108000" marR="1080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MX" sz="32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77"/>
                      </a:endParaRPr>
                    </a:p>
                  </a:txBody>
                  <a:tcPr marL="108000" marR="1080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49248"/>
                  </a:ext>
                </a:extLst>
              </a:tr>
              <a:tr h="848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Fase Económica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Prob.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Escenario </a:t>
                      </a:r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NORMAL</a:t>
                      </a:r>
                    </a:p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Incremento precio m</a:t>
                      </a:r>
                      <a:r>
                        <a:rPr lang="es-MX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2</a:t>
                      </a:r>
                    </a:p>
                    <a:p>
                      <a:pPr algn="ctr" fontAlgn="ctr"/>
                      <a:r>
                        <a:rPr lang="es-MX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Playfair Display" pitchFamily="2" charset="77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(cuánto aumenta el px en este escenario)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Escenario </a:t>
                      </a:r>
                      <a:r>
                        <a:rPr lang="es-MX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OPTIMISTA</a:t>
                      </a:r>
                    </a:p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Incremento precio m</a:t>
                      </a:r>
                      <a:r>
                        <a:rPr lang="es-MX" sz="2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2</a:t>
                      </a:r>
                    </a:p>
                    <a:p>
                      <a:pPr marL="0" marR="0" lvl="0" indent="0" algn="ctr" defTabSz="96012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Playfair Display" pitchFamily="2" charset="77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(cuánto aumenta el px en este escenario)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868419"/>
                  </a:ext>
                </a:extLst>
              </a:tr>
              <a:tr h="848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Depresión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0.01%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-0.5%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2.0%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843304"/>
                  </a:ext>
                </a:extLst>
              </a:tr>
              <a:tr h="848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Expansión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0.0%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7.8%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15.7%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255627"/>
                  </a:ext>
                </a:extLst>
              </a:tr>
              <a:tr h="848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Normal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81%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1.0%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7.2%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484807"/>
                  </a:ext>
                </a:extLst>
              </a:tr>
              <a:tr h="848738">
                <a:tc>
                  <a:txBody>
                    <a:bodyPr/>
                    <a:lstStyle/>
                    <a:p>
                      <a:pPr algn="l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Recesión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19%</a:t>
                      </a:r>
                    </a:p>
                  </a:txBody>
                  <a:tcPr marL="108000" marR="108000" marT="25400" marB="254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0.4%</a:t>
                      </a:r>
                    </a:p>
                  </a:txBody>
                  <a:tcPr marL="108000" marR="10800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 Th" panose="02000000000000000000" pitchFamily="2" charset="0"/>
                          <a:ea typeface="Roboto Th" panose="02000000000000000000" pitchFamily="2" charset="0"/>
                          <a:cs typeface="Roboto Th" panose="02000000000000000000" pitchFamily="2" charset="0"/>
                        </a:rPr>
                        <a:t>5.%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58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156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D6EF1-00E5-600B-A82B-4ED54F937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2A8D810-AF45-2487-BDF4-461305B4B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549406"/>
              </p:ext>
            </p:extLst>
          </p:nvPr>
        </p:nvGraphicFramePr>
        <p:xfrm>
          <a:off x="109318" y="1023257"/>
          <a:ext cx="11755848" cy="6084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F34F1-76AE-8987-8CD5-009D66A75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AE745D-2965-0932-7762-9C02F1696740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PRECIO m</a:t>
            </a:r>
            <a:r>
              <a:rPr kumimoji="0" lang="es-ES_tradnl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2 </a:t>
            </a:r>
            <a:endParaRPr kumimoji="0" lang="es-ES_tradnl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Hairline" panose="020F0202020204030203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7A06E13-FEA4-D4CA-4204-98497956B34D}"/>
              </a:ext>
            </a:extLst>
          </p:cNvPr>
          <p:cNvSpPr txBox="1"/>
          <p:nvPr/>
        </p:nvSpPr>
        <p:spPr bwMode="auto">
          <a:xfrm>
            <a:off x="45567" y="883671"/>
            <a:ext cx="12801600" cy="523220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20725" indent="-708025" algn="ctr">
              <a:spcAft>
                <a:spcPts val="400"/>
              </a:spcAft>
            </a:pPr>
            <a:r>
              <a:rPr lang="es-MX" sz="2800" i="1" dirty="0" err="1">
                <a:solidFill>
                  <a:srgbClr val="FF0000"/>
                </a:solidFill>
                <a:latin typeface="Playfair Display" panose="00000500000000000000" pitchFamily="2" charset="0"/>
                <a:ea typeface="Roboto Th" pitchFamily="2" charset="0"/>
              </a:rPr>
              <a:t>Stelarhe</a:t>
            </a:r>
            <a:endParaRPr lang="es-MX" sz="2800" i="1" dirty="0">
              <a:solidFill>
                <a:srgbClr val="FF0000"/>
              </a:solidFill>
              <a:latin typeface="Playfair Display" panose="00000500000000000000" pitchFamily="2" charset="0"/>
              <a:ea typeface="Roboto Th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84336A-A0C9-39DC-4920-8461BEC28BBB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La fase normal implica un mercado normal con incremento del 1% en los precios por trimestre.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FACD760-6636-D1BF-0F90-EB9A1E048C00}"/>
              </a:ext>
            </a:extLst>
          </p:cNvPr>
          <p:cNvSpPr txBox="1"/>
          <p:nvPr/>
        </p:nvSpPr>
        <p:spPr>
          <a:xfrm>
            <a:off x="10572029" y="3886200"/>
            <a:ext cx="2249200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u="none" strike="noStrike" kern="1200" cap="all" spc="0" normalizeH="0" noProof="0" dirty="0" err="1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r>
              <a:rPr lang="es-ES_tradnl" sz="1700" b="1" cap="all" dirty="0">
                <a:solidFill>
                  <a:srgbClr val="FFD579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 </a:t>
            </a:r>
            <a:r>
              <a:rPr kumimoji="0" lang="es-ES_tradnl" sz="1700" b="1" u="none" strike="noStrike" kern="1200" spc="0" normalizeH="0" noProof="0" dirty="0">
                <a:ln>
                  <a:noFill/>
                </a:ln>
                <a:solidFill>
                  <a:srgbClr val="FFD579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normal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98EA224-C0B6-E053-CE82-F2F5B3DE889F}"/>
              </a:ext>
            </a:extLst>
          </p:cNvPr>
          <p:cNvSpPr txBox="1"/>
          <p:nvPr/>
        </p:nvSpPr>
        <p:spPr>
          <a:xfrm>
            <a:off x="10572028" y="4529065"/>
            <a:ext cx="2011970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$6.5 </a:t>
            </a:r>
            <a:r>
              <a:rPr kumimoji="0" lang="es-ES_tradnl" sz="1700" b="1" u="none" strike="noStrike" kern="1200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 más 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3A64B3C-F35B-3B13-CC7E-C19BCC17F864}"/>
              </a:ext>
            </a:extLst>
          </p:cNvPr>
          <p:cNvSpPr txBox="1"/>
          <p:nvPr/>
        </p:nvSpPr>
        <p:spPr>
          <a:xfrm>
            <a:off x="10572028" y="4888168"/>
            <a:ext cx="2011970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700" b="1" cap="all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$6.4 </a:t>
            </a:r>
            <a:r>
              <a:rPr lang="es-ES_tradnl" sz="1700" b="1" dirty="0">
                <a:solidFill>
                  <a:srgbClr val="FFAA41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 menos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2" name="CuadroTexto 6">
            <a:extLst>
              <a:ext uri="{FF2B5EF4-FFF2-40B4-BE49-F238E27FC236}">
                <a16:creationId xmlns:a16="http://schemas.microsoft.com/office/drawing/2014/main" id="{59A1CC4D-243C-8FFF-D192-2CCA09FFBEE5}"/>
              </a:ext>
            </a:extLst>
          </p:cNvPr>
          <p:cNvSpPr txBox="1"/>
          <p:nvPr/>
        </p:nvSpPr>
        <p:spPr>
          <a:xfrm>
            <a:off x="10347963" y="1597324"/>
            <a:ext cx="2473266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u="none" strike="noStrike" kern="1200" cap="all" spc="0" normalizeH="0" noProof="0" dirty="0" err="1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r>
              <a:rPr kumimoji="0" lang="es-ES_tradnl" sz="1700" b="1" u="none" strike="noStrike" kern="1200" cap="all" spc="0" normalizeH="0" noProof="0" dirty="0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 </a:t>
            </a:r>
            <a:r>
              <a:rPr lang="es-ES_tradnl" sz="1700" b="1" dirty="0">
                <a:solidFill>
                  <a:srgbClr val="C3D69B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optimista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67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0BE59-3BB8-26D6-BECA-5C13E6FF9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E4C77D4-C997-92F1-81C0-B424910577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260194"/>
              </p:ext>
            </p:extLst>
          </p:nvPr>
        </p:nvGraphicFramePr>
        <p:xfrm>
          <a:off x="58886" y="991518"/>
          <a:ext cx="11894415" cy="5993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E4D65-B327-3585-83BD-3BF6BE49E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953336E-0F5D-079E-75BC-0BA134BDD104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PROYECCIÓN PRECIO FINAL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1055AA-97A4-3F87-4F94-46CF7EF70F85}"/>
              </a:ext>
            </a:extLst>
          </p:cNvPr>
          <p:cNvSpPr txBox="1"/>
          <p:nvPr/>
        </p:nvSpPr>
        <p:spPr>
          <a:xfrm>
            <a:off x="569843" y="7035634"/>
            <a:ext cx="11617565" cy="3185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pPr marL="0" marR="0" lvl="0" indent="0" algn="ctr" defTabSz="587756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+mn-cs"/>
              </a:rPr>
              <a:t>Fuente: Proyecciones realizados por Ideas Frescas.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8BF4FE-1075-36AA-7C64-D12E108EBFA8}"/>
              </a:ext>
            </a:extLst>
          </p:cNvPr>
          <p:cNvSpPr txBox="1"/>
          <p:nvPr/>
        </p:nvSpPr>
        <p:spPr>
          <a:xfrm>
            <a:off x="10724866" y="3025427"/>
            <a:ext cx="224920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u="none" strike="noStrike" kern="1200" cap="all" spc="0" normalizeH="0" noProof="0" dirty="0" err="1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r>
              <a:rPr lang="es-ES_tradnl" sz="1700" b="1" cap="all" dirty="0">
                <a:solidFill>
                  <a:srgbClr val="F6BB00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 </a:t>
            </a:r>
            <a:r>
              <a:rPr kumimoji="0" lang="es-ES_tradnl" sz="1700" b="1" u="none" strike="noStrike" kern="1200" spc="0" normalizeH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normal</a:t>
            </a:r>
            <a:endParaRPr kumimoji="0" lang="es-ES_tradnl" sz="1700" b="1" u="none" strike="noStrike" kern="1200" cap="all" spc="0" normalizeH="0" noProof="0" dirty="0">
              <a:ln>
                <a:noFill/>
              </a:ln>
              <a:solidFill>
                <a:srgbClr val="F6BB00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defTabSz="617167">
              <a:lnSpc>
                <a:spcPct val="80000"/>
              </a:lnSpc>
              <a:defRPr/>
            </a:pPr>
            <a:r>
              <a:rPr kumimoji="0" lang="es-MX" sz="1700" b="1" u="none" strike="noStrike" kern="1200" cap="all" spc="0" normalizeH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149 </a:t>
            </a:r>
            <a:r>
              <a:rPr kumimoji="0" lang="es-MX" sz="1700" b="1" u="none" strike="noStrike" kern="1200" spc="0" normalizeH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</a:t>
            </a:r>
            <a:r>
              <a:rPr kumimoji="0" lang="es-MX" sz="1700" b="1" u="none" strike="noStrike" kern="1200" cap="all" spc="0" normalizeH="0" baseline="3000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F6BB00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F7FA26E-1B60-FA41-75E9-23E126EDCA07}"/>
              </a:ext>
            </a:extLst>
          </p:cNvPr>
          <p:cNvSpPr txBox="1"/>
          <p:nvPr/>
        </p:nvSpPr>
        <p:spPr>
          <a:xfrm>
            <a:off x="10730743" y="4173554"/>
            <a:ext cx="201197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$6.5 </a:t>
            </a:r>
            <a:r>
              <a:rPr kumimoji="0" lang="es-ES_tradnl" sz="1700" b="1" u="none" strike="noStrike" kern="1200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 más</a:t>
            </a:r>
            <a:endParaRPr kumimoji="0" lang="es-ES_tradnl" sz="1700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defTabSz="617167">
              <a:lnSpc>
                <a:spcPct val="80000"/>
              </a:lnSpc>
              <a:defRPr/>
            </a:pPr>
            <a:r>
              <a:rPr lang="es-ES_tradnl" sz="1700" b="1" cap="all" dirty="0">
                <a:solidFill>
                  <a:srgbClr val="4BACC6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130</a:t>
            </a:r>
            <a:r>
              <a:rPr kumimoji="0" lang="es-MX" sz="1700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 </a:t>
            </a:r>
            <a:r>
              <a:rPr kumimoji="0" lang="es-MX" sz="1700" b="1" u="none" strike="noStrike" kern="1200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</a:t>
            </a:r>
            <a:r>
              <a:rPr kumimoji="0" lang="es-MX" sz="1700" b="1" u="none" strike="noStrike" kern="1200" cap="all" spc="0" normalizeH="0" baseline="3000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u="none" strike="noStrike" kern="1200" cap="all" spc="0" normalizeH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 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70E0AF2-5D81-7CED-976E-06FDF5AD6CEE}"/>
              </a:ext>
            </a:extLst>
          </p:cNvPr>
          <p:cNvSpPr txBox="1"/>
          <p:nvPr/>
        </p:nvSpPr>
        <p:spPr>
          <a:xfrm>
            <a:off x="10756541" y="5005232"/>
            <a:ext cx="201197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700" b="1" cap="all" dirty="0">
                <a:solidFill>
                  <a:srgbClr val="FFA900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$6.4 </a:t>
            </a:r>
            <a:r>
              <a:rPr lang="es-ES_tradnl" sz="1700" b="1" dirty="0">
                <a:solidFill>
                  <a:srgbClr val="FFA900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 menos</a:t>
            </a:r>
            <a:endParaRPr lang="es-ES_tradnl" sz="1700" b="1" cap="all" dirty="0">
              <a:solidFill>
                <a:srgbClr val="FFA900"/>
              </a:solidFill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defTabSz="617167">
              <a:lnSpc>
                <a:spcPct val="80000"/>
              </a:lnSpc>
              <a:defRPr/>
            </a:pPr>
            <a:r>
              <a:rPr kumimoji="0" lang="es-ES_tradnl" sz="1700" b="1" u="none" strike="noStrike" kern="1200" cap="all" spc="0" normalizeH="0" noProof="0" dirty="0">
                <a:ln>
                  <a:noFill/>
                </a:ln>
                <a:solidFill>
                  <a:srgbClr val="FFA9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105</a:t>
            </a:r>
            <a:r>
              <a:rPr kumimoji="0" lang="es-MX" sz="1700" b="1" u="none" strike="noStrike" kern="1200" cap="all" spc="0" normalizeH="0" noProof="0" dirty="0">
                <a:ln>
                  <a:noFill/>
                </a:ln>
                <a:solidFill>
                  <a:srgbClr val="FFA9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 </a:t>
            </a:r>
            <a:r>
              <a:rPr kumimoji="0" lang="es-MX" sz="1700" b="1" u="none" strike="noStrike" kern="1200" spc="0" normalizeH="0" noProof="0" dirty="0">
                <a:ln>
                  <a:noFill/>
                </a:ln>
                <a:solidFill>
                  <a:srgbClr val="FFA9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</a:t>
            </a:r>
            <a:r>
              <a:rPr kumimoji="0" lang="es-MX" sz="1700" b="1" u="none" strike="noStrike" kern="1200" cap="all" spc="0" normalizeH="0" baseline="30000" noProof="0" dirty="0">
                <a:ln>
                  <a:noFill/>
                </a:ln>
                <a:solidFill>
                  <a:srgbClr val="FFA900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FFA900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FFAA41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4EF393CF-230A-F452-5EAE-75E62D49BB55}"/>
              </a:ext>
            </a:extLst>
          </p:cNvPr>
          <p:cNvSpPr txBox="1"/>
          <p:nvPr/>
        </p:nvSpPr>
        <p:spPr>
          <a:xfrm>
            <a:off x="10683122" y="1443041"/>
            <a:ext cx="2473266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700" b="1" u="none" strike="noStrike" kern="1200" cap="all" spc="0" normalizeH="0" noProof="0" dirty="0" err="1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Stelarhe</a:t>
            </a:r>
            <a:r>
              <a:rPr kumimoji="0" lang="es-ES_tradnl" sz="1700" b="1" u="none" strike="noStrike" kern="1200" cap="all" spc="0" normalizeH="0" noProof="0" dirty="0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 </a:t>
            </a:r>
            <a:r>
              <a:rPr lang="es-ES_tradnl" sz="1700" b="1" dirty="0">
                <a:solidFill>
                  <a:srgbClr val="C3D69B"/>
                </a:solidFill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optimista</a:t>
            </a:r>
          </a:p>
          <a:p>
            <a:pPr defTabSz="617167">
              <a:lnSpc>
                <a:spcPct val="80000"/>
              </a:lnSpc>
              <a:defRPr/>
            </a:pPr>
            <a:r>
              <a:rPr kumimoji="0" lang="es-MX" sz="1700" b="1" u="none" strike="noStrike" kern="1200" cap="all" spc="0" normalizeH="0" noProof="0" dirty="0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149 </a:t>
            </a:r>
            <a:r>
              <a:rPr kumimoji="0" lang="es-MX" sz="1700" b="1" u="none" strike="noStrike" kern="1200" spc="0" normalizeH="0" noProof="0" dirty="0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m</a:t>
            </a:r>
            <a:r>
              <a:rPr kumimoji="0" lang="es-MX" sz="1700" b="1" u="none" strike="noStrike" kern="1200" cap="all" spc="0" normalizeH="0" baseline="30000" noProof="0" dirty="0">
                <a:ln>
                  <a:noFill/>
                </a:ln>
                <a:solidFill>
                  <a:srgbClr val="C3D69B"/>
                </a:solidFill>
                <a:effectLst/>
                <a:uLnTx/>
                <a:uFillTx/>
                <a:latin typeface="Lato" panose="020F0502020204030203" pitchFamily="34" charset="77"/>
                <a:ea typeface="Roboto Th" pitchFamily="2" charset="0"/>
                <a:cs typeface="Roboto Lt" panose="02000000000000000000" pitchFamily="2" charset="0"/>
              </a:rPr>
              <a:t>2</a:t>
            </a: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C3D69B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700" b="1" u="none" strike="noStrike" kern="1200" cap="all" spc="0" normalizeH="0" noProof="0" dirty="0">
              <a:ln>
                <a:noFill/>
              </a:ln>
              <a:solidFill>
                <a:srgbClr val="FFD579"/>
              </a:solidFill>
              <a:effectLst/>
              <a:uLnTx/>
              <a:uFillTx/>
              <a:latin typeface="Lato" panose="020F0502020204030203" pitchFamily="34" charset="77"/>
              <a:ea typeface="Roboto Th" pitchFamily="2" charset="0"/>
              <a:cs typeface="Roboto Lt" panose="02000000000000000000" pitchFamily="2" charset="0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97497032-1F83-E376-C997-2FF06C641B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577977"/>
              </p:ext>
            </p:extLst>
          </p:nvPr>
        </p:nvGraphicFramePr>
        <p:xfrm>
          <a:off x="1630496" y="2223846"/>
          <a:ext cx="9203164" cy="1392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7E657461-EB1A-CA2D-7390-0A4685263C0F}"/>
              </a:ext>
            </a:extLst>
          </p:cNvPr>
          <p:cNvSpPr txBox="1"/>
          <p:nvPr/>
        </p:nvSpPr>
        <p:spPr>
          <a:xfrm>
            <a:off x="10683122" y="2429288"/>
            <a:ext cx="201197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i="1" strike="noStrike" kern="1200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anose="00000500000000000000" pitchFamily="2" charset="0"/>
                <a:ea typeface="Roboto Th" pitchFamily="2" charset="0"/>
                <a:cs typeface="Roboto Lt" panose="02000000000000000000" pitchFamily="2" charset="0"/>
              </a:rPr>
              <a:t>Variación </a:t>
            </a:r>
          </a:p>
          <a:p>
            <a:pPr marL="0" marR="0" lvl="0" indent="0" algn="l" defTabSz="61716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i="1" strike="noStrike" kern="1200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layfair Display" panose="00000500000000000000" pitchFamily="2" charset="0"/>
                <a:ea typeface="Roboto Th" pitchFamily="2" charset="0"/>
                <a:cs typeface="Roboto Lt" panose="02000000000000000000" pitchFamily="2" charset="0"/>
              </a:rPr>
              <a:t>x trimestre</a:t>
            </a:r>
            <a:endParaRPr kumimoji="0" lang="es-MX" i="1" strike="noStrike" kern="1200" spc="0" normalizeH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layfair Display" panose="00000500000000000000" pitchFamily="2" charset="0"/>
              <a:ea typeface="Roboto Th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64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73880-EC11-4AB7-9142-6FD9B0172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0969C4C-26D3-2EC4-C4F8-DB5E3A886A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9418931"/>
              </p:ext>
            </p:extLst>
          </p:nvPr>
        </p:nvGraphicFramePr>
        <p:xfrm>
          <a:off x="229051" y="985801"/>
          <a:ext cx="12343497" cy="6786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12E23-3D7A-6CED-D7AD-85FCBADA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FC0465F-2A23-AFD7-F55A-35FA949F1073}"/>
              </a:ext>
            </a:extLst>
          </p:cNvPr>
          <p:cNvSpPr txBox="1"/>
          <p:nvPr/>
        </p:nvSpPr>
        <p:spPr bwMode="auto">
          <a:xfrm>
            <a:off x="58885" y="491971"/>
            <a:ext cx="12762343" cy="6416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571" tIns="60787" rIns="121571" bIns="60787" rtlCol="0" anchor="t">
            <a:spAutoFit/>
          </a:bodyPr>
          <a:lstStyle/>
          <a:p>
            <a:pPr algn="ctr" defTabSz="617167">
              <a:lnSpc>
                <a:spcPct val="70000"/>
              </a:lnSpc>
              <a:defRPr/>
            </a:pPr>
            <a:r>
              <a:rPr kumimoji="0" lang="es-ES_tradnl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ABSORCIÓN</a:t>
            </a: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70657997-66A4-D8D0-83EA-6F0B738B8C9E}"/>
              </a:ext>
            </a:extLst>
          </p:cNvPr>
          <p:cNvSpPr txBox="1"/>
          <p:nvPr/>
        </p:nvSpPr>
        <p:spPr>
          <a:xfrm>
            <a:off x="1151573" y="6998277"/>
            <a:ext cx="10906364" cy="30777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 anchor="ctr">
            <a:spAutoFit/>
          </a:bodyPr>
          <a:lstStyle>
            <a:defPPr>
              <a:defRPr lang="es-MX"/>
            </a:defPPr>
            <a:lvl1pPr algn="ctr" fontAlgn="b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Th" panose="02000000000000000000" pitchFamily="2" charset="0"/>
              </a:defRPr>
            </a:lvl1pPr>
          </a:lstStyle>
          <a:p>
            <a:r>
              <a:rPr lang="es-ES_tradnl" dirty="0"/>
              <a:t>Fuente: </a:t>
            </a:r>
            <a:r>
              <a:rPr lang="es-ES" dirty="0"/>
              <a:t>Investigación realizada por Ideas Frescas</a:t>
            </a:r>
            <a:r>
              <a:rPr lang="es-MX" dirty="0"/>
              <a:t>. Información correspondiente a Febrero de 2025.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CEE95AD-303D-0CC4-C55A-DB77337D4622}"/>
              </a:ext>
            </a:extLst>
          </p:cNvPr>
          <p:cNvSpPr txBox="1"/>
          <p:nvPr/>
        </p:nvSpPr>
        <p:spPr>
          <a:xfrm>
            <a:off x="9606708" y="2211842"/>
            <a:ext cx="2754217" cy="523220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dirty="0">
                <a:solidFill>
                  <a:srgbClr val="FFDB8B"/>
                </a:solidFill>
                <a:latin typeface="Lato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$6.5 M o más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srgbClr val="FFDB8B"/>
              </a:solidFill>
              <a:effectLst/>
              <a:uLnTx/>
              <a:uFillTx/>
              <a:latin typeface="Lato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id="{AB1F5D4D-4BB7-CE74-111A-FB796B7E8451}"/>
              </a:ext>
            </a:extLst>
          </p:cNvPr>
          <p:cNvSpPr txBox="1"/>
          <p:nvPr/>
        </p:nvSpPr>
        <p:spPr>
          <a:xfrm>
            <a:off x="9606708" y="1627422"/>
            <a:ext cx="2184717" cy="523220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chemeClr val="accent6"/>
                </a:solidFill>
                <a:latin typeface="Roboto Lt" panose="02000000000000000000" pitchFamily="2" charset="0"/>
                <a:ea typeface="Roboto Lt" panose="02000000000000000000" pitchFamily="2" charset="0"/>
                <a:cs typeface="Roboto Lt" panose="02000000000000000000" pitchFamily="2" charset="0"/>
              </a:defRPr>
            </a:lvl1pPr>
          </a:lstStyle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Lato" panose="020F0502020204030203" pitchFamily="34" charset="77"/>
                <a:ea typeface="Roboto Lt" panose="02000000000000000000" pitchFamily="2" charset="0"/>
              </a:rPr>
              <a:t>Stelarhe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srgbClr val="F6BB00"/>
              </a:solidFill>
              <a:effectLst/>
              <a:uLnTx/>
              <a:uFillTx/>
              <a:latin typeface="Lato" panose="020F0502020204030203" pitchFamily="34" charset="77"/>
              <a:ea typeface="Roboto Lt" panose="02000000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D09C8F-F6E0-2BE2-C384-692176B97DF6}"/>
              </a:ext>
            </a:extLst>
          </p:cNvPr>
          <p:cNvSpPr txBox="1"/>
          <p:nvPr/>
        </p:nvSpPr>
        <p:spPr>
          <a:xfrm>
            <a:off x="9606708" y="2705672"/>
            <a:ext cx="3136006" cy="523220"/>
          </a:xfrm>
          <a:prstGeom prst="roundRect">
            <a:avLst>
              <a:gd name="adj" fmla="val 0"/>
            </a:avLst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5877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800" b="1" dirty="0">
                <a:solidFill>
                  <a:srgbClr val="FFCE33"/>
                </a:solidFill>
                <a:latin typeface="Lato" panose="020F0502020204030203" pitchFamily="34" charset="77"/>
                <a:ea typeface="Roboto Lt" panose="02000000000000000000" pitchFamily="2" charset="0"/>
                <a:cs typeface="Roboto Lt" panose="02000000000000000000" pitchFamily="2" charset="0"/>
              </a:rPr>
              <a:t>$ 6.4 M o menos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srgbClr val="FFCE33"/>
              </a:solidFill>
              <a:effectLst/>
              <a:uLnTx/>
              <a:uFillTx/>
              <a:latin typeface="Lato" panose="020F0502020204030203" pitchFamily="34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098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1878</TotalTime>
  <Words>1427</Words>
  <Application>Microsoft Office PowerPoint</Application>
  <PresentationFormat>Personalizado</PresentationFormat>
  <Paragraphs>470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6" baseType="lpstr">
      <vt:lpstr>Aptos</vt:lpstr>
      <vt:lpstr>Arial</vt:lpstr>
      <vt:lpstr>Lato</vt:lpstr>
      <vt:lpstr>Lato Black</vt:lpstr>
      <vt:lpstr>Lato Hairline</vt:lpstr>
      <vt:lpstr>Playfair Display</vt:lpstr>
      <vt:lpstr>Roboto</vt:lpstr>
      <vt:lpstr>Roboto   </vt:lpstr>
      <vt:lpstr>Roboto Lt</vt:lpstr>
      <vt:lpstr>Roboto Th</vt:lpstr>
      <vt:lpstr>Rockeby Cd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Acosta</dc:creator>
  <cp:lastModifiedBy>julio olaf gonzalez guzman</cp:lastModifiedBy>
  <cp:revision>31</cp:revision>
  <dcterms:created xsi:type="dcterms:W3CDTF">2024-08-19T18:58:59Z</dcterms:created>
  <dcterms:modified xsi:type="dcterms:W3CDTF">2025-03-11T20:40:51Z</dcterms:modified>
</cp:coreProperties>
</file>