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97" r:id="rId2"/>
    <p:sldId id="5768" r:id="rId3"/>
    <p:sldId id="5770" r:id="rId4"/>
    <p:sldId id="576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683B66-88BD-E0E0-5D21-7A851E1E14B4}" v="10" dt="2025-02-22T19:29:43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242053F4-A9A2-6617-43A5-ED36B16C6A1A}"/>
              </a:ext>
            </a:extLst>
          </p:cNvPr>
          <p:cNvSpPr txBox="1"/>
          <p:nvPr userDrawn="1"/>
        </p:nvSpPr>
        <p:spPr>
          <a:xfrm>
            <a:off x="5557608" y="6415214"/>
            <a:ext cx="5613242" cy="353027"/>
          </a:xfrm>
          <a:prstGeom prst="rect">
            <a:avLst/>
          </a:prstGeom>
          <a:noFill/>
        </p:spPr>
        <p:txBody>
          <a:bodyPr wrap="square" lIns="80674" tIns="40336" rIns="80674" bIns="40336" rtlCol="0">
            <a:spAutoFit/>
          </a:bodyPr>
          <a:lstStyle/>
          <a:p>
            <a:pPr marL="0" marR="0" lvl="0" indent="0" algn="r" defTabSz="518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82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Copyright© </a:t>
            </a:r>
            <a:r>
              <a:rPr kumimoji="0" lang="es-ES_tradnl" sz="882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Fernando Fuentevilla</a:t>
            </a:r>
            <a:r>
              <a:rPr kumimoji="0" lang="es-ES_tradnl" sz="882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Todos los derechos reservados. </a:t>
            </a:r>
          </a:p>
          <a:p>
            <a:pPr marL="0" marR="0" lvl="0" indent="0" algn="r" defTabSz="518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82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3" name="Double Bracket 4">
            <a:extLst>
              <a:ext uri="{FF2B5EF4-FFF2-40B4-BE49-F238E27FC236}">
                <a16:creationId xmlns:a16="http://schemas.microsoft.com/office/drawing/2014/main" id="{4D889129-7086-DFDD-B591-A1FF0946ED8C}"/>
              </a:ext>
            </a:extLst>
          </p:cNvPr>
          <p:cNvSpPr/>
          <p:nvPr userDrawn="1"/>
        </p:nvSpPr>
        <p:spPr>
          <a:xfrm>
            <a:off x="11239429" y="6415214"/>
            <a:ext cx="617211" cy="354012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80674" tIns="40336" rIns="80674" bIns="40336" rtlCol="0" anchor="ctr"/>
          <a:lstStyle/>
          <a:p>
            <a:pPr algn="ctr"/>
            <a:endParaRPr lang="en-US" sz="1412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E9E6111B-B4C9-B4E5-6282-7F606F57C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3718" y="6488985"/>
            <a:ext cx="548632" cy="20647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412" b="0" i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67DDEA5E-EAF7-8246-8A62-7FF7613ECEA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6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93A6EFD-10B8-4241-925C-21D695EC2F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10" y="-859"/>
            <a:ext cx="10647563" cy="6866891"/>
          </a:xfrm>
          <a:prstGeom prst="rect">
            <a:avLst/>
          </a:prstGeom>
        </p:spPr>
      </p:pic>
      <p:pic>
        <p:nvPicPr>
          <p:cNvPr id="10" name="Imagen 9" descr="Forma, Flecha&#10;&#10;Descripción generada automáticamente">
            <a:extLst>
              <a:ext uri="{FF2B5EF4-FFF2-40B4-BE49-F238E27FC236}">
                <a16:creationId xmlns:a16="http://schemas.microsoft.com/office/drawing/2014/main" id="{4A7CA85E-5C9C-3D68-A72E-1A2719492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" y="0"/>
            <a:ext cx="6773865" cy="6865620"/>
          </a:xfrm>
          <a:prstGeom prst="rect">
            <a:avLst/>
          </a:prstGeom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6459F53A-6C93-992A-1882-C50C1F5D9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089" y="2731995"/>
            <a:ext cx="2317827" cy="92692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10244" tIns="55121" rIns="110244" bIns="55121" anchor="ctr">
            <a:spAutoFit/>
          </a:bodyPr>
          <a:lstStyle>
            <a:defPPr>
              <a:defRPr lang="en-US"/>
            </a:defPPr>
            <a:lvl1pPr marL="0" algn="l" defTabSz="423321" rtl="0" eaLnBrk="1" latinLnBrk="0" hangingPunct="1"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3321" algn="l" defTabSz="423321" rtl="0" eaLnBrk="1" latinLnBrk="0" hangingPunct="1"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6643" algn="l" defTabSz="423321" rtl="0" eaLnBrk="1" latinLnBrk="0" hangingPunct="1"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9964" algn="l" defTabSz="423321" rtl="0" eaLnBrk="1" latinLnBrk="0" hangingPunct="1"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3286" algn="l" defTabSz="423321" rtl="0" eaLnBrk="1" latinLnBrk="0" hangingPunct="1"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16607" algn="l" defTabSz="423321" rtl="0" eaLnBrk="1" latinLnBrk="0" hangingPunct="1"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9929" algn="l" defTabSz="423321" rtl="0" eaLnBrk="1" latinLnBrk="0" hangingPunct="1"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63250" algn="l" defTabSz="423321" rtl="0" eaLnBrk="1" latinLnBrk="0" hangingPunct="1"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86572" algn="l" defTabSz="423321" rtl="0" eaLnBrk="1" latinLnBrk="0" hangingPunct="1"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5300" b="1">
                <a:solidFill>
                  <a:schemeClr val="bg1"/>
                </a:solidFill>
                <a:latin typeface="Bahnschrift SemiBold"/>
                <a:cs typeface="Stajn Pro bold"/>
              </a:rPr>
              <a:t>Oferta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A8955DE-3D50-EF65-74E6-698D8768CF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667" b="3269"/>
          <a:stretch/>
        </p:blipFill>
        <p:spPr>
          <a:xfrm>
            <a:off x="8366378" y="3047460"/>
            <a:ext cx="1993784" cy="822570"/>
          </a:xfrm>
          <a:prstGeom prst="rect">
            <a:avLst/>
          </a:prstGeom>
        </p:spPr>
      </p:pic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E3ACE5B-02B8-15E6-336C-7E72E139B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3853" y="5926357"/>
            <a:ext cx="806497" cy="400468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6ACCF44-4CFC-D27C-74FB-B7A528886BEA}"/>
              </a:ext>
            </a:extLst>
          </p:cNvPr>
          <p:cNvCxnSpPr>
            <a:cxnSpLocks/>
          </p:cNvCxnSpPr>
          <p:nvPr/>
        </p:nvCxnSpPr>
        <p:spPr>
          <a:xfrm flipH="1">
            <a:off x="7462149" y="2632123"/>
            <a:ext cx="1120775" cy="1571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4">
            <a:extLst>
              <a:ext uri="{FF2B5EF4-FFF2-40B4-BE49-F238E27FC236}">
                <a16:creationId xmlns:a16="http://schemas.microsoft.com/office/drawing/2014/main" id="{25FC5823-8FC4-EC99-8808-D28D22439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7481" y="2738598"/>
            <a:ext cx="3298706" cy="601166"/>
          </a:xfrm>
          <a:prstGeom prst="roundRect">
            <a:avLst>
              <a:gd name="adj" fmla="val 0"/>
            </a:avLst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23321" rtl="0" eaLnBrk="1" latinLnBrk="0" hangingPunct="1"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3321" algn="l" defTabSz="423321" rtl="0" eaLnBrk="1" latinLnBrk="0" hangingPunct="1"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6643" algn="l" defTabSz="423321" rtl="0" eaLnBrk="1" latinLnBrk="0" hangingPunct="1"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9964" algn="l" defTabSz="423321" rtl="0" eaLnBrk="1" latinLnBrk="0" hangingPunct="1"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3286" algn="l" defTabSz="423321" rtl="0" eaLnBrk="1" latinLnBrk="0" hangingPunct="1"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16607" algn="l" defTabSz="423321" rtl="0" eaLnBrk="1" latinLnBrk="0" hangingPunct="1"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9929" algn="l" defTabSz="423321" rtl="0" eaLnBrk="1" latinLnBrk="0" hangingPunct="1"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63250" algn="l" defTabSz="423321" rtl="0" eaLnBrk="1" latinLnBrk="0" hangingPunct="1"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86572" algn="l" defTabSz="423321" rtl="0" eaLnBrk="1" latinLnBrk="0" hangingPunct="1"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3500">
                <a:solidFill>
                  <a:schemeClr val="bg1"/>
                </a:solidFill>
                <a:latin typeface="Bahnschrift"/>
              </a:rPr>
              <a:t>REM Mazatlán Febrero 2024</a:t>
            </a:r>
          </a:p>
        </p:txBody>
      </p:sp>
    </p:spTree>
    <p:extLst>
      <p:ext uri="{BB962C8B-B14F-4D97-AF65-F5344CB8AC3E}">
        <p14:creationId xmlns:p14="http://schemas.microsoft.com/office/powerpoint/2010/main" val="391282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8367C1F-EA89-24A9-2989-50DBF06AD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30" y="-3863"/>
            <a:ext cx="11494518" cy="685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36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F3061-CF34-705B-DE88-1776EB1C2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2C80E95-6947-6ECD-1910-EA76D945F6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258" t="30536" r="27660" b="9336"/>
          <a:stretch/>
        </p:blipFill>
        <p:spPr>
          <a:xfrm>
            <a:off x="1597709" y="315989"/>
            <a:ext cx="8663573" cy="62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2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Gráfico&#10;&#10;Descripción generada automáticamente">
            <a:extLst>
              <a:ext uri="{FF2B5EF4-FFF2-40B4-BE49-F238E27FC236}">
                <a16:creationId xmlns:a16="http://schemas.microsoft.com/office/drawing/2014/main" id="{6E86699D-C33E-4B75-6D3F-9A10993C2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06" y="345776"/>
            <a:ext cx="10818782" cy="631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521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8</cp:revision>
  <dcterms:created xsi:type="dcterms:W3CDTF">2012-07-30T22:48:03Z</dcterms:created>
  <dcterms:modified xsi:type="dcterms:W3CDTF">2025-02-25T00:06:29Z</dcterms:modified>
</cp:coreProperties>
</file>