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5341" r:id="rId2"/>
    <p:sldId id="6776" r:id="rId3"/>
    <p:sldId id="6785" r:id="rId4"/>
    <p:sldId id="6734" r:id="rId5"/>
    <p:sldId id="6800" r:id="rId6"/>
    <p:sldId id="6801" r:id="rId7"/>
    <p:sldId id="6797" r:id="rId8"/>
    <p:sldId id="6799" r:id="rId9"/>
    <p:sldId id="6925" r:id="rId10"/>
    <p:sldId id="6751" r:id="rId11"/>
    <p:sldId id="6926" r:id="rId12"/>
    <p:sldId id="6805" r:id="rId13"/>
    <p:sldId id="6804" r:id="rId14"/>
    <p:sldId id="6786" r:id="rId15"/>
    <p:sldId id="6802" r:id="rId16"/>
    <p:sldId id="6806" r:id="rId17"/>
    <p:sldId id="417" r:id="rId18"/>
    <p:sldId id="6737" r:id="rId19"/>
    <p:sldId id="6803" r:id="rId20"/>
    <p:sldId id="6754" r:id="rId21"/>
    <p:sldId id="6755" r:id="rId22"/>
    <p:sldId id="6756" r:id="rId23"/>
    <p:sldId id="6757" r:id="rId24"/>
    <p:sldId id="6763" r:id="rId25"/>
    <p:sldId id="5892" r:id="rId26"/>
    <p:sldId id="6807" r:id="rId27"/>
    <p:sldId id="6808" r:id="rId28"/>
    <p:sldId id="6809" r:id="rId29"/>
    <p:sldId id="6815" r:id="rId30"/>
    <p:sldId id="6917" r:id="rId31"/>
    <p:sldId id="6811" r:id="rId32"/>
    <p:sldId id="6810" r:id="rId33"/>
    <p:sldId id="6817" r:id="rId34"/>
    <p:sldId id="6818" r:id="rId35"/>
    <p:sldId id="6924" r:id="rId36"/>
    <p:sldId id="6919" r:id="rId37"/>
    <p:sldId id="6918" r:id="rId38"/>
    <p:sldId id="6920" r:id="rId39"/>
    <p:sldId id="6921" r:id="rId40"/>
    <p:sldId id="6922" r:id="rId41"/>
    <p:sldId id="6813" r:id="rId42"/>
    <p:sldId id="6814" r:id="rId43"/>
    <p:sldId id="6923" r:id="rId44"/>
    <p:sldId id="5205" r:id="rId4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zatlán" id="{1EB58DD4-7C9A-4020-BD04-70CA5EA50E96}">
          <p14:sldIdLst>
            <p14:sldId id="5341"/>
            <p14:sldId id="6776"/>
            <p14:sldId id="6785"/>
            <p14:sldId id="6734"/>
            <p14:sldId id="6800"/>
            <p14:sldId id="6801"/>
            <p14:sldId id="6797"/>
            <p14:sldId id="6799"/>
            <p14:sldId id="6925"/>
            <p14:sldId id="6751"/>
            <p14:sldId id="6926"/>
            <p14:sldId id="6805"/>
            <p14:sldId id="6804"/>
            <p14:sldId id="6786"/>
            <p14:sldId id="6802"/>
            <p14:sldId id="6806"/>
            <p14:sldId id="417"/>
            <p14:sldId id="6737"/>
            <p14:sldId id="6803"/>
            <p14:sldId id="6754"/>
            <p14:sldId id="6755"/>
            <p14:sldId id="6756"/>
            <p14:sldId id="6757"/>
            <p14:sldId id="6763"/>
          </p14:sldIdLst>
        </p14:section>
        <p14:section name="Semana de la moto" id="{185514EF-A559-4DFC-B83A-09BB1F8B71DD}">
          <p14:sldIdLst>
            <p14:sldId id="5892"/>
            <p14:sldId id="6807"/>
            <p14:sldId id="6808"/>
            <p14:sldId id="6809"/>
            <p14:sldId id="6815"/>
            <p14:sldId id="6917"/>
            <p14:sldId id="6811"/>
            <p14:sldId id="6810"/>
            <p14:sldId id="6817"/>
            <p14:sldId id="6818"/>
            <p14:sldId id="6924"/>
            <p14:sldId id="6919"/>
            <p14:sldId id="6918"/>
            <p14:sldId id="6920"/>
            <p14:sldId id="6921"/>
            <p14:sldId id="6922"/>
            <p14:sldId id="6813"/>
            <p14:sldId id="6814"/>
            <p14:sldId id="6923"/>
            <p14:sldId id="52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5AFF"/>
    <a:srgbClr val="000000"/>
    <a:srgbClr val="5B9BD5"/>
    <a:srgbClr val="0098DA"/>
    <a:srgbClr val="CF2C91"/>
    <a:srgbClr val="CD201F"/>
    <a:srgbClr val="FFFFFF"/>
    <a:srgbClr val="FFB7B7"/>
    <a:srgbClr val="00B050"/>
    <a:srgbClr val="FF5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0A514E-A654-4A6E-9441-B88A66004F05}" v="820" dt="2025-05-13T23:18:01.38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1688" autoAdjust="0"/>
  </p:normalViewPr>
  <p:slideViewPr>
    <p:cSldViewPr snapToGrid="0">
      <p:cViewPr>
        <p:scale>
          <a:sx n="300" d="100"/>
          <a:sy n="300" d="100"/>
        </p:scale>
        <p:origin x="-7716" y="-5392"/>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o olaf gonzalez guzman" userId="fb64a47ee61ae747" providerId="LiveId" clId="{7A0276C0-D95F-4872-B695-B9442BBDF0F1}"/>
    <pc:docChg chg="undo redo custSel addSld delSld modSld sldOrd">
      <pc:chgData name="julio olaf gonzalez guzman" userId="fb64a47ee61ae747" providerId="LiveId" clId="{7A0276C0-D95F-4872-B695-B9442BBDF0F1}" dt="2025-05-07T16:14:21.256" v="11338"/>
      <pc:docMkLst>
        <pc:docMk/>
      </pc:docMkLst>
      <pc:sldChg chg="addSp delSp modSp del mod ord modAnim">
        <pc:chgData name="julio olaf gonzalez guzman" userId="fb64a47ee61ae747" providerId="LiveId" clId="{7A0276C0-D95F-4872-B695-B9442BBDF0F1}" dt="2025-05-05T22:29:02.643" v="7422" actId="47"/>
        <pc:sldMkLst>
          <pc:docMk/>
          <pc:sldMk cId="2785319511" sldId="370"/>
        </pc:sldMkLst>
      </pc:sldChg>
      <pc:sldChg chg="del">
        <pc:chgData name="julio olaf gonzalez guzman" userId="fb64a47ee61ae747" providerId="LiveId" clId="{7A0276C0-D95F-4872-B695-B9442BBDF0F1}" dt="2025-05-03T16:34:14.411" v="2066" actId="47"/>
        <pc:sldMkLst>
          <pc:docMk/>
          <pc:sldMk cId="2235116716" sldId="374"/>
        </pc:sldMkLst>
      </pc:sldChg>
      <pc:sldChg chg="del">
        <pc:chgData name="julio olaf gonzalez guzman" userId="fb64a47ee61ae747" providerId="LiveId" clId="{7A0276C0-D95F-4872-B695-B9442BBDF0F1}" dt="2025-05-03T16:34:28.615" v="2081" actId="47"/>
        <pc:sldMkLst>
          <pc:docMk/>
          <pc:sldMk cId="1845228289" sldId="386"/>
        </pc:sldMkLst>
      </pc:sldChg>
      <pc:sldChg chg="del">
        <pc:chgData name="julio olaf gonzalez guzman" userId="fb64a47ee61ae747" providerId="LiveId" clId="{7A0276C0-D95F-4872-B695-B9442BBDF0F1}" dt="2025-05-03T16:34:42.954" v="2085" actId="47"/>
        <pc:sldMkLst>
          <pc:docMk/>
          <pc:sldMk cId="1540476488" sldId="391"/>
        </pc:sldMkLst>
      </pc:sldChg>
      <pc:sldChg chg="del">
        <pc:chgData name="julio olaf gonzalez guzman" userId="fb64a47ee61ae747" providerId="LiveId" clId="{7A0276C0-D95F-4872-B695-B9442BBDF0F1}" dt="2025-05-03T17:04:17.554" v="2605" actId="47"/>
        <pc:sldMkLst>
          <pc:docMk/>
          <pc:sldMk cId="1364138550" sldId="392"/>
        </pc:sldMkLst>
      </pc:sldChg>
      <pc:sldChg chg="del">
        <pc:chgData name="julio olaf gonzalez guzman" userId="fb64a47ee61ae747" providerId="LiveId" clId="{7A0276C0-D95F-4872-B695-B9442BBDF0F1}" dt="2025-05-03T16:34:07.885" v="2058" actId="47"/>
        <pc:sldMkLst>
          <pc:docMk/>
          <pc:sldMk cId="1725858445" sldId="397"/>
        </pc:sldMkLst>
      </pc:sldChg>
      <pc:sldChg chg="delSp modSp del mod">
        <pc:chgData name="julio olaf gonzalez guzman" userId="fb64a47ee61ae747" providerId="LiveId" clId="{7A0276C0-D95F-4872-B695-B9442BBDF0F1}" dt="2025-05-03T15:58:17.958" v="758" actId="47"/>
        <pc:sldMkLst>
          <pc:docMk/>
          <pc:sldMk cId="137965443" sldId="398"/>
        </pc:sldMkLst>
      </pc:sldChg>
      <pc:sldChg chg="del">
        <pc:chgData name="julio olaf gonzalez guzman" userId="fb64a47ee61ae747" providerId="LiveId" clId="{7A0276C0-D95F-4872-B695-B9442BBDF0F1}" dt="2025-05-03T16:34:42.301" v="2084" actId="47"/>
        <pc:sldMkLst>
          <pc:docMk/>
          <pc:sldMk cId="3450649823" sldId="404"/>
        </pc:sldMkLst>
      </pc:sldChg>
      <pc:sldChg chg="modSp add del mod">
        <pc:chgData name="julio olaf gonzalez guzman" userId="fb64a47ee61ae747" providerId="LiveId" clId="{7A0276C0-D95F-4872-B695-B9442BBDF0F1}" dt="2025-05-03T16:34:43.978" v="2086" actId="47"/>
        <pc:sldMkLst>
          <pc:docMk/>
          <pc:sldMk cId="3421265169" sldId="405"/>
        </pc:sldMkLst>
      </pc:sldChg>
      <pc:sldChg chg="del">
        <pc:chgData name="julio olaf gonzalez guzman" userId="fb64a47ee61ae747" providerId="LiveId" clId="{7A0276C0-D95F-4872-B695-B9442BBDF0F1}" dt="2025-05-03T16:34:16.039" v="2068" actId="47"/>
        <pc:sldMkLst>
          <pc:docMk/>
          <pc:sldMk cId="2891313882" sldId="412"/>
        </pc:sldMkLst>
      </pc:sldChg>
      <pc:sldChg chg="modSp mod">
        <pc:chgData name="julio olaf gonzalez guzman" userId="fb64a47ee61ae747" providerId="LiveId" clId="{7A0276C0-D95F-4872-B695-B9442BBDF0F1}" dt="2025-05-06T18:45:57.688" v="10285" actId="1076"/>
        <pc:sldMkLst>
          <pc:docMk/>
          <pc:sldMk cId="3884579878" sldId="417"/>
        </pc:sldMkLst>
        <pc:spChg chg="mod">
          <ac:chgData name="julio olaf gonzalez guzman" userId="fb64a47ee61ae747" providerId="LiveId" clId="{7A0276C0-D95F-4872-B695-B9442BBDF0F1}" dt="2025-05-06T17:53:44.799" v="9814" actId="20577"/>
          <ac:spMkLst>
            <pc:docMk/>
            <pc:sldMk cId="3884579878" sldId="417"/>
            <ac:spMk id="2" creationId="{3D57AC2E-B518-226D-DDEC-0DE38DF9D8ED}"/>
          </ac:spMkLst>
        </pc:spChg>
      </pc:sldChg>
      <pc:sldChg chg="del">
        <pc:chgData name="julio olaf gonzalez guzman" userId="fb64a47ee61ae747" providerId="LiveId" clId="{7A0276C0-D95F-4872-B695-B9442BBDF0F1}" dt="2025-05-03T16:34:09.255" v="2060" actId="47"/>
        <pc:sldMkLst>
          <pc:docMk/>
          <pc:sldMk cId="3398592571" sldId="419"/>
        </pc:sldMkLst>
      </pc:sldChg>
      <pc:sldChg chg="del">
        <pc:chgData name="julio olaf gonzalez guzman" userId="fb64a47ee61ae747" providerId="LiveId" clId="{7A0276C0-D95F-4872-B695-B9442BBDF0F1}" dt="2025-05-03T16:34:26.305" v="2078" actId="47"/>
        <pc:sldMkLst>
          <pc:docMk/>
          <pc:sldMk cId="430137291" sldId="420"/>
        </pc:sldMkLst>
      </pc:sldChg>
      <pc:sldChg chg="del">
        <pc:chgData name="julio olaf gonzalez guzman" userId="fb64a47ee61ae747" providerId="LiveId" clId="{7A0276C0-D95F-4872-B695-B9442BBDF0F1}" dt="2025-05-03T16:34:10.077" v="2061" actId="47"/>
        <pc:sldMkLst>
          <pc:docMk/>
          <pc:sldMk cId="609468527" sldId="421"/>
        </pc:sldMkLst>
      </pc:sldChg>
      <pc:sldChg chg="del">
        <pc:chgData name="julio olaf gonzalez guzman" userId="fb64a47ee61ae747" providerId="LiveId" clId="{7A0276C0-D95F-4872-B695-B9442BBDF0F1}" dt="2025-05-03T16:34:17.936" v="2071" actId="47"/>
        <pc:sldMkLst>
          <pc:docMk/>
          <pc:sldMk cId="1991724909" sldId="422"/>
        </pc:sldMkLst>
      </pc:sldChg>
      <pc:sldChg chg="del">
        <pc:chgData name="julio olaf gonzalez guzman" userId="fb64a47ee61ae747" providerId="LiveId" clId="{7A0276C0-D95F-4872-B695-B9442BBDF0F1}" dt="2025-05-03T16:34:22.870" v="2075" actId="47"/>
        <pc:sldMkLst>
          <pc:docMk/>
          <pc:sldMk cId="3179385196" sldId="423"/>
        </pc:sldMkLst>
      </pc:sldChg>
      <pc:sldChg chg="add del">
        <pc:chgData name="julio olaf gonzalez guzman" userId="fb64a47ee61ae747" providerId="LiveId" clId="{7A0276C0-D95F-4872-B695-B9442BBDF0F1}" dt="2025-05-03T17:04:14.341" v="2604" actId="47"/>
        <pc:sldMkLst>
          <pc:docMk/>
          <pc:sldMk cId="3052681259" sldId="424"/>
        </pc:sldMkLst>
      </pc:sldChg>
      <pc:sldChg chg="del">
        <pc:chgData name="julio olaf gonzalez guzman" userId="fb64a47ee61ae747" providerId="LiveId" clId="{7A0276C0-D95F-4872-B695-B9442BBDF0F1}" dt="2025-05-03T16:34:25.437" v="2077" actId="47"/>
        <pc:sldMkLst>
          <pc:docMk/>
          <pc:sldMk cId="1599712076" sldId="425"/>
        </pc:sldMkLst>
      </pc:sldChg>
      <pc:sldChg chg="del">
        <pc:chgData name="julio olaf gonzalez guzman" userId="fb64a47ee61ae747" providerId="LiveId" clId="{7A0276C0-D95F-4872-B695-B9442BBDF0F1}" dt="2025-05-03T16:34:26.988" v="2079" actId="47"/>
        <pc:sldMkLst>
          <pc:docMk/>
          <pc:sldMk cId="432872309" sldId="426"/>
        </pc:sldMkLst>
      </pc:sldChg>
      <pc:sldChg chg="del">
        <pc:chgData name="julio olaf gonzalez guzman" userId="fb64a47ee61ae747" providerId="LiveId" clId="{7A0276C0-D95F-4872-B695-B9442BBDF0F1}" dt="2025-05-03T16:34:27.769" v="2080" actId="47"/>
        <pc:sldMkLst>
          <pc:docMk/>
          <pc:sldMk cId="2092068435" sldId="427"/>
        </pc:sldMkLst>
      </pc:sldChg>
      <pc:sldChg chg="del">
        <pc:chgData name="julio olaf gonzalez guzman" userId="fb64a47ee61ae747" providerId="LiveId" clId="{7A0276C0-D95F-4872-B695-B9442BBDF0F1}" dt="2025-05-03T16:34:22.157" v="2074" actId="47"/>
        <pc:sldMkLst>
          <pc:docMk/>
          <pc:sldMk cId="3674887809" sldId="431"/>
        </pc:sldMkLst>
      </pc:sldChg>
      <pc:sldChg chg="del">
        <pc:chgData name="julio olaf gonzalez guzman" userId="fb64a47ee61ae747" providerId="LiveId" clId="{7A0276C0-D95F-4872-B695-B9442BBDF0F1}" dt="2025-05-03T16:34:16.634" v="2069" actId="47"/>
        <pc:sldMkLst>
          <pc:docMk/>
          <pc:sldMk cId="2968983019" sldId="432"/>
        </pc:sldMkLst>
      </pc:sldChg>
      <pc:sldChg chg="del">
        <pc:chgData name="julio olaf gonzalez guzman" userId="fb64a47ee61ae747" providerId="LiveId" clId="{7A0276C0-D95F-4872-B695-B9442BBDF0F1}" dt="2025-05-03T16:34:19.966" v="2072" actId="47"/>
        <pc:sldMkLst>
          <pc:docMk/>
          <pc:sldMk cId="82128096" sldId="433"/>
        </pc:sldMkLst>
      </pc:sldChg>
      <pc:sldChg chg="del">
        <pc:chgData name="julio olaf gonzalez guzman" userId="fb64a47ee61ae747" providerId="LiveId" clId="{7A0276C0-D95F-4872-B695-B9442BBDF0F1}" dt="2025-05-03T16:34:23.826" v="2076" actId="47"/>
        <pc:sldMkLst>
          <pc:docMk/>
          <pc:sldMk cId="973715146" sldId="434"/>
        </pc:sldMkLst>
      </pc:sldChg>
      <pc:sldChg chg="modSp mod">
        <pc:chgData name="julio olaf gonzalez guzman" userId="fb64a47ee61ae747" providerId="LiveId" clId="{7A0276C0-D95F-4872-B695-B9442BBDF0F1}" dt="2025-05-06T00:03:06.743" v="8139" actId="1076"/>
        <pc:sldMkLst>
          <pc:docMk/>
          <pc:sldMk cId="3166790874" sldId="5341"/>
        </pc:sldMkLst>
        <pc:spChg chg="mod">
          <ac:chgData name="julio olaf gonzalez guzman" userId="fb64a47ee61ae747" providerId="LiveId" clId="{7A0276C0-D95F-4872-B695-B9442BBDF0F1}" dt="2025-05-05T20:07:55.389" v="5276" actId="1076"/>
          <ac:spMkLst>
            <pc:docMk/>
            <pc:sldMk cId="3166790874" sldId="5341"/>
            <ac:spMk id="6" creationId="{0251F780-10EC-9293-A071-7BF241FCD172}"/>
          </ac:spMkLst>
        </pc:spChg>
        <pc:spChg chg="mod">
          <ac:chgData name="julio olaf gonzalez guzman" userId="fb64a47ee61ae747" providerId="LiveId" clId="{7A0276C0-D95F-4872-B695-B9442BBDF0F1}" dt="2025-05-06T00:03:06.743" v="8139" actId="1076"/>
          <ac:spMkLst>
            <pc:docMk/>
            <pc:sldMk cId="3166790874" sldId="5341"/>
            <ac:spMk id="11" creationId="{8D4EAD82-BF36-56C5-473D-84A01A8B710C}"/>
          </ac:spMkLst>
        </pc:spChg>
        <pc:picChg chg="mod">
          <ac:chgData name="julio olaf gonzalez guzman" userId="fb64a47ee61ae747" providerId="LiveId" clId="{7A0276C0-D95F-4872-B695-B9442BBDF0F1}" dt="2025-05-05T20:07:49.006" v="5275" actId="1076"/>
          <ac:picMkLst>
            <pc:docMk/>
            <pc:sldMk cId="3166790874" sldId="5341"/>
            <ac:picMk id="5" creationId="{EF24C389-5686-3259-95A4-47E1C907853B}"/>
          </ac:picMkLst>
        </pc:picChg>
      </pc:sldChg>
      <pc:sldChg chg="addSp delSp modSp add del mod">
        <pc:chgData name="julio olaf gonzalez guzman" userId="fb64a47ee61ae747" providerId="LiveId" clId="{7A0276C0-D95F-4872-B695-B9442BBDF0F1}" dt="2025-05-06T17:36:08.162" v="9488" actId="47"/>
        <pc:sldMkLst>
          <pc:docMk/>
          <pc:sldMk cId="3960455029" sldId="5342"/>
        </pc:sldMkLst>
      </pc:sldChg>
      <pc:sldChg chg="del">
        <pc:chgData name="julio olaf gonzalez guzman" userId="fb64a47ee61ae747" providerId="LiveId" clId="{7A0276C0-D95F-4872-B695-B9442BBDF0F1}" dt="2025-05-03T16:34:17.235" v="2070" actId="47"/>
        <pc:sldMkLst>
          <pc:docMk/>
          <pc:sldMk cId="3054784671" sldId="5343"/>
        </pc:sldMkLst>
      </pc:sldChg>
      <pc:sldChg chg="del">
        <pc:chgData name="julio olaf gonzalez guzman" userId="fb64a47ee61ae747" providerId="LiveId" clId="{7A0276C0-D95F-4872-B695-B9442BBDF0F1}" dt="2025-05-03T16:34:10.911" v="2062" actId="47"/>
        <pc:sldMkLst>
          <pc:docMk/>
          <pc:sldMk cId="1505482953" sldId="5344"/>
        </pc:sldMkLst>
      </pc:sldChg>
      <pc:sldChg chg="del">
        <pc:chgData name="julio olaf gonzalez guzman" userId="fb64a47ee61ae747" providerId="LiveId" clId="{7A0276C0-D95F-4872-B695-B9442BBDF0F1}" dt="2025-05-03T16:34:11.570" v="2063" actId="47"/>
        <pc:sldMkLst>
          <pc:docMk/>
          <pc:sldMk cId="2347034267" sldId="5345"/>
        </pc:sldMkLst>
      </pc:sldChg>
      <pc:sldChg chg="del">
        <pc:chgData name="julio olaf gonzalez guzman" userId="fb64a47ee61ae747" providerId="LiveId" clId="{7A0276C0-D95F-4872-B695-B9442BBDF0F1}" dt="2025-05-03T16:34:12.633" v="2064" actId="47"/>
        <pc:sldMkLst>
          <pc:docMk/>
          <pc:sldMk cId="639815661" sldId="5346"/>
        </pc:sldMkLst>
      </pc:sldChg>
      <pc:sldChg chg="del">
        <pc:chgData name="julio olaf gonzalez guzman" userId="fb64a47ee61ae747" providerId="LiveId" clId="{7A0276C0-D95F-4872-B695-B9442BBDF0F1}" dt="2025-05-03T16:34:13.696" v="2065" actId="47"/>
        <pc:sldMkLst>
          <pc:docMk/>
          <pc:sldMk cId="521287299" sldId="5347"/>
        </pc:sldMkLst>
      </pc:sldChg>
      <pc:sldChg chg="del">
        <pc:chgData name="julio olaf gonzalez guzman" userId="fb64a47ee61ae747" providerId="LiveId" clId="{7A0276C0-D95F-4872-B695-B9442BBDF0F1}" dt="2025-05-03T16:34:20.958" v="2073" actId="47"/>
        <pc:sldMkLst>
          <pc:docMk/>
          <pc:sldMk cId="3903488745" sldId="5348"/>
        </pc:sldMkLst>
      </pc:sldChg>
      <pc:sldChg chg="modSp mod">
        <pc:chgData name="julio olaf gonzalez guzman" userId="fb64a47ee61ae747" providerId="LiveId" clId="{7A0276C0-D95F-4872-B695-B9442BBDF0F1}" dt="2025-05-06T19:05:10.909" v="10310" actId="20577"/>
        <pc:sldMkLst>
          <pc:docMk/>
          <pc:sldMk cId="10694808" sldId="5349"/>
        </pc:sldMkLst>
      </pc:sldChg>
      <pc:sldChg chg="del">
        <pc:chgData name="julio olaf gonzalez guzman" userId="fb64a47ee61ae747" providerId="LiveId" clId="{7A0276C0-D95F-4872-B695-B9442BBDF0F1}" dt="2025-05-06T19:05:03.983" v="10309" actId="47"/>
        <pc:sldMkLst>
          <pc:docMk/>
          <pc:sldMk cId="3675231305" sldId="5354"/>
        </pc:sldMkLst>
      </pc:sldChg>
      <pc:sldChg chg="modSp add del mod">
        <pc:chgData name="julio olaf gonzalez guzman" userId="fb64a47ee61ae747" providerId="LiveId" clId="{7A0276C0-D95F-4872-B695-B9442BBDF0F1}" dt="2025-05-05T20:08:26.520" v="5279" actId="47"/>
        <pc:sldMkLst>
          <pc:docMk/>
          <pc:sldMk cId="3777559617" sldId="6728"/>
        </pc:sldMkLst>
      </pc:sldChg>
      <pc:sldChg chg="modSp new del mod">
        <pc:chgData name="julio olaf gonzalez guzman" userId="fb64a47ee61ae747" providerId="LiveId" clId="{7A0276C0-D95F-4872-B695-B9442BBDF0F1}" dt="2025-05-03T14:44:45.451" v="466" actId="47"/>
        <pc:sldMkLst>
          <pc:docMk/>
          <pc:sldMk cId="2583514480" sldId="6729"/>
        </pc:sldMkLst>
      </pc:sldChg>
      <pc:sldChg chg="modSp new del mod">
        <pc:chgData name="julio olaf gonzalez guzman" userId="fb64a47ee61ae747" providerId="LiveId" clId="{7A0276C0-D95F-4872-B695-B9442BBDF0F1}" dt="2025-05-03T16:34:08.822" v="2059" actId="47"/>
        <pc:sldMkLst>
          <pc:docMk/>
          <pc:sldMk cId="3646673477" sldId="6730"/>
        </pc:sldMkLst>
      </pc:sldChg>
      <pc:sldChg chg="addSp delSp modSp new del mod ord setBg modAnim">
        <pc:chgData name="julio olaf gonzalez guzman" userId="fb64a47ee61ae747" providerId="LiveId" clId="{7A0276C0-D95F-4872-B695-B9442BBDF0F1}" dt="2025-05-03T16:34:05.111" v="2055" actId="47"/>
        <pc:sldMkLst>
          <pc:docMk/>
          <pc:sldMk cId="3915892565" sldId="6731"/>
        </pc:sldMkLst>
      </pc:sldChg>
      <pc:sldChg chg="modSp new del mod">
        <pc:chgData name="julio olaf gonzalez guzman" userId="fb64a47ee61ae747" providerId="LiveId" clId="{7A0276C0-D95F-4872-B695-B9442BBDF0F1}" dt="2025-05-03T15:04:05.972" v="574" actId="47"/>
        <pc:sldMkLst>
          <pc:docMk/>
          <pc:sldMk cId="4081110580" sldId="6731"/>
        </pc:sldMkLst>
      </pc:sldChg>
      <pc:sldChg chg="addSp delSp new add del mod">
        <pc:chgData name="julio olaf gonzalez guzman" userId="fb64a47ee61ae747" providerId="LiveId" clId="{7A0276C0-D95F-4872-B695-B9442BBDF0F1}" dt="2025-05-03T15:57:43.983" v="749" actId="680"/>
        <pc:sldMkLst>
          <pc:docMk/>
          <pc:sldMk cId="15184752" sldId="6732"/>
        </pc:sldMkLst>
      </pc:sldChg>
      <pc:sldChg chg="addSp delSp modSp add del mod">
        <pc:chgData name="julio olaf gonzalez guzman" userId="fb64a47ee61ae747" providerId="LiveId" clId="{7A0276C0-D95F-4872-B695-B9442BBDF0F1}" dt="2025-05-03T15:57:40.680" v="744"/>
        <pc:sldMkLst>
          <pc:docMk/>
          <pc:sldMk cId="955803241" sldId="6732"/>
        </pc:sldMkLst>
      </pc:sldChg>
      <pc:sldChg chg="addSp delSp modSp new add del mod">
        <pc:chgData name="julio olaf gonzalez guzman" userId="fb64a47ee61ae747" providerId="LiveId" clId="{7A0276C0-D95F-4872-B695-B9442BBDF0F1}" dt="2025-05-03T16:34:07.453" v="2057" actId="47"/>
        <pc:sldMkLst>
          <pc:docMk/>
          <pc:sldMk cId="1673903328" sldId="6732"/>
        </pc:sldMkLst>
      </pc:sldChg>
      <pc:sldChg chg="add del">
        <pc:chgData name="julio olaf gonzalez guzman" userId="fb64a47ee61ae747" providerId="LiveId" clId="{7A0276C0-D95F-4872-B695-B9442BBDF0F1}" dt="2025-05-03T15:57:43.168" v="747"/>
        <pc:sldMkLst>
          <pc:docMk/>
          <pc:sldMk cId="39339120" sldId="6733"/>
        </pc:sldMkLst>
      </pc:sldChg>
      <pc:sldChg chg="delSp new del mod">
        <pc:chgData name="julio olaf gonzalez guzman" userId="fb64a47ee61ae747" providerId="LiveId" clId="{7A0276C0-D95F-4872-B695-B9442BBDF0F1}" dt="2025-05-03T16:34:06.768" v="2056" actId="47"/>
        <pc:sldMkLst>
          <pc:docMk/>
          <pc:sldMk cId="347391972" sldId="6733"/>
        </pc:sldMkLst>
      </pc:sldChg>
      <pc:sldChg chg="addSp delSp modSp add mod ord">
        <pc:chgData name="julio olaf gonzalez guzman" userId="fb64a47ee61ae747" providerId="LiveId" clId="{7A0276C0-D95F-4872-B695-B9442BBDF0F1}" dt="2025-05-06T17:42:20.824" v="9554" actId="1036"/>
        <pc:sldMkLst>
          <pc:docMk/>
          <pc:sldMk cId="695779551" sldId="6734"/>
        </pc:sldMkLst>
        <pc:spChg chg="mod">
          <ac:chgData name="julio olaf gonzalez guzman" userId="fb64a47ee61ae747" providerId="LiveId" clId="{7A0276C0-D95F-4872-B695-B9442BBDF0F1}" dt="2025-05-05T21:31:46.896" v="6441" actId="20577"/>
          <ac:spMkLst>
            <pc:docMk/>
            <pc:sldMk cId="695779551" sldId="6734"/>
            <ac:spMk id="2" creationId="{46526D0D-E8E4-6871-AEEF-DC06BD358EF7}"/>
          </ac:spMkLst>
        </pc:spChg>
        <pc:spChg chg="add mod">
          <ac:chgData name="julio olaf gonzalez guzman" userId="fb64a47ee61ae747" providerId="LiveId" clId="{7A0276C0-D95F-4872-B695-B9442BBDF0F1}" dt="2025-05-06T17:05:07.240" v="9120" actId="14100"/>
          <ac:spMkLst>
            <pc:docMk/>
            <pc:sldMk cId="695779551" sldId="6734"/>
            <ac:spMk id="4" creationId="{8E9F3B67-4249-6EE1-3B34-FC10C4ED7B27}"/>
          </ac:spMkLst>
        </pc:spChg>
        <pc:spChg chg="add mod">
          <ac:chgData name="julio olaf gonzalez guzman" userId="fb64a47ee61ae747" providerId="LiveId" clId="{7A0276C0-D95F-4872-B695-B9442BBDF0F1}" dt="2025-05-06T17:07:28.563" v="9142" actId="20577"/>
          <ac:spMkLst>
            <pc:docMk/>
            <pc:sldMk cId="695779551" sldId="6734"/>
            <ac:spMk id="5" creationId="{0AE31B7C-CE31-5139-A5F8-0B8845BE42FB}"/>
          </ac:spMkLst>
        </pc:spChg>
        <pc:spChg chg="add mod">
          <ac:chgData name="julio olaf gonzalez guzman" userId="fb64a47ee61ae747" providerId="LiveId" clId="{7A0276C0-D95F-4872-B695-B9442BBDF0F1}" dt="2025-05-06T17:07:40.011" v="9150" actId="20577"/>
          <ac:spMkLst>
            <pc:docMk/>
            <pc:sldMk cId="695779551" sldId="6734"/>
            <ac:spMk id="6" creationId="{C927E135-9CA5-6DEE-C5CC-9BAFCFF9C737}"/>
          </ac:spMkLst>
        </pc:spChg>
        <pc:spChg chg="add mod">
          <ac:chgData name="julio olaf gonzalez guzman" userId="fb64a47ee61ae747" providerId="LiveId" clId="{7A0276C0-D95F-4872-B695-B9442BBDF0F1}" dt="2025-05-06T17:07:50.831" v="9158" actId="20577"/>
          <ac:spMkLst>
            <pc:docMk/>
            <pc:sldMk cId="695779551" sldId="6734"/>
            <ac:spMk id="7" creationId="{C7BD0E2A-2489-6D28-495E-BC4CDE28CCAA}"/>
          </ac:spMkLst>
        </pc:spChg>
        <pc:spChg chg="add mod">
          <ac:chgData name="julio olaf gonzalez guzman" userId="fb64a47ee61ae747" providerId="LiveId" clId="{7A0276C0-D95F-4872-B695-B9442BBDF0F1}" dt="2025-05-06T17:07:05.967" v="9135" actId="1076"/>
          <ac:spMkLst>
            <pc:docMk/>
            <pc:sldMk cId="695779551" sldId="6734"/>
            <ac:spMk id="8" creationId="{459A2375-F1F3-82F2-7571-E40E45BDFC43}"/>
          </ac:spMkLst>
        </pc:spChg>
        <pc:spChg chg="add mod">
          <ac:chgData name="julio olaf gonzalez guzman" userId="fb64a47ee61ae747" providerId="LiveId" clId="{7A0276C0-D95F-4872-B695-B9442BBDF0F1}" dt="2025-05-06T17:09:42.901" v="9245" actId="14100"/>
          <ac:spMkLst>
            <pc:docMk/>
            <pc:sldMk cId="695779551" sldId="6734"/>
            <ac:spMk id="10" creationId="{DE86E963-119C-D057-E0BE-4D96F4894DCE}"/>
          </ac:spMkLst>
        </pc:spChg>
        <pc:spChg chg="add mod">
          <ac:chgData name="julio olaf gonzalez guzman" userId="fb64a47ee61ae747" providerId="LiveId" clId="{7A0276C0-D95F-4872-B695-B9442BBDF0F1}" dt="2025-05-06T17:10:10.789" v="9258" actId="14100"/>
          <ac:spMkLst>
            <pc:docMk/>
            <pc:sldMk cId="695779551" sldId="6734"/>
            <ac:spMk id="11" creationId="{CA6CF7E6-0CEB-8201-A1D2-788247A612A8}"/>
          </ac:spMkLst>
        </pc:spChg>
        <pc:spChg chg="add mod">
          <ac:chgData name="julio olaf gonzalez guzman" userId="fb64a47ee61ae747" providerId="LiveId" clId="{7A0276C0-D95F-4872-B695-B9442BBDF0F1}" dt="2025-05-06T00:04:09.706" v="8140" actId="120"/>
          <ac:spMkLst>
            <pc:docMk/>
            <pc:sldMk cId="695779551" sldId="6734"/>
            <ac:spMk id="12" creationId="{4C6FC92A-013F-F151-518C-BEE41E6754F7}"/>
          </ac:spMkLst>
        </pc:spChg>
        <pc:spChg chg="add mod">
          <ac:chgData name="julio olaf gonzalez guzman" userId="fb64a47ee61ae747" providerId="LiveId" clId="{7A0276C0-D95F-4872-B695-B9442BBDF0F1}" dt="2025-05-05T20:57:21.063" v="5844"/>
          <ac:spMkLst>
            <pc:docMk/>
            <pc:sldMk cId="695779551" sldId="6734"/>
            <ac:spMk id="13" creationId="{07E37821-2EFF-E5E1-DDA3-8F8AAA96D5C5}"/>
          </ac:spMkLst>
        </pc:spChg>
        <pc:spChg chg="add mod">
          <ac:chgData name="julio olaf gonzalez guzman" userId="fb64a47ee61ae747" providerId="LiveId" clId="{7A0276C0-D95F-4872-B695-B9442BBDF0F1}" dt="2025-05-06T17:09:21.453" v="9239" actId="1037"/>
          <ac:spMkLst>
            <pc:docMk/>
            <pc:sldMk cId="695779551" sldId="6734"/>
            <ac:spMk id="14" creationId="{A7B724EC-E210-CB85-4533-EEE20DD160F3}"/>
          </ac:spMkLst>
        </pc:spChg>
        <pc:spChg chg="add mod">
          <ac:chgData name="julio olaf gonzalez guzman" userId="fb64a47ee61ae747" providerId="LiveId" clId="{7A0276C0-D95F-4872-B695-B9442BBDF0F1}" dt="2025-05-06T17:10:40.966" v="9272" actId="14100"/>
          <ac:spMkLst>
            <pc:docMk/>
            <pc:sldMk cId="695779551" sldId="6734"/>
            <ac:spMk id="16" creationId="{479C4BA6-951E-7B7E-E875-A4AF5D758CCD}"/>
          </ac:spMkLst>
        </pc:spChg>
        <pc:spChg chg="add mod">
          <ac:chgData name="julio olaf gonzalez guzman" userId="fb64a47ee61ae747" providerId="LiveId" clId="{7A0276C0-D95F-4872-B695-B9442BBDF0F1}" dt="2025-05-06T17:11:13.899" v="9277" actId="14100"/>
          <ac:spMkLst>
            <pc:docMk/>
            <pc:sldMk cId="695779551" sldId="6734"/>
            <ac:spMk id="17" creationId="{A424A784-3A4B-1B71-FA5E-B00E67187D00}"/>
          </ac:spMkLst>
        </pc:spChg>
        <pc:spChg chg="mod">
          <ac:chgData name="julio olaf gonzalez guzman" userId="fb64a47ee61ae747" providerId="LiveId" clId="{7A0276C0-D95F-4872-B695-B9442BBDF0F1}" dt="2025-05-06T17:04:37.960" v="9112" actId="1076"/>
          <ac:spMkLst>
            <pc:docMk/>
            <pc:sldMk cId="695779551" sldId="6734"/>
            <ac:spMk id="69" creationId="{5B49DC0B-AE31-1B2C-1FC7-3CC1E67EC0A5}"/>
          </ac:spMkLst>
        </pc:spChg>
        <pc:spChg chg="mod">
          <ac:chgData name="julio olaf gonzalez guzman" userId="fb64a47ee61ae747" providerId="LiveId" clId="{7A0276C0-D95F-4872-B695-B9442BBDF0F1}" dt="2025-05-05T21:21:30.639" v="6435" actId="20577"/>
          <ac:spMkLst>
            <pc:docMk/>
            <pc:sldMk cId="695779551" sldId="6734"/>
            <ac:spMk id="70" creationId="{C2D856B8-198C-D6D8-4A83-3FB122F5B2AD}"/>
          </ac:spMkLst>
        </pc:spChg>
        <pc:spChg chg="mod">
          <ac:chgData name="julio olaf gonzalez guzman" userId="fb64a47ee61ae747" providerId="LiveId" clId="{7A0276C0-D95F-4872-B695-B9442BBDF0F1}" dt="2025-05-06T17:01:05.246" v="9046" actId="1035"/>
          <ac:spMkLst>
            <pc:docMk/>
            <pc:sldMk cId="695779551" sldId="6734"/>
            <ac:spMk id="71" creationId="{859F6808-BD5A-BC24-2201-CA764B090641}"/>
          </ac:spMkLst>
        </pc:spChg>
        <pc:spChg chg="mod">
          <ac:chgData name="julio olaf gonzalez guzman" userId="fb64a47ee61ae747" providerId="LiveId" clId="{7A0276C0-D95F-4872-B695-B9442BBDF0F1}" dt="2025-05-06T17:07:17.775" v="9141" actId="20577"/>
          <ac:spMkLst>
            <pc:docMk/>
            <pc:sldMk cId="695779551" sldId="6734"/>
            <ac:spMk id="72" creationId="{550961A5-3CC9-31BE-C000-7CD6F404FA46}"/>
          </ac:spMkLst>
        </pc:spChg>
        <pc:spChg chg="add del mod">
          <ac:chgData name="julio olaf gonzalez guzman" userId="fb64a47ee61ae747" providerId="LiveId" clId="{7A0276C0-D95F-4872-B695-B9442BBDF0F1}" dt="2025-05-05T22:43:52.323" v="7533" actId="478"/>
          <ac:spMkLst>
            <pc:docMk/>
            <pc:sldMk cId="695779551" sldId="6734"/>
            <ac:spMk id="73" creationId="{5B3E2FAC-F62F-617A-3209-CD00202CB7C1}"/>
          </ac:spMkLst>
        </pc:spChg>
        <pc:spChg chg="add del mod">
          <ac:chgData name="julio olaf gonzalez guzman" userId="fb64a47ee61ae747" providerId="LiveId" clId="{7A0276C0-D95F-4872-B695-B9442BBDF0F1}" dt="2025-05-05T22:43:52.323" v="7533" actId="478"/>
          <ac:spMkLst>
            <pc:docMk/>
            <pc:sldMk cId="695779551" sldId="6734"/>
            <ac:spMk id="74" creationId="{28613828-B97D-3C78-8ED4-B3CF586429AF}"/>
          </ac:spMkLst>
        </pc:spChg>
        <pc:spChg chg="add del mod">
          <ac:chgData name="julio olaf gonzalez guzman" userId="fb64a47ee61ae747" providerId="LiveId" clId="{7A0276C0-D95F-4872-B695-B9442BBDF0F1}" dt="2025-05-06T17:42:20.824" v="9554" actId="1036"/>
          <ac:spMkLst>
            <pc:docMk/>
            <pc:sldMk cId="695779551" sldId="6734"/>
            <ac:spMk id="75" creationId="{719CB688-D600-1866-3761-F3BBD421CC57}"/>
          </ac:spMkLst>
        </pc:spChg>
        <pc:spChg chg="add del mod">
          <ac:chgData name="julio olaf gonzalez guzman" userId="fb64a47ee61ae747" providerId="LiveId" clId="{7A0276C0-D95F-4872-B695-B9442BBDF0F1}" dt="2025-05-05T22:43:52.323" v="7533" actId="478"/>
          <ac:spMkLst>
            <pc:docMk/>
            <pc:sldMk cId="695779551" sldId="6734"/>
            <ac:spMk id="76" creationId="{3A6CDED8-2D41-EB85-BFAF-1078B513E062}"/>
          </ac:spMkLst>
        </pc:spChg>
        <pc:spChg chg="mod">
          <ac:chgData name="julio olaf gonzalez guzman" userId="fb64a47ee61ae747" providerId="LiveId" clId="{7A0276C0-D95F-4872-B695-B9442BBDF0F1}" dt="2025-05-05T20:43:01.532" v="5671" actId="1076"/>
          <ac:spMkLst>
            <pc:docMk/>
            <pc:sldMk cId="695779551" sldId="6734"/>
            <ac:spMk id="77" creationId="{9E6F8904-24C0-97A5-E791-DF58BB6ECDAB}"/>
          </ac:spMkLst>
        </pc:spChg>
        <pc:spChg chg="mod">
          <ac:chgData name="julio olaf gonzalez guzman" userId="fb64a47ee61ae747" providerId="LiveId" clId="{7A0276C0-D95F-4872-B695-B9442BBDF0F1}" dt="2025-05-05T20:43:01.532" v="5671" actId="1076"/>
          <ac:spMkLst>
            <pc:docMk/>
            <pc:sldMk cId="695779551" sldId="6734"/>
            <ac:spMk id="81" creationId="{F8CFAC9B-0B1F-98F9-3C42-57F4B3B4AC25}"/>
          </ac:spMkLst>
        </pc:spChg>
        <pc:spChg chg="mod">
          <ac:chgData name="julio olaf gonzalez guzman" userId="fb64a47ee61ae747" providerId="LiveId" clId="{7A0276C0-D95F-4872-B695-B9442BBDF0F1}" dt="2025-05-06T17:01:31.969" v="9070" actId="1035"/>
          <ac:spMkLst>
            <pc:docMk/>
            <pc:sldMk cId="695779551" sldId="6734"/>
            <ac:spMk id="82" creationId="{BB271A78-FBCD-A316-E1A2-5ACB14B41A15}"/>
          </ac:spMkLst>
        </pc:spChg>
        <pc:spChg chg="add mod">
          <ac:chgData name="julio olaf gonzalez guzman" userId="fb64a47ee61ae747" providerId="LiveId" clId="{7A0276C0-D95F-4872-B695-B9442BBDF0F1}" dt="2025-05-06T17:08:36.434" v="9175" actId="20577"/>
          <ac:spMkLst>
            <pc:docMk/>
            <pc:sldMk cId="695779551" sldId="6734"/>
            <ac:spMk id="83" creationId="{34113E67-2378-BA27-D429-63200931CCBC}"/>
          </ac:spMkLst>
        </pc:spChg>
        <pc:spChg chg="add mod ord">
          <ac:chgData name="julio olaf gonzalez guzman" userId="fb64a47ee61ae747" providerId="LiveId" clId="{7A0276C0-D95F-4872-B695-B9442BBDF0F1}" dt="2025-05-06T17:14:34.323" v="9332" actId="167"/>
          <ac:spMkLst>
            <pc:docMk/>
            <pc:sldMk cId="695779551" sldId="6734"/>
            <ac:spMk id="84" creationId="{7C158106-13FD-6CE0-CFBE-39A6AD6A12CB}"/>
          </ac:spMkLst>
        </pc:spChg>
        <pc:spChg chg="mod">
          <ac:chgData name="julio olaf gonzalez guzman" userId="fb64a47ee61ae747" providerId="LiveId" clId="{7A0276C0-D95F-4872-B695-B9442BBDF0F1}" dt="2025-05-05T20:43:01.532" v="5671" actId="1076"/>
          <ac:spMkLst>
            <pc:docMk/>
            <pc:sldMk cId="695779551" sldId="6734"/>
            <ac:spMk id="85" creationId="{D250C95E-C795-C13C-1625-994944CD8B3D}"/>
          </ac:spMkLst>
        </pc:spChg>
        <pc:spChg chg="mod">
          <ac:chgData name="julio olaf gonzalez guzman" userId="fb64a47ee61ae747" providerId="LiveId" clId="{7A0276C0-D95F-4872-B695-B9442BBDF0F1}" dt="2025-05-06T17:01:31.969" v="9070" actId="1035"/>
          <ac:spMkLst>
            <pc:docMk/>
            <pc:sldMk cId="695779551" sldId="6734"/>
            <ac:spMk id="86" creationId="{ED354638-D605-7AFE-32F5-1E552F39C3B2}"/>
          </ac:spMkLst>
        </pc:spChg>
        <pc:spChg chg="mod">
          <ac:chgData name="julio olaf gonzalez guzman" userId="fb64a47ee61ae747" providerId="LiveId" clId="{7A0276C0-D95F-4872-B695-B9442BBDF0F1}" dt="2025-05-06T17:01:31.969" v="9070" actId="1035"/>
          <ac:spMkLst>
            <pc:docMk/>
            <pc:sldMk cId="695779551" sldId="6734"/>
            <ac:spMk id="87" creationId="{4C1D0630-44B9-AE4F-D878-126D3DE81BD6}"/>
          </ac:spMkLst>
        </pc:spChg>
        <pc:spChg chg="mod">
          <ac:chgData name="julio olaf gonzalez guzman" userId="fb64a47ee61ae747" providerId="LiveId" clId="{7A0276C0-D95F-4872-B695-B9442BBDF0F1}" dt="2025-05-05T20:47:14.563" v="5732" actId="1076"/>
          <ac:spMkLst>
            <pc:docMk/>
            <pc:sldMk cId="695779551" sldId="6734"/>
            <ac:spMk id="88" creationId="{6E0D4535-4C62-3C03-760B-FEE72FE8F3DC}"/>
          </ac:spMkLst>
        </pc:spChg>
        <pc:spChg chg="mod">
          <ac:chgData name="julio olaf gonzalez guzman" userId="fb64a47ee61ae747" providerId="LiveId" clId="{7A0276C0-D95F-4872-B695-B9442BBDF0F1}" dt="2025-05-05T20:47:14.563" v="5732" actId="1076"/>
          <ac:spMkLst>
            <pc:docMk/>
            <pc:sldMk cId="695779551" sldId="6734"/>
            <ac:spMk id="89" creationId="{D54EB60E-7F38-9FC1-57E1-7EB7D65DF47D}"/>
          </ac:spMkLst>
        </pc:spChg>
        <pc:spChg chg="mod">
          <ac:chgData name="julio olaf gonzalez guzman" userId="fb64a47ee61ae747" providerId="LiveId" clId="{7A0276C0-D95F-4872-B695-B9442BBDF0F1}" dt="2025-05-06T17:01:31.969" v="9070" actId="1035"/>
          <ac:spMkLst>
            <pc:docMk/>
            <pc:sldMk cId="695779551" sldId="6734"/>
            <ac:spMk id="90" creationId="{321BD4F7-F898-2842-C078-9C552E4910F1}"/>
          </ac:spMkLst>
        </pc:spChg>
        <pc:spChg chg="mod">
          <ac:chgData name="julio olaf gonzalez guzman" userId="fb64a47ee61ae747" providerId="LiveId" clId="{7A0276C0-D95F-4872-B695-B9442BBDF0F1}" dt="2025-05-06T17:01:31.969" v="9070" actId="1035"/>
          <ac:spMkLst>
            <pc:docMk/>
            <pc:sldMk cId="695779551" sldId="6734"/>
            <ac:spMk id="91" creationId="{CD8B4D29-6680-83A2-F12E-C7BF2C5BA2AD}"/>
          </ac:spMkLst>
        </pc:spChg>
        <pc:spChg chg="mod">
          <ac:chgData name="julio olaf gonzalez guzman" userId="fb64a47ee61ae747" providerId="LiveId" clId="{7A0276C0-D95F-4872-B695-B9442BBDF0F1}" dt="2025-05-05T20:48:15.719" v="5741" actId="1076"/>
          <ac:spMkLst>
            <pc:docMk/>
            <pc:sldMk cId="695779551" sldId="6734"/>
            <ac:spMk id="92" creationId="{1039FDDD-A500-88B5-D666-D16F3463EC49}"/>
          </ac:spMkLst>
        </pc:spChg>
        <pc:spChg chg="mod">
          <ac:chgData name="julio olaf gonzalez guzman" userId="fb64a47ee61ae747" providerId="LiveId" clId="{7A0276C0-D95F-4872-B695-B9442BBDF0F1}" dt="2025-05-05T20:48:15.719" v="5741" actId="1076"/>
          <ac:spMkLst>
            <pc:docMk/>
            <pc:sldMk cId="695779551" sldId="6734"/>
            <ac:spMk id="93" creationId="{C9578AA5-7E45-B739-825C-A7FBAFC7431E}"/>
          </ac:spMkLst>
        </pc:spChg>
        <pc:spChg chg="mod">
          <ac:chgData name="julio olaf gonzalez guzman" userId="fb64a47ee61ae747" providerId="LiveId" clId="{7A0276C0-D95F-4872-B695-B9442BBDF0F1}" dt="2025-05-05T20:48:22.202" v="5742" actId="20577"/>
          <ac:spMkLst>
            <pc:docMk/>
            <pc:sldMk cId="695779551" sldId="6734"/>
            <ac:spMk id="94" creationId="{423EFE7B-3A82-65F9-05BA-3881D495351E}"/>
          </ac:spMkLst>
        </pc:spChg>
        <pc:spChg chg="mod">
          <ac:chgData name="julio olaf gonzalez guzman" userId="fb64a47ee61ae747" providerId="LiveId" clId="{7A0276C0-D95F-4872-B695-B9442BBDF0F1}" dt="2025-05-06T17:11:29.242" v="9286" actId="20577"/>
          <ac:spMkLst>
            <pc:docMk/>
            <pc:sldMk cId="695779551" sldId="6734"/>
            <ac:spMk id="95" creationId="{D7557338-B07B-F768-F51D-E5118CC001DA}"/>
          </ac:spMkLst>
        </pc:spChg>
        <pc:spChg chg="mod">
          <ac:chgData name="julio olaf gonzalez guzman" userId="fb64a47ee61ae747" providerId="LiveId" clId="{7A0276C0-D95F-4872-B695-B9442BBDF0F1}" dt="2025-05-06T17:05:25.919" v="9127" actId="1076"/>
          <ac:spMkLst>
            <pc:docMk/>
            <pc:sldMk cId="695779551" sldId="6734"/>
            <ac:spMk id="96" creationId="{D07262C9-EB0A-CFC7-D899-927CF3F0A7DC}"/>
          </ac:spMkLst>
        </pc:spChg>
        <pc:spChg chg="mod">
          <ac:chgData name="julio olaf gonzalez guzman" userId="fb64a47ee61ae747" providerId="LiveId" clId="{7A0276C0-D95F-4872-B695-B9442BBDF0F1}" dt="2025-05-05T20:44:33.936" v="5687" actId="1076"/>
          <ac:spMkLst>
            <pc:docMk/>
            <pc:sldMk cId="695779551" sldId="6734"/>
            <ac:spMk id="97" creationId="{1097E26B-BF0C-2831-3C1B-1C61010903BB}"/>
          </ac:spMkLst>
        </pc:spChg>
        <pc:spChg chg="mod">
          <ac:chgData name="julio olaf gonzalez guzman" userId="fb64a47ee61ae747" providerId="LiveId" clId="{7A0276C0-D95F-4872-B695-B9442BBDF0F1}" dt="2025-05-05T20:44:42.249" v="5692" actId="20577"/>
          <ac:spMkLst>
            <pc:docMk/>
            <pc:sldMk cId="695779551" sldId="6734"/>
            <ac:spMk id="98" creationId="{89CD9896-F67C-D12E-2E91-9073A4794D94}"/>
          </ac:spMkLst>
        </pc:spChg>
        <pc:spChg chg="mod">
          <ac:chgData name="julio olaf gonzalez guzman" userId="fb64a47ee61ae747" providerId="LiveId" clId="{7A0276C0-D95F-4872-B695-B9442BBDF0F1}" dt="2025-05-06T17:09:54.587" v="9252" actId="20577"/>
          <ac:spMkLst>
            <pc:docMk/>
            <pc:sldMk cId="695779551" sldId="6734"/>
            <ac:spMk id="99" creationId="{F1265527-2D55-9A36-D489-E8C1C303AD75}"/>
          </ac:spMkLst>
        </pc:spChg>
        <pc:spChg chg="mod">
          <ac:chgData name="julio olaf gonzalez guzman" userId="fb64a47ee61ae747" providerId="LiveId" clId="{7A0276C0-D95F-4872-B695-B9442BBDF0F1}" dt="2025-05-05T20:44:33.936" v="5687" actId="1076"/>
          <ac:spMkLst>
            <pc:docMk/>
            <pc:sldMk cId="695779551" sldId="6734"/>
            <ac:spMk id="100" creationId="{F5B515CB-6194-E832-EE52-9373CFA1B9FA}"/>
          </ac:spMkLst>
        </pc:spChg>
        <pc:spChg chg="mod">
          <ac:chgData name="julio olaf gonzalez guzman" userId="fb64a47ee61ae747" providerId="LiveId" clId="{7A0276C0-D95F-4872-B695-B9442BBDF0F1}" dt="2025-05-05T21:02:55.126" v="5925"/>
          <ac:spMkLst>
            <pc:docMk/>
            <pc:sldMk cId="695779551" sldId="6734"/>
            <ac:spMk id="101" creationId="{E3431F87-DBDF-2C9D-4B79-12E0D9F6F934}"/>
          </ac:spMkLst>
        </pc:spChg>
        <pc:spChg chg="mod">
          <ac:chgData name="julio olaf gonzalez guzman" userId="fb64a47ee61ae747" providerId="LiveId" clId="{7A0276C0-D95F-4872-B695-B9442BBDF0F1}" dt="2025-05-05T20:44:57.343" v="5706" actId="20577"/>
          <ac:spMkLst>
            <pc:docMk/>
            <pc:sldMk cId="695779551" sldId="6734"/>
            <ac:spMk id="102" creationId="{3C6EA393-BC65-E2FC-F9BF-89612DFEA755}"/>
          </ac:spMkLst>
        </pc:spChg>
        <pc:spChg chg="mod">
          <ac:chgData name="julio olaf gonzalez guzman" userId="fb64a47ee61ae747" providerId="LiveId" clId="{7A0276C0-D95F-4872-B695-B9442BBDF0F1}" dt="2025-05-06T17:10:23.362" v="9266" actId="20577"/>
          <ac:spMkLst>
            <pc:docMk/>
            <pc:sldMk cId="695779551" sldId="6734"/>
            <ac:spMk id="103" creationId="{BDAEC022-880E-01BF-3B9A-8BDEF3C4E019}"/>
          </ac:spMkLst>
        </pc:spChg>
        <pc:spChg chg="mod">
          <ac:chgData name="julio olaf gonzalez guzman" userId="fb64a47ee61ae747" providerId="LiveId" clId="{7A0276C0-D95F-4872-B695-B9442BBDF0F1}" dt="2025-05-05T20:46:02.798" v="5716" actId="1076"/>
          <ac:spMkLst>
            <pc:docMk/>
            <pc:sldMk cId="695779551" sldId="6734"/>
            <ac:spMk id="104" creationId="{E219486C-7C43-3C41-8DD0-1FF95C04D143}"/>
          </ac:spMkLst>
        </pc:spChg>
        <pc:spChg chg="mod">
          <ac:chgData name="julio olaf gonzalez guzman" userId="fb64a47ee61ae747" providerId="LiveId" clId="{7A0276C0-D95F-4872-B695-B9442BBDF0F1}" dt="2025-05-05T20:46:02.798" v="5716" actId="1076"/>
          <ac:spMkLst>
            <pc:docMk/>
            <pc:sldMk cId="695779551" sldId="6734"/>
            <ac:spMk id="105" creationId="{E5603FA7-BD69-F847-9EBF-B7CB59A24E03}"/>
          </ac:spMkLst>
        </pc:spChg>
        <pc:spChg chg="mod">
          <ac:chgData name="julio olaf gonzalez guzman" userId="fb64a47ee61ae747" providerId="LiveId" clId="{7A0276C0-D95F-4872-B695-B9442BBDF0F1}" dt="2025-05-05T20:46:17.336" v="5720" actId="20577"/>
          <ac:spMkLst>
            <pc:docMk/>
            <pc:sldMk cId="695779551" sldId="6734"/>
            <ac:spMk id="106" creationId="{EEFBA7FD-D052-EBA2-CA24-D44EF518FC11}"/>
          </ac:spMkLst>
        </pc:spChg>
        <pc:spChg chg="mod">
          <ac:chgData name="julio olaf gonzalez guzman" userId="fb64a47ee61ae747" providerId="LiveId" clId="{7A0276C0-D95F-4872-B695-B9442BBDF0F1}" dt="2025-05-06T17:11:41.704" v="9292" actId="20577"/>
          <ac:spMkLst>
            <pc:docMk/>
            <pc:sldMk cId="695779551" sldId="6734"/>
            <ac:spMk id="107" creationId="{DF6E579D-B32F-F898-2F6C-12CFABE37F08}"/>
          </ac:spMkLst>
        </pc:spChg>
        <pc:spChg chg="add mod">
          <ac:chgData name="julio olaf gonzalez guzman" userId="fb64a47ee61ae747" providerId="LiveId" clId="{7A0276C0-D95F-4872-B695-B9442BBDF0F1}" dt="2025-05-05T20:40:45.247" v="5636" actId="1076"/>
          <ac:spMkLst>
            <pc:docMk/>
            <pc:sldMk cId="695779551" sldId="6734"/>
            <ac:spMk id="108" creationId="{DA03C8EC-EAF2-9DBD-85C9-971CA6A07992}"/>
          </ac:spMkLst>
        </pc:spChg>
        <pc:spChg chg="add mod">
          <ac:chgData name="julio olaf gonzalez guzman" userId="fb64a47ee61ae747" providerId="LiveId" clId="{7A0276C0-D95F-4872-B695-B9442BBDF0F1}" dt="2025-05-05T20:40:45.247" v="5636" actId="1076"/>
          <ac:spMkLst>
            <pc:docMk/>
            <pc:sldMk cId="695779551" sldId="6734"/>
            <ac:spMk id="109" creationId="{244CAB75-DAD4-365D-2E1C-44E51422EB1C}"/>
          </ac:spMkLst>
        </pc:spChg>
        <pc:spChg chg="mod">
          <ac:chgData name="julio olaf gonzalez guzman" userId="fb64a47ee61ae747" providerId="LiveId" clId="{7A0276C0-D95F-4872-B695-B9442BBDF0F1}" dt="2025-05-06T17:01:31.969" v="9070" actId="1035"/>
          <ac:spMkLst>
            <pc:docMk/>
            <pc:sldMk cId="695779551" sldId="6734"/>
            <ac:spMk id="110" creationId="{097C2304-3495-3DE3-FA4A-6BDBD37AC09A}"/>
          </ac:spMkLst>
        </pc:spChg>
        <pc:spChg chg="mod">
          <ac:chgData name="julio olaf gonzalez guzman" userId="fb64a47ee61ae747" providerId="LiveId" clId="{7A0276C0-D95F-4872-B695-B9442BBDF0F1}" dt="2025-05-06T17:07:33.400" v="9148" actId="20577"/>
          <ac:spMkLst>
            <pc:docMk/>
            <pc:sldMk cId="695779551" sldId="6734"/>
            <ac:spMk id="111" creationId="{52F4E646-1AE0-F504-8D33-51B8C24CD186}"/>
          </ac:spMkLst>
        </pc:spChg>
        <pc:spChg chg="mod">
          <ac:chgData name="julio olaf gonzalez guzman" userId="fb64a47ee61ae747" providerId="LiveId" clId="{7A0276C0-D95F-4872-B695-B9442BBDF0F1}" dt="2025-05-05T20:41:59.779" v="5652" actId="1076"/>
          <ac:spMkLst>
            <pc:docMk/>
            <pc:sldMk cId="695779551" sldId="6734"/>
            <ac:spMk id="112" creationId="{748AE646-5671-162C-6CE9-A85FD55588E3}"/>
          </ac:spMkLst>
        </pc:spChg>
        <pc:spChg chg="mod">
          <ac:chgData name="julio olaf gonzalez guzman" userId="fb64a47ee61ae747" providerId="LiveId" clId="{7A0276C0-D95F-4872-B695-B9442BBDF0F1}" dt="2025-05-05T20:41:59.779" v="5652" actId="1076"/>
          <ac:spMkLst>
            <pc:docMk/>
            <pc:sldMk cId="695779551" sldId="6734"/>
            <ac:spMk id="113" creationId="{DFCE4831-1A11-4571-8D64-454938CBCA1D}"/>
          </ac:spMkLst>
        </pc:spChg>
        <pc:spChg chg="add mod">
          <ac:chgData name="julio olaf gonzalez guzman" userId="fb64a47ee61ae747" providerId="LiveId" clId="{7A0276C0-D95F-4872-B695-B9442BBDF0F1}" dt="2025-05-05T20:42:06.980" v="5656" actId="20577"/>
          <ac:spMkLst>
            <pc:docMk/>
            <pc:sldMk cId="695779551" sldId="6734"/>
            <ac:spMk id="114" creationId="{F5ED3FCE-5554-9D6A-3EBD-CDB623DDF0B2}"/>
          </ac:spMkLst>
        </pc:spChg>
        <pc:spChg chg="mod">
          <ac:chgData name="julio olaf gonzalez guzman" userId="fb64a47ee61ae747" providerId="LiveId" clId="{7A0276C0-D95F-4872-B695-B9442BBDF0F1}" dt="2025-05-06T17:08:09.303" v="9165" actId="207"/>
          <ac:spMkLst>
            <pc:docMk/>
            <pc:sldMk cId="695779551" sldId="6734"/>
            <ac:spMk id="115" creationId="{F2B8D7F4-ED57-E2F5-16AE-AB698C86B623}"/>
          </ac:spMkLst>
        </pc:spChg>
        <pc:spChg chg="add mod">
          <ac:chgData name="julio olaf gonzalez guzman" userId="fb64a47ee61ae747" providerId="LiveId" clId="{7A0276C0-D95F-4872-B695-B9442BBDF0F1}" dt="2025-05-03T16:11:09.412" v="957" actId="2711"/>
          <ac:spMkLst>
            <pc:docMk/>
            <pc:sldMk cId="695779551" sldId="6734"/>
            <ac:spMk id="116" creationId="{F25A4DF2-5EE1-FA61-FAB4-D63CB3202755}"/>
          </ac:spMkLst>
        </pc:spChg>
        <pc:spChg chg="mod">
          <ac:chgData name="julio olaf gonzalez guzman" userId="fb64a47ee61ae747" providerId="LiveId" clId="{7A0276C0-D95F-4872-B695-B9442BBDF0F1}" dt="2025-05-06T17:01:48.072" v="9071" actId="20577"/>
          <ac:spMkLst>
            <pc:docMk/>
            <pc:sldMk cId="695779551" sldId="6734"/>
            <ac:spMk id="117" creationId="{AB3CC271-93EE-1B58-CBBC-1BF34DCEEF9B}"/>
          </ac:spMkLst>
        </pc:spChg>
        <pc:spChg chg="add mod">
          <ac:chgData name="julio olaf gonzalez guzman" userId="fb64a47ee61ae747" providerId="LiveId" clId="{7A0276C0-D95F-4872-B695-B9442BBDF0F1}" dt="2025-05-05T20:52:57.953" v="5758" actId="20577"/>
          <ac:spMkLst>
            <pc:docMk/>
            <pc:sldMk cId="695779551" sldId="6734"/>
            <ac:spMk id="118" creationId="{C61DFCC8-761B-58CF-FD2C-919862BFCDE6}"/>
          </ac:spMkLst>
        </pc:spChg>
        <pc:spChg chg="mod">
          <ac:chgData name="julio olaf gonzalez guzman" userId="fb64a47ee61ae747" providerId="LiveId" clId="{7A0276C0-D95F-4872-B695-B9442BBDF0F1}" dt="2025-05-05T20:53:11.342" v="5768" actId="20577"/>
          <ac:spMkLst>
            <pc:docMk/>
            <pc:sldMk cId="695779551" sldId="6734"/>
            <ac:spMk id="119" creationId="{AFDCB931-75E3-011B-17E7-A4C5BA1CFA0B}"/>
          </ac:spMkLst>
        </pc:spChg>
        <pc:spChg chg="mod">
          <ac:chgData name="julio olaf gonzalez guzman" userId="fb64a47ee61ae747" providerId="LiveId" clId="{7A0276C0-D95F-4872-B695-B9442BBDF0F1}" dt="2025-05-05T20:52:26.260" v="5750" actId="1076"/>
          <ac:spMkLst>
            <pc:docMk/>
            <pc:sldMk cId="695779551" sldId="6734"/>
            <ac:spMk id="120" creationId="{A61A3989-23F5-ED2D-A879-231AC9437D23}"/>
          </ac:spMkLst>
        </pc:spChg>
        <pc:spChg chg="mod">
          <ac:chgData name="julio olaf gonzalez guzman" userId="fb64a47ee61ae747" providerId="LiveId" clId="{7A0276C0-D95F-4872-B695-B9442BBDF0F1}" dt="2025-05-05T20:53:24.650" v="5772" actId="20577"/>
          <ac:spMkLst>
            <pc:docMk/>
            <pc:sldMk cId="695779551" sldId="6734"/>
            <ac:spMk id="122" creationId="{64784F60-E823-6D91-BCEE-23D6C3CD332B}"/>
          </ac:spMkLst>
        </pc:spChg>
        <pc:spChg chg="mod">
          <ac:chgData name="julio olaf gonzalez guzman" userId="fb64a47ee61ae747" providerId="LiveId" clId="{7A0276C0-D95F-4872-B695-B9442BBDF0F1}" dt="2025-05-05T20:53:29.765" v="5774" actId="20577"/>
          <ac:spMkLst>
            <pc:docMk/>
            <pc:sldMk cId="695779551" sldId="6734"/>
            <ac:spMk id="123" creationId="{BE161C5E-35B7-7BC6-6655-030524EBB0F2}"/>
          </ac:spMkLst>
        </pc:spChg>
        <pc:spChg chg="mod">
          <ac:chgData name="julio olaf gonzalez guzman" userId="fb64a47ee61ae747" providerId="LiveId" clId="{7A0276C0-D95F-4872-B695-B9442BBDF0F1}" dt="2025-05-05T20:52:26.260" v="5750" actId="1076"/>
          <ac:spMkLst>
            <pc:docMk/>
            <pc:sldMk cId="695779551" sldId="6734"/>
            <ac:spMk id="125" creationId="{CD9FF8D2-F797-C119-5AFF-565A908A59F7}"/>
          </ac:spMkLst>
        </pc:spChg>
        <pc:spChg chg="mod">
          <ac:chgData name="julio olaf gonzalez guzman" userId="fb64a47ee61ae747" providerId="LiveId" clId="{7A0276C0-D95F-4872-B695-B9442BBDF0F1}" dt="2025-05-05T20:53:42.079" v="5776" actId="20577"/>
          <ac:spMkLst>
            <pc:docMk/>
            <pc:sldMk cId="695779551" sldId="6734"/>
            <ac:spMk id="126" creationId="{D5998CE5-D1DC-5FE7-9573-0F0ABB16804B}"/>
          </ac:spMkLst>
        </pc:spChg>
        <pc:spChg chg="mod">
          <ac:chgData name="julio olaf gonzalez guzman" userId="fb64a47ee61ae747" providerId="LiveId" clId="{7A0276C0-D95F-4872-B695-B9442BBDF0F1}" dt="2025-05-05T20:53:53.424" v="5783" actId="20577"/>
          <ac:spMkLst>
            <pc:docMk/>
            <pc:sldMk cId="695779551" sldId="6734"/>
            <ac:spMk id="127" creationId="{F0EDB591-8973-6F79-1A21-87F2A0D4B4B7}"/>
          </ac:spMkLst>
        </pc:spChg>
        <pc:spChg chg="add mod">
          <ac:chgData name="julio olaf gonzalez guzman" userId="fb64a47ee61ae747" providerId="LiveId" clId="{7A0276C0-D95F-4872-B695-B9442BBDF0F1}" dt="2025-05-03T16:11:09.412" v="957" actId="2711"/>
          <ac:spMkLst>
            <pc:docMk/>
            <pc:sldMk cId="695779551" sldId="6734"/>
            <ac:spMk id="128" creationId="{0EA9E383-1DAA-4F1C-7337-05F400C20A84}"/>
          </ac:spMkLst>
        </pc:spChg>
        <pc:spChg chg="mod">
          <ac:chgData name="julio olaf gonzalez guzman" userId="fb64a47ee61ae747" providerId="LiveId" clId="{7A0276C0-D95F-4872-B695-B9442BBDF0F1}" dt="2025-05-05T20:52:26.260" v="5750" actId="1076"/>
          <ac:spMkLst>
            <pc:docMk/>
            <pc:sldMk cId="695779551" sldId="6734"/>
            <ac:spMk id="129" creationId="{822F354A-2C36-0139-97EC-465ECF483DF8}"/>
          </ac:spMkLst>
        </pc:spChg>
        <pc:spChg chg="mod">
          <ac:chgData name="julio olaf gonzalez guzman" userId="fb64a47ee61ae747" providerId="LiveId" clId="{7A0276C0-D95F-4872-B695-B9442BBDF0F1}" dt="2025-05-05T20:54:04.669" v="5788" actId="20577"/>
          <ac:spMkLst>
            <pc:docMk/>
            <pc:sldMk cId="695779551" sldId="6734"/>
            <ac:spMk id="130" creationId="{BF4D21D0-643E-41EA-F5C4-E5694AF35051}"/>
          </ac:spMkLst>
        </pc:spChg>
        <pc:spChg chg="mod">
          <ac:chgData name="julio olaf gonzalez guzman" userId="fb64a47ee61ae747" providerId="LiveId" clId="{7A0276C0-D95F-4872-B695-B9442BBDF0F1}" dt="2025-05-05T20:54:13.302" v="5797" actId="20577"/>
          <ac:spMkLst>
            <pc:docMk/>
            <pc:sldMk cId="695779551" sldId="6734"/>
            <ac:spMk id="131" creationId="{AC18AF5F-4ECB-F726-7257-20541E9EF7AD}"/>
          </ac:spMkLst>
        </pc:spChg>
      </pc:sldChg>
      <pc:sldChg chg="addSp delSp modSp add del mod">
        <pc:chgData name="julio olaf gonzalez guzman" userId="fb64a47ee61ae747" providerId="LiveId" clId="{7A0276C0-D95F-4872-B695-B9442BBDF0F1}" dt="2025-05-05T18:23:03.788" v="4890" actId="47"/>
        <pc:sldMkLst>
          <pc:docMk/>
          <pc:sldMk cId="1762934748" sldId="6735"/>
        </pc:sldMkLst>
      </pc:sldChg>
      <pc:sldChg chg="addSp delSp modSp add mod ord">
        <pc:chgData name="julio olaf gonzalez guzman" userId="fb64a47ee61ae747" providerId="LiveId" clId="{7A0276C0-D95F-4872-B695-B9442BBDF0F1}" dt="2025-05-06T18:36:20.231" v="10212" actId="1076"/>
        <pc:sldMkLst>
          <pc:docMk/>
          <pc:sldMk cId="2954337764" sldId="6736"/>
        </pc:sldMkLst>
      </pc:sldChg>
      <pc:sldChg chg="addSp delSp modSp add mod ord">
        <pc:chgData name="julio olaf gonzalez guzman" userId="fb64a47ee61ae747" providerId="LiveId" clId="{7A0276C0-D95F-4872-B695-B9442BBDF0F1}" dt="2025-05-06T19:42:36.355" v="10319" actId="20577"/>
        <pc:sldMkLst>
          <pc:docMk/>
          <pc:sldMk cId="1140075309" sldId="6737"/>
        </pc:sldMkLst>
        <pc:spChg chg="add mod">
          <ac:chgData name="julio olaf gonzalez guzman" userId="fb64a47ee61ae747" providerId="LiveId" clId="{7A0276C0-D95F-4872-B695-B9442BBDF0F1}" dt="2025-05-06T16:18:59.386" v="8447" actId="1076"/>
          <ac:spMkLst>
            <pc:docMk/>
            <pc:sldMk cId="1140075309" sldId="6737"/>
            <ac:spMk id="11" creationId="{BE35C503-6ED2-51AF-22F2-DE227293A11A}"/>
          </ac:spMkLst>
        </pc:spChg>
        <pc:graphicFrameChg chg="add mod modGraphic">
          <ac:chgData name="julio olaf gonzalez guzman" userId="fb64a47ee61ae747" providerId="LiveId" clId="{7A0276C0-D95F-4872-B695-B9442BBDF0F1}" dt="2025-05-06T19:42:36.355" v="10319" actId="20577"/>
          <ac:graphicFrameMkLst>
            <pc:docMk/>
            <pc:sldMk cId="1140075309" sldId="6737"/>
            <ac:graphicFrameMk id="5" creationId="{10C503E7-417D-788D-39CB-EEDD16512CF2}"/>
          </ac:graphicFrameMkLst>
        </pc:graphicFrameChg>
      </pc:sldChg>
      <pc:sldChg chg="add del">
        <pc:chgData name="julio olaf gonzalez guzman" userId="fb64a47ee61ae747" providerId="LiveId" clId="{7A0276C0-D95F-4872-B695-B9442BBDF0F1}" dt="2025-05-03T16:30:40.586" v="2024" actId="47"/>
        <pc:sldMkLst>
          <pc:docMk/>
          <pc:sldMk cId="4037391214" sldId="6738"/>
        </pc:sldMkLst>
      </pc:sldChg>
      <pc:sldChg chg="add del">
        <pc:chgData name="julio olaf gonzalez guzman" userId="fb64a47ee61ae747" providerId="LiveId" clId="{7A0276C0-D95F-4872-B695-B9442BBDF0F1}" dt="2025-05-03T16:30:41.189" v="2025" actId="47"/>
        <pc:sldMkLst>
          <pc:docMk/>
          <pc:sldMk cId="1207486850" sldId="6739"/>
        </pc:sldMkLst>
      </pc:sldChg>
      <pc:sldChg chg="add del">
        <pc:chgData name="julio olaf gonzalez guzman" userId="fb64a47ee61ae747" providerId="LiveId" clId="{7A0276C0-D95F-4872-B695-B9442BBDF0F1}" dt="2025-05-03T16:30:41.606" v="2026" actId="47"/>
        <pc:sldMkLst>
          <pc:docMk/>
          <pc:sldMk cId="1182407781" sldId="6740"/>
        </pc:sldMkLst>
      </pc:sldChg>
      <pc:sldChg chg="add del">
        <pc:chgData name="julio olaf gonzalez guzman" userId="fb64a47ee61ae747" providerId="LiveId" clId="{7A0276C0-D95F-4872-B695-B9442BBDF0F1}" dt="2025-05-03T16:30:42.070" v="2027" actId="47"/>
        <pc:sldMkLst>
          <pc:docMk/>
          <pc:sldMk cId="2661661539" sldId="6741"/>
        </pc:sldMkLst>
      </pc:sldChg>
      <pc:sldChg chg="add del">
        <pc:chgData name="julio olaf gonzalez guzman" userId="fb64a47ee61ae747" providerId="LiveId" clId="{7A0276C0-D95F-4872-B695-B9442BBDF0F1}" dt="2025-05-03T16:30:42.454" v="2028" actId="47"/>
        <pc:sldMkLst>
          <pc:docMk/>
          <pc:sldMk cId="1165172698" sldId="6742"/>
        </pc:sldMkLst>
      </pc:sldChg>
      <pc:sldChg chg="add del">
        <pc:chgData name="julio olaf gonzalez guzman" userId="fb64a47ee61ae747" providerId="LiveId" clId="{7A0276C0-D95F-4872-B695-B9442BBDF0F1}" dt="2025-05-03T16:30:42.907" v="2029" actId="47"/>
        <pc:sldMkLst>
          <pc:docMk/>
          <pc:sldMk cId="4242516577" sldId="6743"/>
        </pc:sldMkLst>
      </pc:sldChg>
      <pc:sldChg chg="add del">
        <pc:chgData name="julio olaf gonzalez guzman" userId="fb64a47ee61ae747" providerId="LiveId" clId="{7A0276C0-D95F-4872-B695-B9442BBDF0F1}" dt="2025-05-03T16:30:43.320" v="2030" actId="47"/>
        <pc:sldMkLst>
          <pc:docMk/>
          <pc:sldMk cId="1887905506" sldId="6744"/>
        </pc:sldMkLst>
      </pc:sldChg>
      <pc:sldChg chg="add del">
        <pc:chgData name="julio olaf gonzalez guzman" userId="fb64a47ee61ae747" providerId="LiveId" clId="{7A0276C0-D95F-4872-B695-B9442BBDF0F1}" dt="2025-05-03T16:30:43.732" v="2031" actId="47"/>
        <pc:sldMkLst>
          <pc:docMk/>
          <pc:sldMk cId="3018595126" sldId="6745"/>
        </pc:sldMkLst>
      </pc:sldChg>
      <pc:sldChg chg="add del">
        <pc:chgData name="julio olaf gonzalez guzman" userId="fb64a47ee61ae747" providerId="LiveId" clId="{7A0276C0-D95F-4872-B695-B9442BBDF0F1}" dt="2025-05-03T16:30:44.174" v="2032" actId="47"/>
        <pc:sldMkLst>
          <pc:docMk/>
          <pc:sldMk cId="3845082750" sldId="6746"/>
        </pc:sldMkLst>
      </pc:sldChg>
      <pc:sldChg chg="add del">
        <pc:chgData name="julio olaf gonzalez guzman" userId="fb64a47ee61ae747" providerId="LiveId" clId="{7A0276C0-D95F-4872-B695-B9442BBDF0F1}" dt="2025-05-03T16:30:45.462" v="2033" actId="47"/>
        <pc:sldMkLst>
          <pc:docMk/>
          <pc:sldMk cId="3787601616" sldId="6747"/>
        </pc:sldMkLst>
      </pc:sldChg>
      <pc:sldChg chg="addSp delSp modSp add del mod ord">
        <pc:chgData name="julio olaf gonzalez guzman" userId="fb64a47ee61ae747" providerId="LiveId" clId="{7A0276C0-D95F-4872-B695-B9442BBDF0F1}" dt="2025-05-05T22:29:35.169" v="7425" actId="47"/>
        <pc:sldMkLst>
          <pc:docMk/>
          <pc:sldMk cId="1338345535" sldId="6748"/>
        </pc:sldMkLst>
      </pc:sldChg>
      <pc:sldChg chg="add del">
        <pc:chgData name="julio olaf gonzalez guzman" userId="fb64a47ee61ae747" providerId="LiveId" clId="{7A0276C0-D95F-4872-B695-B9442BBDF0F1}" dt="2025-05-03T16:21:50.610" v="1674"/>
        <pc:sldMkLst>
          <pc:docMk/>
          <pc:sldMk cId="1343466568" sldId="6748"/>
        </pc:sldMkLst>
      </pc:sldChg>
      <pc:sldChg chg="addSp delSp modSp add mod ord">
        <pc:chgData name="julio olaf gonzalez guzman" userId="fb64a47ee61ae747" providerId="LiveId" clId="{7A0276C0-D95F-4872-B695-B9442BBDF0F1}" dt="2025-05-06T18:11:22.496" v="9935" actId="14100"/>
        <pc:sldMkLst>
          <pc:docMk/>
          <pc:sldMk cId="2466284842" sldId="6749"/>
        </pc:sldMkLst>
      </pc:sldChg>
      <pc:sldChg chg="addSp modSp add del mod">
        <pc:chgData name="julio olaf gonzalez guzman" userId="fb64a47ee61ae747" providerId="LiveId" clId="{7A0276C0-D95F-4872-B695-B9442BBDF0F1}" dt="2025-05-05T23:25:11.130" v="7753" actId="47"/>
        <pc:sldMkLst>
          <pc:docMk/>
          <pc:sldMk cId="3874212360" sldId="6750"/>
        </pc:sldMkLst>
      </pc:sldChg>
      <pc:sldChg chg="addSp delSp modSp add mod ord">
        <pc:chgData name="julio olaf gonzalez guzman" userId="fb64a47ee61ae747" providerId="LiveId" clId="{7A0276C0-D95F-4872-B695-B9442BBDF0F1}" dt="2025-05-06T18:13:21.403" v="9954" actId="14100"/>
        <pc:sldMkLst>
          <pc:docMk/>
          <pc:sldMk cId="3881409822" sldId="6751"/>
        </pc:sldMkLst>
      </pc:sldChg>
      <pc:sldChg chg="addSp modSp add del mod">
        <pc:chgData name="julio olaf gonzalez guzman" userId="fb64a47ee61ae747" providerId="LiveId" clId="{7A0276C0-D95F-4872-B695-B9442BBDF0F1}" dt="2025-05-05T23:33:42.058" v="7852" actId="47"/>
        <pc:sldMkLst>
          <pc:docMk/>
          <pc:sldMk cId="1234798384" sldId="6752"/>
        </pc:sldMkLst>
      </pc:sldChg>
      <pc:sldChg chg="addSp delSp modSp add del mod">
        <pc:chgData name="julio olaf gonzalez guzman" userId="fb64a47ee61ae747" providerId="LiveId" clId="{7A0276C0-D95F-4872-B695-B9442BBDF0F1}" dt="2025-05-05T23:55:15.576" v="8098" actId="47"/>
        <pc:sldMkLst>
          <pc:docMk/>
          <pc:sldMk cId="3761915960" sldId="6753"/>
        </pc:sldMkLst>
      </pc:sldChg>
      <pc:sldChg chg="add del">
        <pc:chgData name="julio olaf gonzalez guzman" userId="fb64a47ee61ae747" providerId="LiveId" clId="{7A0276C0-D95F-4872-B695-B9442BBDF0F1}" dt="2025-05-03T16:30:34.003" v="2017"/>
        <pc:sldMkLst>
          <pc:docMk/>
          <pc:sldMk cId="2515760901" sldId="6754"/>
        </pc:sldMkLst>
      </pc:sldChg>
      <pc:sldChg chg="addSp modSp add mod">
        <pc:chgData name="julio olaf gonzalez guzman" userId="fb64a47ee61ae747" providerId="LiveId" clId="{7A0276C0-D95F-4872-B695-B9442BBDF0F1}" dt="2025-05-06T18:36:40.924" v="10214" actId="1076"/>
        <pc:sldMkLst>
          <pc:docMk/>
          <pc:sldMk cId="3018452367" sldId="6754"/>
        </pc:sldMkLst>
        <pc:spChg chg="mod">
          <ac:chgData name="julio olaf gonzalez guzman" userId="fb64a47ee61ae747" providerId="LiveId" clId="{7A0276C0-D95F-4872-B695-B9442BBDF0F1}" dt="2025-05-03T17:02:53.177" v="2572"/>
          <ac:spMkLst>
            <pc:docMk/>
            <pc:sldMk cId="3018452367" sldId="6754"/>
            <ac:spMk id="2" creationId="{CC96BE54-8136-2C11-DA8F-370E6AF6A8BB}"/>
          </ac:spMkLst>
        </pc:spChg>
      </pc:sldChg>
      <pc:sldChg chg="add del">
        <pc:chgData name="julio olaf gonzalez guzman" userId="fb64a47ee61ae747" providerId="LiveId" clId="{7A0276C0-D95F-4872-B695-B9442BBDF0F1}" dt="2025-05-03T16:30:33.590" v="2016"/>
        <pc:sldMkLst>
          <pc:docMk/>
          <pc:sldMk cId="2644924742" sldId="6755"/>
        </pc:sldMkLst>
      </pc:sldChg>
      <pc:sldChg chg="addSp delSp modSp add mod">
        <pc:chgData name="julio olaf gonzalez guzman" userId="fb64a47ee61ae747" providerId="LiveId" clId="{7A0276C0-D95F-4872-B695-B9442BBDF0F1}" dt="2025-05-06T16:49:49.691" v="8870" actId="20577"/>
        <pc:sldMkLst>
          <pc:docMk/>
          <pc:sldMk cId="4185176716" sldId="6755"/>
        </pc:sldMkLst>
        <pc:spChg chg="mod">
          <ac:chgData name="julio olaf gonzalez guzman" userId="fb64a47ee61ae747" providerId="LiveId" clId="{7A0276C0-D95F-4872-B695-B9442BBDF0F1}" dt="2025-05-03T17:03:05.164" v="2573"/>
          <ac:spMkLst>
            <pc:docMk/>
            <pc:sldMk cId="4185176716" sldId="6755"/>
            <ac:spMk id="2" creationId="{A1EA5683-703B-4CEA-E79A-2DC9C0BEB1D8}"/>
          </ac:spMkLst>
        </pc:spChg>
        <pc:graphicFrameChg chg="mod modGraphic">
          <ac:chgData name="julio olaf gonzalez guzman" userId="fb64a47ee61ae747" providerId="LiveId" clId="{7A0276C0-D95F-4872-B695-B9442BBDF0F1}" dt="2025-05-06T16:49:49.691" v="8870" actId="20577"/>
          <ac:graphicFrameMkLst>
            <pc:docMk/>
            <pc:sldMk cId="4185176716" sldId="6755"/>
            <ac:graphicFrameMk id="4" creationId="{5E7A5FF8-0A5F-AA5C-8EEA-552F94A76242}"/>
          </ac:graphicFrameMkLst>
        </pc:graphicFrameChg>
        <pc:graphicFrameChg chg="mod modGraphic">
          <ac:chgData name="julio olaf gonzalez guzman" userId="fb64a47ee61ae747" providerId="LiveId" clId="{7A0276C0-D95F-4872-B695-B9442BBDF0F1}" dt="2025-05-06T16:46:19.610" v="8811" actId="20577"/>
          <ac:graphicFrameMkLst>
            <pc:docMk/>
            <pc:sldMk cId="4185176716" sldId="6755"/>
            <ac:graphicFrameMk id="5" creationId="{F916503D-B54D-C0BF-5BDA-9E804C66DBA7}"/>
          </ac:graphicFrameMkLst>
        </pc:graphicFrameChg>
        <pc:picChg chg="add mod">
          <ac:chgData name="julio olaf gonzalez guzman" userId="fb64a47ee61ae747" providerId="LiveId" clId="{7A0276C0-D95F-4872-B695-B9442BBDF0F1}" dt="2025-05-06T16:46:44.011" v="8816" actId="1076"/>
          <ac:picMkLst>
            <pc:docMk/>
            <pc:sldMk cId="4185176716" sldId="6755"/>
            <ac:picMk id="6" creationId="{CE431FF1-BC18-27D1-6E97-686D7310E7F3}"/>
          </ac:picMkLst>
        </pc:picChg>
        <pc:picChg chg="add mod">
          <ac:chgData name="julio olaf gonzalez guzman" userId="fb64a47ee61ae747" providerId="LiveId" clId="{7A0276C0-D95F-4872-B695-B9442BBDF0F1}" dt="2025-05-06T16:46:52.238" v="8817" actId="1076"/>
          <ac:picMkLst>
            <pc:docMk/>
            <pc:sldMk cId="4185176716" sldId="6755"/>
            <ac:picMk id="7" creationId="{C39C2E21-A66A-7FC6-D030-18D7895C26CD}"/>
          </ac:picMkLst>
        </pc:picChg>
        <pc:picChg chg="add mod">
          <ac:chgData name="julio olaf gonzalez guzman" userId="fb64a47ee61ae747" providerId="LiveId" clId="{7A0276C0-D95F-4872-B695-B9442BBDF0F1}" dt="2025-05-06T16:46:57.577" v="8818" actId="1076"/>
          <ac:picMkLst>
            <pc:docMk/>
            <pc:sldMk cId="4185176716" sldId="6755"/>
            <ac:picMk id="8" creationId="{4EBC406D-F273-1EE1-42A9-010A7E25E49A}"/>
          </ac:picMkLst>
        </pc:picChg>
        <pc:picChg chg="add mod">
          <ac:chgData name="julio olaf gonzalez guzman" userId="fb64a47ee61ae747" providerId="LiveId" clId="{7A0276C0-D95F-4872-B695-B9442BBDF0F1}" dt="2025-05-06T16:46:36.132" v="8815" actId="1076"/>
          <ac:picMkLst>
            <pc:docMk/>
            <pc:sldMk cId="4185176716" sldId="6755"/>
            <ac:picMk id="9" creationId="{59CE4001-575D-CC5D-6D81-22E299307DB3}"/>
          </ac:picMkLst>
        </pc:picChg>
        <pc:picChg chg="add mod">
          <ac:chgData name="julio olaf gonzalez guzman" userId="fb64a47ee61ae747" providerId="LiveId" clId="{7A0276C0-D95F-4872-B695-B9442BBDF0F1}" dt="2025-05-06T16:49:31.887" v="8853" actId="1076"/>
          <ac:picMkLst>
            <pc:docMk/>
            <pc:sldMk cId="4185176716" sldId="6755"/>
            <ac:picMk id="26" creationId="{62914BB0-A5B7-9AF1-00C9-4CB5FC8D3BCA}"/>
          </ac:picMkLst>
        </pc:picChg>
      </pc:sldChg>
      <pc:sldChg chg="addSp delSp modSp add mod">
        <pc:chgData name="julio olaf gonzalez guzman" userId="fb64a47ee61ae747" providerId="LiveId" clId="{7A0276C0-D95F-4872-B695-B9442BBDF0F1}" dt="2025-05-05T23:42:24.352" v="7890" actId="1076"/>
        <pc:sldMkLst>
          <pc:docMk/>
          <pc:sldMk cId="2741907500" sldId="6756"/>
        </pc:sldMkLst>
        <pc:spChg chg="mod">
          <ac:chgData name="julio olaf gonzalez guzman" userId="fb64a47ee61ae747" providerId="LiveId" clId="{7A0276C0-D95F-4872-B695-B9442BBDF0F1}" dt="2025-05-03T17:03:55.254" v="2599" actId="20577"/>
          <ac:spMkLst>
            <pc:docMk/>
            <pc:sldMk cId="2741907500" sldId="6756"/>
            <ac:spMk id="2" creationId="{EEB227FD-B383-9DFB-CBCA-3600D85D596A}"/>
          </ac:spMkLst>
        </pc:spChg>
        <pc:spChg chg="mod">
          <ac:chgData name="julio olaf gonzalez guzman" userId="fb64a47ee61ae747" providerId="LiveId" clId="{7A0276C0-D95F-4872-B695-B9442BBDF0F1}" dt="2025-05-05T23:42:03.614" v="7887"/>
          <ac:spMkLst>
            <pc:docMk/>
            <pc:sldMk cId="2741907500" sldId="6756"/>
            <ac:spMk id="11" creationId="{C547AC15-3C5E-DCE4-21E7-9471E623FF4D}"/>
          </ac:spMkLst>
        </pc:spChg>
      </pc:sldChg>
      <pc:sldChg chg="add del">
        <pc:chgData name="julio olaf gonzalez guzman" userId="fb64a47ee61ae747" providerId="LiveId" clId="{7A0276C0-D95F-4872-B695-B9442BBDF0F1}" dt="2025-05-03T16:30:33.268" v="2015"/>
        <pc:sldMkLst>
          <pc:docMk/>
          <pc:sldMk cId="4209273848" sldId="6756"/>
        </pc:sldMkLst>
      </pc:sldChg>
      <pc:sldChg chg="addSp delSp modSp add mod">
        <pc:chgData name="julio olaf gonzalez guzman" userId="fb64a47ee61ae747" providerId="LiveId" clId="{7A0276C0-D95F-4872-B695-B9442BBDF0F1}" dt="2025-05-06T17:51:55.988" v="9777" actId="15"/>
        <pc:sldMkLst>
          <pc:docMk/>
          <pc:sldMk cId="2207086485" sldId="6757"/>
        </pc:sldMkLst>
        <pc:spChg chg="mod">
          <ac:chgData name="julio olaf gonzalez guzman" userId="fb64a47ee61ae747" providerId="LiveId" clId="{7A0276C0-D95F-4872-B695-B9442BBDF0F1}" dt="2025-05-03T17:03:35.725" v="2576"/>
          <ac:spMkLst>
            <pc:docMk/>
            <pc:sldMk cId="2207086485" sldId="6757"/>
            <ac:spMk id="2" creationId="{E052E1FB-29AE-1EBF-D4FE-C0B62D2012C6}"/>
          </ac:spMkLst>
        </pc:spChg>
        <pc:spChg chg="add mod">
          <ac:chgData name="julio olaf gonzalez guzman" userId="fb64a47ee61ae747" providerId="LiveId" clId="{7A0276C0-D95F-4872-B695-B9442BBDF0F1}" dt="2025-05-06T17:51:55.988" v="9777" actId="15"/>
          <ac:spMkLst>
            <pc:docMk/>
            <pc:sldMk cId="2207086485" sldId="6757"/>
            <ac:spMk id="4" creationId="{C4925887-4550-9B6B-4E47-9083DD516540}"/>
          </ac:spMkLst>
        </pc:spChg>
        <pc:spChg chg="add mod">
          <ac:chgData name="julio olaf gonzalez guzman" userId="fb64a47ee61ae747" providerId="LiveId" clId="{7A0276C0-D95F-4872-B695-B9442BBDF0F1}" dt="2025-05-06T17:47:16.355" v="9626" actId="1076"/>
          <ac:spMkLst>
            <pc:docMk/>
            <pc:sldMk cId="2207086485" sldId="6757"/>
            <ac:spMk id="5" creationId="{BB0A3256-E828-84B4-4953-C975153D12F8}"/>
          </ac:spMkLst>
        </pc:spChg>
      </pc:sldChg>
      <pc:sldChg chg="add del">
        <pc:chgData name="julio olaf gonzalez guzman" userId="fb64a47ee61ae747" providerId="LiveId" clId="{7A0276C0-D95F-4872-B695-B9442BBDF0F1}" dt="2025-05-03T16:34:00.878" v="2053" actId="47"/>
        <pc:sldMkLst>
          <pc:docMk/>
          <pc:sldMk cId="2671670169" sldId="6758"/>
        </pc:sldMkLst>
      </pc:sldChg>
      <pc:sldChg chg="delSp new del mod">
        <pc:chgData name="julio olaf gonzalez guzman" userId="fb64a47ee61ae747" providerId="LiveId" clId="{7A0276C0-D95F-4872-B695-B9442BBDF0F1}" dt="2025-05-05T16:34:09.106" v="2626" actId="47"/>
        <pc:sldMkLst>
          <pc:docMk/>
          <pc:sldMk cId="2678942965" sldId="6758"/>
        </pc:sldMkLst>
      </pc:sldChg>
      <pc:sldChg chg="new del">
        <pc:chgData name="julio olaf gonzalez guzman" userId="fb64a47ee61ae747" providerId="LiveId" clId="{7A0276C0-D95F-4872-B695-B9442BBDF0F1}" dt="2025-05-05T16:34:13.788" v="2628" actId="47"/>
        <pc:sldMkLst>
          <pc:docMk/>
          <pc:sldMk cId="2687207564" sldId="6758"/>
        </pc:sldMkLst>
      </pc:sldChg>
      <pc:sldChg chg="addSp delSp modSp new del mod setBg delAnim modAnim">
        <pc:chgData name="julio olaf gonzalez guzman" userId="fb64a47ee61ae747" providerId="LiveId" clId="{7A0276C0-D95F-4872-B695-B9442BBDF0F1}" dt="2025-05-05T16:45:05.925" v="2695" actId="47"/>
        <pc:sldMkLst>
          <pc:docMk/>
          <pc:sldMk cId="3445954797" sldId="6758"/>
        </pc:sldMkLst>
      </pc:sldChg>
      <pc:sldChg chg="new del">
        <pc:chgData name="julio olaf gonzalez guzman" userId="fb64a47ee61ae747" providerId="LiveId" clId="{7A0276C0-D95F-4872-B695-B9442BBDF0F1}" dt="2025-05-05T16:32:41.059" v="2623" actId="47"/>
        <pc:sldMkLst>
          <pc:docMk/>
          <pc:sldMk cId="3900534460" sldId="6758"/>
        </pc:sldMkLst>
      </pc:sldChg>
      <pc:sldChg chg="addSp delSp modSp add del mod setBg delAnim">
        <pc:chgData name="julio olaf gonzalez guzman" userId="fb64a47ee61ae747" providerId="LiveId" clId="{7A0276C0-D95F-4872-B695-B9442BBDF0F1}" dt="2025-05-05T16:55:22.240" v="3280" actId="47"/>
        <pc:sldMkLst>
          <pc:docMk/>
          <pc:sldMk cId="918456931" sldId="6759"/>
        </pc:sldMkLst>
      </pc:sldChg>
      <pc:sldChg chg="add del">
        <pc:chgData name="julio olaf gonzalez guzman" userId="fb64a47ee61ae747" providerId="LiveId" clId="{7A0276C0-D95F-4872-B695-B9442BBDF0F1}" dt="2025-05-03T16:34:02.443" v="2054" actId="47"/>
        <pc:sldMkLst>
          <pc:docMk/>
          <pc:sldMk cId="2839294235" sldId="6759"/>
        </pc:sldMkLst>
      </pc:sldChg>
      <pc:sldChg chg="modSp add del mod ord">
        <pc:chgData name="julio olaf gonzalez guzman" userId="fb64a47ee61ae747" providerId="LiveId" clId="{7A0276C0-D95F-4872-B695-B9442BBDF0F1}" dt="2025-05-05T22:30:49.529" v="7436" actId="47"/>
        <pc:sldMkLst>
          <pc:docMk/>
          <pc:sldMk cId="2366623188" sldId="6760"/>
        </pc:sldMkLst>
      </pc:sldChg>
      <pc:sldChg chg="addSp delSp modSp add del mod delAnim modAnim">
        <pc:chgData name="julio olaf gonzalez guzman" userId="fb64a47ee61ae747" providerId="LiveId" clId="{7A0276C0-D95F-4872-B695-B9442BBDF0F1}" dt="2025-05-05T22:29:03.809" v="7423" actId="47"/>
        <pc:sldMkLst>
          <pc:docMk/>
          <pc:sldMk cId="477444668" sldId="6761"/>
        </pc:sldMkLst>
      </pc:sldChg>
      <pc:sldChg chg="add del">
        <pc:chgData name="julio olaf gonzalez guzman" userId="fb64a47ee61ae747" providerId="LiveId" clId="{7A0276C0-D95F-4872-B695-B9442BBDF0F1}" dt="2025-05-05T16:54:19.245" v="3267" actId="47"/>
        <pc:sldMkLst>
          <pc:docMk/>
          <pc:sldMk cId="3354881840" sldId="6762"/>
        </pc:sldMkLst>
      </pc:sldChg>
      <pc:sldChg chg="addSp delSp modSp add del mod delAnim">
        <pc:chgData name="julio olaf gonzalez guzman" userId="fb64a47ee61ae747" providerId="LiveId" clId="{7A0276C0-D95F-4872-B695-B9442BBDF0F1}" dt="2025-05-05T22:29:09.390" v="7424" actId="47"/>
        <pc:sldMkLst>
          <pc:docMk/>
          <pc:sldMk cId="3999846675" sldId="6762"/>
        </pc:sldMkLst>
      </pc:sldChg>
      <pc:sldChg chg="addSp delSp modSp add mod ord">
        <pc:chgData name="julio olaf gonzalez guzman" userId="fb64a47ee61ae747" providerId="LiveId" clId="{7A0276C0-D95F-4872-B695-B9442BBDF0F1}" dt="2025-05-05T23:34:04.656" v="7874" actId="20577"/>
        <pc:sldMkLst>
          <pc:docMk/>
          <pc:sldMk cId="1500563020" sldId="6763"/>
        </pc:sldMkLst>
        <pc:spChg chg="mod">
          <ac:chgData name="julio olaf gonzalez guzman" userId="fb64a47ee61ae747" providerId="LiveId" clId="{7A0276C0-D95F-4872-B695-B9442BBDF0F1}" dt="2025-05-05T23:34:04.656" v="7874" actId="20577"/>
          <ac:spMkLst>
            <pc:docMk/>
            <pc:sldMk cId="1500563020" sldId="6763"/>
            <ac:spMk id="2" creationId="{243EBEC3-E7E5-7EB4-8B02-0A3A6894974E}"/>
          </ac:spMkLst>
        </pc:spChg>
        <pc:spChg chg="add mod">
          <ac:chgData name="julio olaf gonzalez guzman" userId="fb64a47ee61ae747" providerId="LiveId" clId="{7A0276C0-D95F-4872-B695-B9442BBDF0F1}" dt="2025-05-05T20:28:53.077" v="5550" actId="20577"/>
          <ac:spMkLst>
            <pc:docMk/>
            <pc:sldMk cId="1500563020" sldId="6763"/>
            <ac:spMk id="4" creationId="{D1A2ED7D-476B-EE2C-3C19-782094610C05}"/>
          </ac:spMkLst>
        </pc:spChg>
      </pc:sldChg>
      <pc:sldChg chg="modSp add del mod ord">
        <pc:chgData name="julio olaf gonzalez guzman" userId="fb64a47ee61ae747" providerId="LiveId" clId="{7A0276C0-D95F-4872-B695-B9442BBDF0F1}" dt="2025-05-05T22:31:20.255" v="7441" actId="47"/>
        <pc:sldMkLst>
          <pc:docMk/>
          <pc:sldMk cId="3348217578" sldId="6764"/>
        </pc:sldMkLst>
      </pc:sldChg>
      <pc:sldChg chg="addSp delSp modSp add mod ord">
        <pc:chgData name="julio olaf gonzalez guzman" userId="fb64a47ee61ae747" providerId="LiveId" clId="{7A0276C0-D95F-4872-B695-B9442BBDF0F1}" dt="2025-05-06T19:43:28.385" v="10361" actId="2161"/>
        <pc:sldMkLst>
          <pc:docMk/>
          <pc:sldMk cId="1268387164" sldId="6765"/>
        </pc:sldMkLst>
      </pc:sldChg>
      <pc:sldChg chg="new del">
        <pc:chgData name="julio olaf gonzalez guzman" userId="fb64a47ee61ae747" providerId="LiveId" clId="{7A0276C0-D95F-4872-B695-B9442BBDF0F1}" dt="2025-05-05T17:44:23.133" v="3905" actId="47"/>
        <pc:sldMkLst>
          <pc:docMk/>
          <pc:sldMk cId="3786496237" sldId="6765"/>
        </pc:sldMkLst>
      </pc:sldChg>
      <pc:sldChg chg="addSp delSp modSp add mod">
        <pc:chgData name="julio olaf gonzalez guzman" userId="fb64a47ee61ae747" providerId="LiveId" clId="{7A0276C0-D95F-4872-B695-B9442BBDF0F1}" dt="2025-05-06T18:56:13.540" v="10307" actId="6549"/>
        <pc:sldMkLst>
          <pc:docMk/>
          <pc:sldMk cId="1939185524" sldId="6766"/>
        </pc:sldMkLst>
      </pc:sldChg>
      <pc:sldChg chg="modSp add del mod">
        <pc:chgData name="julio olaf gonzalez guzman" userId="fb64a47ee61ae747" providerId="LiveId" clId="{7A0276C0-D95F-4872-B695-B9442BBDF0F1}" dt="2025-05-06T18:55:24.941" v="10301" actId="47"/>
        <pc:sldMkLst>
          <pc:docMk/>
          <pc:sldMk cId="3493592840" sldId="6767"/>
        </pc:sldMkLst>
      </pc:sldChg>
      <pc:sldChg chg="addSp delSp modSp add del mod">
        <pc:chgData name="julio olaf gonzalez guzman" userId="fb64a47ee61ae747" providerId="LiveId" clId="{7A0276C0-D95F-4872-B695-B9442BBDF0F1}" dt="2025-05-05T22:30:57.975" v="7437" actId="47"/>
        <pc:sldMkLst>
          <pc:docMk/>
          <pc:sldMk cId="2443971409" sldId="6768"/>
        </pc:sldMkLst>
      </pc:sldChg>
      <pc:sldChg chg="add del">
        <pc:chgData name="julio olaf gonzalez guzman" userId="fb64a47ee61ae747" providerId="LiveId" clId="{7A0276C0-D95F-4872-B695-B9442BBDF0F1}" dt="2025-05-05T18:42:59.603" v="5144" actId="47"/>
        <pc:sldMkLst>
          <pc:docMk/>
          <pc:sldMk cId="365249134" sldId="6769"/>
        </pc:sldMkLst>
      </pc:sldChg>
      <pc:sldChg chg="addSp delSp modSp add del mod">
        <pc:chgData name="julio olaf gonzalez guzman" userId="fb64a47ee61ae747" providerId="LiveId" clId="{7A0276C0-D95F-4872-B695-B9442BBDF0F1}" dt="2025-05-05T22:30:41.433" v="7435" actId="47"/>
        <pc:sldMkLst>
          <pc:docMk/>
          <pc:sldMk cId="1932612494" sldId="6770"/>
        </pc:sldMkLst>
      </pc:sldChg>
      <pc:sldChg chg="addSp delSp modSp add del mod ord">
        <pc:chgData name="julio olaf gonzalez guzman" userId="fb64a47ee61ae747" providerId="LiveId" clId="{7A0276C0-D95F-4872-B695-B9442BBDF0F1}" dt="2025-05-05T22:40:23.274" v="7531" actId="47"/>
        <pc:sldMkLst>
          <pc:docMk/>
          <pc:sldMk cId="1186479096" sldId="6771"/>
        </pc:sldMkLst>
      </pc:sldChg>
      <pc:sldChg chg="addSp delSp modSp add del mod">
        <pc:chgData name="julio olaf gonzalez guzman" userId="fb64a47ee61ae747" providerId="LiveId" clId="{7A0276C0-D95F-4872-B695-B9442BBDF0F1}" dt="2025-05-05T22:30:40.215" v="7434" actId="47"/>
        <pc:sldMkLst>
          <pc:docMk/>
          <pc:sldMk cId="2793979083" sldId="6772"/>
        </pc:sldMkLst>
      </pc:sldChg>
      <pc:sldChg chg="addSp delSp modSp add del mod">
        <pc:chgData name="julio olaf gonzalez guzman" userId="fb64a47ee61ae747" providerId="LiveId" clId="{7A0276C0-D95F-4872-B695-B9442BBDF0F1}" dt="2025-05-05T22:30:59.395" v="7438" actId="47"/>
        <pc:sldMkLst>
          <pc:docMk/>
          <pc:sldMk cId="2398167347" sldId="6773"/>
        </pc:sldMkLst>
      </pc:sldChg>
      <pc:sldChg chg="addSp delSp modSp add del mod">
        <pc:chgData name="julio olaf gonzalez guzman" userId="fb64a47ee61ae747" providerId="LiveId" clId="{7A0276C0-D95F-4872-B695-B9442BBDF0F1}" dt="2025-05-05T22:31:00.646" v="7439" actId="47"/>
        <pc:sldMkLst>
          <pc:docMk/>
          <pc:sldMk cId="132213780" sldId="6774"/>
        </pc:sldMkLst>
      </pc:sldChg>
      <pc:sldChg chg="addSp delSp modSp add del mod">
        <pc:chgData name="julio olaf gonzalez guzman" userId="fb64a47ee61ae747" providerId="LiveId" clId="{7A0276C0-D95F-4872-B695-B9442BBDF0F1}" dt="2025-05-05T22:31:02.908" v="7440" actId="47"/>
        <pc:sldMkLst>
          <pc:docMk/>
          <pc:sldMk cId="2497181379" sldId="6775"/>
        </pc:sldMkLst>
      </pc:sldChg>
      <pc:sldChg chg="addSp delSp modSp add mod">
        <pc:chgData name="julio olaf gonzalez guzman" userId="fb64a47ee61ae747" providerId="LiveId" clId="{7A0276C0-D95F-4872-B695-B9442BBDF0F1}" dt="2025-05-05T20:11:45.154" v="5363" actId="1076"/>
        <pc:sldMkLst>
          <pc:docMk/>
          <pc:sldMk cId="500095819" sldId="6776"/>
        </pc:sldMkLst>
        <pc:spChg chg="mod">
          <ac:chgData name="julio olaf gonzalez guzman" userId="fb64a47ee61ae747" providerId="LiveId" clId="{7A0276C0-D95F-4872-B695-B9442BBDF0F1}" dt="2025-05-05T20:09:49.611" v="5286" actId="20577"/>
          <ac:spMkLst>
            <pc:docMk/>
            <pc:sldMk cId="500095819" sldId="6776"/>
            <ac:spMk id="2" creationId="{9397EC90-C102-D748-3D5A-3E2B8A03B376}"/>
          </ac:spMkLst>
        </pc:spChg>
        <pc:spChg chg="add mod">
          <ac:chgData name="julio olaf gonzalez guzman" userId="fb64a47ee61ae747" providerId="LiveId" clId="{7A0276C0-D95F-4872-B695-B9442BBDF0F1}" dt="2025-05-05T20:11:45.154" v="5363" actId="1076"/>
          <ac:spMkLst>
            <pc:docMk/>
            <pc:sldMk cId="500095819" sldId="6776"/>
            <ac:spMk id="4" creationId="{165F1CEA-4694-2A85-DB7B-4FCF3CE1D79F}"/>
          </ac:spMkLst>
        </pc:spChg>
      </pc:sldChg>
      <pc:sldChg chg="add del">
        <pc:chgData name="julio olaf gonzalez guzman" userId="fb64a47ee61ae747" providerId="LiveId" clId="{7A0276C0-D95F-4872-B695-B9442BBDF0F1}" dt="2025-05-05T18:48:00.141" v="5189" actId="47"/>
        <pc:sldMkLst>
          <pc:docMk/>
          <pc:sldMk cId="2314663672" sldId="6776"/>
        </pc:sldMkLst>
      </pc:sldChg>
      <pc:sldChg chg="addSp delSp modSp add del mod ord">
        <pc:chgData name="julio olaf gonzalez guzman" userId="fb64a47ee61ae747" providerId="LiveId" clId="{7A0276C0-D95F-4872-B695-B9442BBDF0F1}" dt="2025-05-06T17:12:10.316" v="9293" actId="47"/>
        <pc:sldMkLst>
          <pc:docMk/>
          <pc:sldMk cId="1036790754" sldId="6777"/>
        </pc:sldMkLst>
      </pc:sldChg>
      <pc:sldChg chg="addSp delSp modSp add del mod">
        <pc:chgData name="julio olaf gonzalez guzman" userId="fb64a47ee61ae747" providerId="LiveId" clId="{7A0276C0-D95F-4872-B695-B9442BBDF0F1}" dt="2025-05-06T16:59:20.076" v="9004" actId="47"/>
        <pc:sldMkLst>
          <pc:docMk/>
          <pc:sldMk cId="2547487500" sldId="6778"/>
        </pc:sldMkLst>
      </pc:sldChg>
      <pc:sldChg chg="modSp add del mod">
        <pc:chgData name="julio olaf gonzalez guzman" userId="fb64a47ee61ae747" providerId="LiveId" clId="{7A0276C0-D95F-4872-B695-B9442BBDF0F1}" dt="2025-05-06T16:59:22.873" v="9005" actId="47"/>
        <pc:sldMkLst>
          <pc:docMk/>
          <pc:sldMk cId="2055555567" sldId="6779"/>
        </pc:sldMkLst>
      </pc:sldChg>
      <pc:sldChg chg="addSp delSp modSp add mod">
        <pc:chgData name="julio olaf gonzalez guzman" userId="fb64a47ee61ae747" providerId="LiveId" clId="{7A0276C0-D95F-4872-B695-B9442BBDF0F1}" dt="2025-05-06T18:10:20.237" v="9922" actId="14100"/>
        <pc:sldMkLst>
          <pc:docMk/>
          <pc:sldMk cId="555460009" sldId="6780"/>
        </pc:sldMkLst>
      </pc:sldChg>
      <pc:sldChg chg="addSp delSp modSp add mod ord">
        <pc:chgData name="julio olaf gonzalez guzman" userId="fb64a47ee61ae747" providerId="LiveId" clId="{7A0276C0-D95F-4872-B695-B9442BBDF0F1}" dt="2025-05-06T18:34:52.860" v="10132" actId="403"/>
        <pc:sldMkLst>
          <pc:docMk/>
          <pc:sldMk cId="287025337" sldId="6781"/>
        </pc:sldMkLst>
      </pc:sldChg>
      <pc:sldChg chg="delSp modSp add mod">
        <pc:chgData name="julio olaf gonzalez guzman" userId="fb64a47ee61ae747" providerId="LiveId" clId="{7A0276C0-D95F-4872-B695-B9442BBDF0F1}" dt="2025-05-05T22:08:51.287" v="7139" actId="1076"/>
        <pc:sldMkLst>
          <pc:docMk/>
          <pc:sldMk cId="2913074216" sldId="6782"/>
        </pc:sldMkLst>
      </pc:sldChg>
      <pc:sldChg chg="addSp delSp modSp add mod">
        <pc:chgData name="julio olaf gonzalez guzman" userId="fb64a47ee61ae747" providerId="LiveId" clId="{7A0276C0-D95F-4872-B695-B9442BBDF0F1}" dt="2025-05-06T18:35:55.204" v="10143" actId="14100"/>
        <pc:sldMkLst>
          <pc:docMk/>
          <pc:sldMk cId="2372908686" sldId="6783"/>
        </pc:sldMkLst>
      </pc:sldChg>
      <pc:sldChg chg="addSp delSp modSp add mod">
        <pc:chgData name="julio olaf gonzalez guzman" userId="fb64a47ee61ae747" providerId="LiveId" clId="{7A0276C0-D95F-4872-B695-B9442BBDF0F1}" dt="2025-05-06T18:36:30.371" v="10213" actId="1076"/>
        <pc:sldMkLst>
          <pc:docMk/>
          <pc:sldMk cId="2316641975" sldId="6784"/>
        </pc:sldMkLst>
      </pc:sldChg>
      <pc:sldChg chg="add del">
        <pc:chgData name="julio olaf gonzalez guzman" userId="fb64a47ee61ae747" providerId="LiveId" clId="{7A0276C0-D95F-4872-B695-B9442BBDF0F1}" dt="2025-05-05T22:39:54.364" v="7530" actId="47"/>
        <pc:sldMkLst>
          <pc:docMk/>
          <pc:sldMk cId="3910004917" sldId="6784"/>
        </pc:sldMkLst>
      </pc:sldChg>
      <pc:sldChg chg="addSp modSp add mod">
        <pc:chgData name="julio olaf gonzalez guzman" userId="fb64a47ee61ae747" providerId="LiveId" clId="{7A0276C0-D95F-4872-B695-B9442BBDF0F1}" dt="2025-05-06T16:59:40.811" v="9008" actId="1076"/>
        <pc:sldMkLst>
          <pc:docMk/>
          <pc:sldMk cId="236034953" sldId="6785"/>
        </pc:sldMkLst>
        <pc:spChg chg="mod">
          <ac:chgData name="julio olaf gonzalez guzman" userId="fb64a47ee61ae747" providerId="LiveId" clId="{7A0276C0-D95F-4872-B695-B9442BBDF0F1}" dt="2025-05-06T16:59:40.811" v="9008" actId="1076"/>
          <ac:spMkLst>
            <pc:docMk/>
            <pc:sldMk cId="236034953" sldId="6785"/>
            <ac:spMk id="4" creationId="{3602DC71-0276-0DB6-F920-9A1755B5339E}"/>
          </ac:spMkLst>
        </pc:spChg>
      </pc:sldChg>
      <pc:sldChg chg="add del">
        <pc:chgData name="julio olaf gonzalez guzman" userId="fb64a47ee61ae747" providerId="LiveId" clId="{7A0276C0-D95F-4872-B695-B9442BBDF0F1}" dt="2025-05-06T16:27:55.233" v="8531" actId="47"/>
        <pc:sldMkLst>
          <pc:docMk/>
          <pc:sldMk cId="3049422863" sldId="6785"/>
        </pc:sldMkLst>
      </pc:sldChg>
      <pc:sldChg chg="addSp delSp modSp add mod">
        <pc:chgData name="julio olaf gonzalez guzman" userId="fb64a47ee61ae747" providerId="LiveId" clId="{7A0276C0-D95F-4872-B695-B9442BBDF0F1}" dt="2025-05-06T18:05:07.325" v="9871"/>
        <pc:sldMkLst>
          <pc:docMk/>
          <pc:sldMk cId="1213285529" sldId="6786"/>
        </pc:sldMkLst>
        <pc:spChg chg="add mod">
          <ac:chgData name="julio olaf gonzalez guzman" userId="fb64a47ee61ae747" providerId="LiveId" clId="{7A0276C0-D95F-4872-B695-B9442BBDF0F1}" dt="2025-05-06T17:30:28.092" v="9361"/>
          <ac:spMkLst>
            <pc:docMk/>
            <pc:sldMk cId="1213285529" sldId="6786"/>
            <ac:spMk id="9" creationId="{402F96C9-8304-5871-3CB4-A3339F7AEB78}"/>
          </ac:spMkLst>
        </pc:spChg>
        <pc:spChg chg="add mod">
          <ac:chgData name="julio olaf gonzalez guzman" userId="fb64a47ee61ae747" providerId="LiveId" clId="{7A0276C0-D95F-4872-B695-B9442BBDF0F1}" dt="2025-05-06T17:30:32.599" v="9362"/>
          <ac:spMkLst>
            <pc:docMk/>
            <pc:sldMk cId="1213285529" sldId="6786"/>
            <ac:spMk id="13" creationId="{EB967A99-1A71-1ECA-7099-C92D981F2FB5}"/>
          </ac:spMkLst>
        </pc:spChg>
        <pc:spChg chg="add mod">
          <ac:chgData name="julio olaf gonzalez guzman" userId="fb64a47ee61ae747" providerId="LiveId" clId="{7A0276C0-D95F-4872-B695-B9442BBDF0F1}" dt="2025-05-06T17:35:52.314" v="9476" actId="1035"/>
          <ac:spMkLst>
            <pc:docMk/>
            <pc:sldMk cId="1213285529" sldId="6786"/>
            <ac:spMk id="14" creationId="{1FCA2D56-6D09-33D2-326F-044287A50497}"/>
          </ac:spMkLst>
        </pc:spChg>
        <pc:spChg chg="add mod">
          <ac:chgData name="julio olaf gonzalez guzman" userId="fb64a47ee61ae747" providerId="LiveId" clId="{7A0276C0-D95F-4872-B695-B9442BBDF0F1}" dt="2025-05-06T17:35:52.314" v="9476" actId="1035"/>
          <ac:spMkLst>
            <pc:docMk/>
            <pc:sldMk cId="1213285529" sldId="6786"/>
            <ac:spMk id="15" creationId="{5D2C59D4-A875-6998-1256-8AC853AAE946}"/>
          </ac:spMkLst>
        </pc:spChg>
        <pc:spChg chg="add mod">
          <ac:chgData name="julio olaf gonzalez guzman" userId="fb64a47ee61ae747" providerId="LiveId" clId="{7A0276C0-D95F-4872-B695-B9442BBDF0F1}" dt="2025-05-06T17:36:00.214" v="9487" actId="20577"/>
          <ac:spMkLst>
            <pc:docMk/>
            <pc:sldMk cId="1213285529" sldId="6786"/>
            <ac:spMk id="16" creationId="{3A835857-318F-D987-DA44-0F96B2E9B735}"/>
          </ac:spMkLst>
        </pc:spChg>
      </pc:sldChg>
      <pc:sldChg chg="add del">
        <pc:chgData name="julio olaf gonzalez guzman" userId="fb64a47ee61ae747" providerId="LiveId" clId="{7A0276C0-D95F-4872-B695-B9442BBDF0F1}" dt="2025-05-06T16:27:52.782" v="8530" actId="47"/>
        <pc:sldMkLst>
          <pc:docMk/>
          <pc:sldMk cId="4140402982" sldId="6786"/>
        </pc:sldMkLst>
      </pc:sldChg>
      <pc:sldChg chg="modSp add del mod">
        <pc:chgData name="julio olaf gonzalez guzman" userId="fb64a47ee61ae747" providerId="LiveId" clId="{7A0276C0-D95F-4872-B695-B9442BBDF0F1}" dt="2025-05-06T18:31:29.292" v="10098" actId="47"/>
        <pc:sldMkLst>
          <pc:docMk/>
          <pc:sldMk cId="1232506931" sldId="6787"/>
        </pc:sldMkLst>
      </pc:sldChg>
      <pc:sldChg chg="addSp delSp modSp add mod">
        <pc:chgData name="julio olaf gonzalez guzman" userId="fb64a47ee61ae747" providerId="LiveId" clId="{7A0276C0-D95F-4872-B695-B9442BBDF0F1}" dt="2025-05-06T18:30:23.159" v="10093" actId="1076"/>
        <pc:sldMkLst>
          <pc:docMk/>
          <pc:sldMk cId="3698729417" sldId="6788"/>
        </pc:sldMkLst>
      </pc:sldChg>
      <pc:sldChg chg="addSp delSp modSp add mod">
        <pc:chgData name="julio olaf gonzalez guzman" userId="fb64a47ee61ae747" providerId="LiveId" clId="{7A0276C0-D95F-4872-B695-B9442BBDF0F1}" dt="2025-05-06T18:30:54.046" v="10097" actId="1076"/>
        <pc:sldMkLst>
          <pc:docMk/>
          <pc:sldMk cId="172967981" sldId="6789"/>
        </pc:sldMkLst>
      </pc:sldChg>
      <pc:sldChg chg="addSp delSp modSp add mod">
        <pc:chgData name="julio olaf gonzalez guzman" userId="fb64a47ee61ae747" providerId="LiveId" clId="{7A0276C0-D95F-4872-B695-B9442BBDF0F1}" dt="2025-05-06T18:32:09.497" v="10107" actId="1076"/>
        <pc:sldMkLst>
          <pc:docMk/>
          <pc:sldMk cId="1524710327" sldId="6790"/>
        </pc:sldMkLst>
      </pc:sldChg>
      <pc:sldChg chg="modSp add del mod">
        <pc:chgData name="julio olaf gonzalez guzman" userId="fb64a47ee61ae747" providerId="LiveId" clId="{7A0276C0-D95F-4872-B695-B9442BBDF0F1}" dt="2025-05-06T18:32:39.732" v="10111" actId="47"/>
        <pc:sldMkLst>
          <pc:docMk/>
          <pc:sldMk cId="534446241" sldId="6791"/>
        </pc:sldMkLst>
      </pc:sldChg>
      <pc:sldChg chg="addSp delSp modSp add mod">
        <pc:chgData name="julio olaf gonzalez guzman" userId="fb64a47ee61ae747" providerId="LiveId" clId="{7A0276C0-D95F-4872-B695-B9442BBDF0F1}" dt="2025-05-06T18:33:05.499" v="10117" actId="14100"/>
        <pc:sldMkLst>
          <pc:docMk/>
          <pc:sldMk cId="2614961997" sldId="6792"/>
        </pc:sldMkLst>
      </pc:sldChg>
      <pc:sldChg chg="addSp delSp modSp add mod">
        <pc:chgData name="julio olaf gonzalez guzman" userId="fb64a47ee61ae747" providerId="LiveId" clId="{7A0276C0-D95F-4872-B695-B9442BBDF0F1}" dt="2025-05-06T18:33:26.266" v="10120" actId="1076"/>
        <pc:sldMkLst>
          <pc:docMk/>
          <pc:sldMk cId="1498236266" sldId="6793"/>
        </pc:sldMkLst>
      </pc:sldChg>
      <pc:sldChg chg="addSp delSp modSp add mod">
        <pc:chgData name="julio olaf gonzalez guzman" userId="fb64a47ee61ae747" providerId="LiveId" clId="{7A0276C0-D95F-4872-B695-B9442BBDF0F1}" dt="2025-05-07T16:14:21.256" v="11338"/>
        <pc:sldMkLst>
          <pc:docMk/>
          <pc:sldMk cId="1999264277" sldId="6794"/>
        </pc:sldMkLst>
      </pc:sldChg>
      <pc:sldChg chg="add del">
        <pc:chgData name="julio olaf gonzalez guzman" userId="fb64a47ee61ae747" providerId="LiveId" clId="{7A0276C0-D95F-4872-B695-B9442BBDF0F1}" dt="2025-05-06T23:57:55.984" v="11225" actId="47"/>
        <pc:sldMkLst>
          <pc:docMk/>
          <pc:sldMk cId="4111467467" sldId="6795"/>
        </pc:sldMkLst>
      </pc:sldChg>
      <pc:sldChg chg="addSp modSp add mod">
        <pc:chgData name="julio olaf gonzalez guzman" userId="fb64a47ee61ae747" providerId="LiveId" clId="{7A0276C0-D95F-4872-B695-B9442BBDF0F1}" dt="2025-05-07T00:00:50.739" v="11297"/>
        <pc:sldMkLst>
          <pc:docMk/>
          <pc:sldMk cId="2827334184" sldId="6796"/>
        </pc:sldMkLst>
      </pc:sldChg>
      <pc:sldMasterChg chg="delSldLayout">
        <pc:chgData name="julio olaf gonzalez guzman" userId="fb64a47ee61ae747" providerId="LiveId" clId="{7A0276C0-D95F-4872-B695-B9442BBDF0F1}" dt="2025-05-05T20:08:26.520" v="5279" actId="47"/>
        <pc:sldMasterMkLst>
          <pc:docMk/>
          <pc:sldMasterMk cId="4101666773" sldId="2147483648"/>
        </pc:sldMasterMkLst>
        <pc:sldLayoutChg chg="del">
          <pc:chgData name="julio olaf gonzalez guzman" userId="fb64a47ee61ae747" providerId="LiveId" clId="{7A0276C0-D95F-4872-B695-B9442BBDF0F1}" dt="2025-05-03T16:34:08.822" v="2059" actId="47"/>
          <pc:sldLayoutMkLst>
            <pc:docMk/>
            <pc:sldMasterMk cId="4101666773" sldId="2147483648"/>
            <pc:sldLayoutMk cId="1573578220" sldId="2147483662"/>
          </pc:sldLayoutMkLst>
        </pc:sldLayoutChg>
        <pc:sldLayoutChg chg="del">
          <pc:chgData name="julio olaf gonzalez guzman" userId="fb64a47ee61ae747" providerId="LiveId" clId="{7A0276C0-D95F-4872-B695-B9442BBDF0F1}" dt="2025-05-05T20:08:26.520" v="5279" actId="47"/>
          <pc:sldLayoutMkLst>
            <pc:docMk/>
            <pc:sldMasterMk cId="4101666773" sldId="2147483648"/>
            <pc:sldLayoutMk cId="61489470" sldId="2147483664"/>
          </pc:sldLayoutMkLst>
        </pc:sldLayoutChg>
      </pc:sldMasterChg>
    </pc:docChg>
  </pc:docChgLst>
  <pc:docChgLst>
    <pc:chgData name="julio olaf gonzalez guzman" userId="fb64a47ee61ae747" providerId="LiveId" clId="{D30A514E-A654-4A6E-9441-B88A66004F05}"/>
    <pc:docChg chg="undo redo custSel addSld delSld modSld sldOrd addSection modSection">
      <pc:chgData name="julio olaf gonzalez guzman" userId="fb64a47ee61ae747" providerId="LiveId" clId="{D30A514E-A654-4A6E-9441-B88A66004F05}" dt="2025-05-13T23:18:01.383" v="8991"/>
      <pc:docMkLst>
        <pc:docMk/>
      </pc:docMkLst>
      <pc:sldChg chg="addSp delSp modSp mod ord">
        <pc:chgData name="julio olaf gonzalez guzman" userId="fb64a47ee61ae747" providerId="LiveId" clId="{D30A514E-A654-4A6E-9441-B88A66004F05}" dt="2025-05-12T21:47:04.845" v="5076" actId="14100"/>
        <pc:sldMkLst>
          <pc:docMk/>
          <pc:sldMk cId="3884579878" sldId="417"/>
        </pc:sldMkLst>
        <pc:spChg chg="mod">
          <ac:chgData name="julio olaf gonzalez guzman" userId="fb64a47ee61ae747" providerId="LiveId" clId="{D30A514E-A654-4A6E-9441-B88A66004F05}" dt="2025-05-12T21:00:38.601" v="4228" actId="20577"/>
          <ac:spMkLst>
            <pc:docMk/>
            <pc:sldMk cId="3884579878" sldId="417"/>
            <ac:spMk id="2" creationId="{3D57AC2E-B518-226D-DDEC-0DE38DF9D8ED}"/>
          </ac:spMkLst>
        </pc:spChg>
        <pc:spChg chg="del mod">
          <ac:chgData name="julio olaf gonzalez guzman" userId="fb64a47ee61ae747" providerId="LiveId" clId="{D30A514E-A654-4A6E-9441-B88A66004F05}" dt="2025-05-12T17:43:04.365" v="2117"/>
          <ac:spMkLst>
            <pc:docMk/>
            <pc:sldMk cId="3884579878" sldId="417"/>
            <ac:spMk id="3" creationId="{56119F14-1543-5C7D-58E5-C0BEED4F8147}"/>
          </ac:spMkLst>
        </pc:spChg>
        <pc:spChg chg="add mod">
          <ac:chgData name="julio olaf gonzalez guzman" userId="fb64a47ee61ae747" providerId="LiveId" clId="{D30A514E-A654-4A6E-9441-B88A66004F05}" dt="2025-05-12T21:47:04.845" v="5076" actId="14100"/>
          <ac:spMkLst>
            <pc:docMk/>
            <pc:sldMk cId="3884579878" sldId="417"/>
            <ac:spMk id="4" creationId="{8AFEA643-0B7B-F2B1-C259-D78903898843}"/>
          </ac:spMkLst>
        </pc:spChg>
      </pc:sldChg>
      <pc:sldChg chg="modSp mod">
        <pc:chgData name="julio olaf gonzalez guzman" userId="fb64a47ee61ae747" providerId="LiveId" clId="{D30A514E-A654-4A6E-9441-B88A66004F05}" dt="2025-05-09T22:47:32.226" v="980" actId="20577"/>
        <pc:sldMkLst>
          <pc:docMk/>
          <pc:sldMk cId="3166790874" sldId="5341"/>
        </pc:sldMkLst>
        <pc:spChg chg="mod">
          <ac:chgData name="julio olaf gonzalez guzman" userId="fb64a47ee61ae747" providerId="LiveId" clId="{D30A514E-A654-4A6E-9441-B88A66004F05}" dt="2025-05-09T22:06:13.595" v="7" actId="20577"/>
          <ac:spMkLst>
            <pc:docMk/>
            <pc:sldMk cId="3166790874" sldId="5341"/>
            <ac:spMk id="6" creationId="{0251F780-10EC-9293-A071-7BF241FCD172}"/>
          </ac:spMkLst>
        </pc:spChg>
        <pc:spChg chg="mod">
          <ac:chgData name="julio olaf gonzalez guzman" userId="fb64a47ee61ae747" providerId="LiveId" clId="{D30A514E-A654-4A6E-9441-B88A66004F05}" dt="2025-05-09T22:47:32.226" v="980" actId="20577"/>
          <ac:spMkLst>
            <pc:docMk/>
            <pc:sldMk cId="3166790874" sldId="5341"/>
            <ac:spMk id="11" creationId="{8D4EAD82-BF36-56C5-473D-84A01A8B710C}"/>
          </ac:spMkLst>
        </pc:spChg>
      </pc:sldChg>
      <pc:sldChg chg="del">
        <pc:chgData name="julio olaf gonzalez guzman" userId="fb64a47ee61ae747" providerId="LiveId" clId="{D30A514E-A654-4A6E-9441-B88A66004F05}" dt="2025-05-12T20:59:14.047" v="4203" actId="47"/>
        <pc:sldMkLst>
          <pc:docMk/>
          <pc:sldMk cId="10694808" sldId="5349"/>
        </pc:sldMkLst>
      </pc:sldChg>
      <pc:sldChg chg="modSp add mod">
        <pc:chgData name="julio olaf gonzalez guzman" userId="fb64a47ee61ae747" providerId="LiveId" clId="{D30A514E-A654-4A6E-9441-B88A66004F05}" dt="2025-05-13T15:35:25.720" v="5216" actId="20577"/>
        <pc:sldMkLst>
          <pc:docMk/>
          <pc:sldMk cId="3546618568" sldId="5892"/>
        </pc:sldMkLst>
        <pc:spChg chg="mod">
          <ac:chgData name="julio olaf gonzalez guzman" userId="fb64a47ee61ae747" providerId="LiveId" clId="{D30A514E-A654-4A6E-9441-B88A66004F05}" dt="2025-05-13T15:35:25.720" v="5216" actId="20577"/>
          <ac:spMkLst>
            <pc:docMk/>
            <pc:sldMk cId="3546618568" sldId="5892"/>
            <ac:spMk id="5" creationId="{6EFB947D-4EBA-1840-AE6C-8E3FE27C4C3B}"/>
          </ac:spMkLst>
        </pc:spChg>
      </pc:sldChg>
      <pc:sldChg chg="addSp delSp modSp mod">
        <pc:chgData name="julio olaf gonzalez guzman" userId="fb64a47ee61ae747" providerId="LiveId" clId="{D30A514E-A654-4A6E-9441-B88A66004F05}" dt="2025-05-12T21:36:02.479" v="4315" actId="14100"/>
        <pc:sldMkLst>
          <pc:docMk/>
          <pc:sldMk cId="695779551" sldId="6734"/>
        </pc:sldMkLst>
        <pc:spChg chg="mod">
          <ac:chgData name="julio olaf gonzalez guzman" userId="fb64a47ee61ae747" providerId="LiveId" clId="{D30A514E-A654-4A6E-9441-B88A66004F05}" dt="2025-05-12T18:50:07.995" v="2704" actId="20577"/>
          <ac:spMkLst>
            <pc:docMk/>
            <pc:sldMk cId="695779551" sldId="6734"/>
            <ac:spMk id="2" creationId="{46526D0D-E8E4-6871-AEEF-DC06BD358EF7}"/>
          </ac:spMkLst>
        </pc:spChg>
        <pc:spChg chg="mod">
          <ac:chgData name="julio olaf gonzalez guzman" userId="fb64a47ee61ae747" providerId="LiveId" clId="{D30A514E-A654-4A6E-9441-B88A66004F05}" dt="2025-05-09T22:52:27.155" v="1079" actId="20577"/>
          <ac:spMkLst>
            <pc:docMk/>
            <pc:sldMk cId="695779551" sldId="6734"/>
            <ac:spMk id="4" creationId="{8E9F3B67-4249-6EE1-3B34-FC10C4ED7B27}"/>
          </ac:spMkLst>
        </pc:spChg>
        <pc:spChg chg="mod">
          <ac:chgData name="julio olaf gonzalez guzman" userId="fb64a47ee61ae747" providerId="LiveId" clId="{D30A514E-A654-4A6E-9441-B88A66004F05}" dt="2025-05-09T22:52:24.123" v="1078" actId="20577"/>
          <ac:spMkLst>
            <pc:docMk/>
            <pc:sldMk cId="695779551" sldId="6734"/>
            <ac:spMk id="5" creationId="{0AE31B7C-CE31-5139-A5F8-0B8845BE42FB}"/>
          </ac:spMkLst>
        </pc:spChg>
        <pc:spChg chg="mod">
          <ac:chgData name="julio olaf gonzalez guzman" userId="fb64a47ee61ae747" providerId="LiveId" clId="{D30A514E-A654-4A6E-9441-B88A66004F05}" dt="2025-05-09T22:53:02.181" v="1087" actId="20577"/>
          <ac:spMkLst>
            <pc:docMk/>
            <pc:sldMk cId="695779551" sldId="6734"/>
            <ac:spMk id="6" creationId="{C927E135-9CA5-6DEE-C5CC-9BAFCFF9C737}"/>
          </ac:spMkLst>
        </pc:spChg>
        <pc:spChg chg="mod">
          <ac:chgData name="julio olaf gonzalez guzman" userId="fb64a47ee61ae747" providerId="LiveId" clId="{D30A514E-A654-4A6E-9441-B88A66004F05}" dt="2025-05-09T22:53:49.635" v="1097" actId="20577"/>
          <ac:spMkLst>
            <pc:docMk/>
            <pc:sldMk cId="695779551" sldId="6734"/>
            <ac:spMk id="7" creationId="{C7BD0E2A-2489-6D28-495E-BC4CDE28CCAA}"/>
          </ac:spMkLst>
        </pc:spChg>
        <pc:spChg chg="mod">
          <ac:chgData name="julio olaf gonzalez guzman" userId="fb64a47ee61ae747" providerId="LiveId" clId="{D30A514E-A654-4A6E-9441-B88A66004F05}" dt="2025-05-09T22:54:40.294" v="1103" actId="1076"/>
          <ac:spMkLst>
            <pc:docMk/>
            <pc:sldMk cId="695779551" sldId="6734"/>
            <ac:spMk id="8" creationId="{459A2375-F1F3-82F2-7571-E40E45BDFC43}"/>
          </ac:spMkLst>
        </pc:spChg>
        <pc:spChg chg="mod">
          <ac:chgData name="julio olaf gonzalez guzman" userId="fb64a47ee61ae747" providerId="LiveId" clId="{D30A514E-A654-4A6E-9441-B88A66004F05}" dt="2025-05-09T22:56:21.547" v="1114" actId="14100"/>
          <ac:spMkLst>
            <pc:docMk/>
            <pc:sldMk cId="695779551" sldId="6734"/>
            <ac:spMk id="10" creationId="{DE86E963-119C-D057-E0BE-4D96F4894DCE}"/>
          </ac:spMkLst>
        </pc:spChg>
        <pc:spChg chg="mod">
          <ac:chgData name="julio olaf gonzalez guzman" userId="fb64a47ee61ae747" providerId="LiveId" clId="{D30A514E-A654-4A6E-9441-B88A66004F05}" dt="2025-05-09T22:57:19.260" v="1135" actId="20577"/>
          <ac:spMkLst>
            <pc:docMk/>
            <pc:sldMk cId="695779551" sldId="6734"/>
            <ac:spMk id="11" creationId="{CA6CF7E6-0CEB-8201-A1D2-788247A612A8}"/>
          </ac:spMkLst>
        </pc:spChg>
        <pc:spChg chg="mod">
          <ac:chgData name="julio olaf gonzalez guzman" userId="fb64a47ee61ae747" providerId="LiveId" clId="{D30A514E-A654-4A6E-9441-B88A66004F05}" dt="2025-05-12T21:36:02.479" v="4315" actId="14100"/>
          <ac:spMkLst>
            <pc:docMk/>
            <pc:sldMk cId="695779551" sldId="6734"/>
            <ac:spMk id="12" creationId="{4C6FC92A-013F-F151-518C-BEE41E6754F7}"/>
          </ac:spMkLst>
        </pc:spChg>
        <pc:spChg chg="mod">
          <ac:chgData name="julio olaf gonzalez guzman" userId="fb64a47ee61ae747" providerId="LiveId" clId="{D30A514E-A654-4A6E-9441-B88A66004F05}" dt="2025-05-12T21:30:10.922" v="4278" actId="1076"/>
          <ac:spMkLst>
            <pc:docMk/>
            <pc:sldMk cId="695779551" sldId="6734"/>
            <ac:spMk id="14" creationId="{A7B724EC-E210-CB85-4533-EEE20DD160F3}"/>
          </ac:spMkLst>
        </pc:spChg>
        <pc:spChg chg="mod">
          <ac:chgData name="julio olaf gonzalez guzman" userId="fb64a47ee61ae747" providerId="LiveId" clId="{D30A514E-A654-4A6E-9441-B88A66004F05}" dt="2025-05-09T22:59:04.829" v="1145" actId="14100"/>
          <ac:spMkLst>
            <pc:docMk/>
            <pc:sldMk cId="695779551" sldId="6734"/>
            <ac:spMk id="16" creationId="{479C4BA6-951E-7B7E-E875-A4AF5D758CCD}"/>
          </ac:spMkLst>
        </pc:spChg>
        <pc:spChg chg="mod">
          <ac:chgData name="julio olaf gonzalez guzman" userId="fb64a47ee61ae747" providerId="LiveId" clId="{D30A514E-A654-4A6E-9441-B88A66004F05}" dt="2025-05-12T21:30:23.859" v="4279" actId="1076"/>
          <ac:spMkLst>
            <pc:docMk/>
            <pc:sldMk cId="695779551" sldId="6734"/>
            <ac:spMk id="17" creationId="{A424A784-3A4B-1B71-FA5E-B00E67187D00}"/>
          </ac:spMkLst>
        </pc:spChg>
        <pc:spChg chg="add mod">
          <ac:chgData name="julio olaf gonzalez guzman" userId="fb64a47ee61ae747" providerId="LiveId" clId="{D30A514E-A654-4A6E-9441-B88A66004F05}" dt="2025-05-09T22:45:55.110" v="934" actId="20577"/>
          <ac:spMkLst>
            <pc:docMk/>
            <pc:sldMk cId="695779551" sldId="6734"/>
            <ac:spMk id="20" creationId="{7081C153-68E0-91FB-D1FE-022012B16AD8}"/>
          </ac:spMkLst>
        </pc:spChg>
        <pc:spChg chg="add mod">
          <ac:chgData name="julio olaf gonzalez guzman" userId="fb64a47ee61ae747" providerId="LiveId" clId="{D30A514E-A654-4A6E-9441-B88A66004F05}" dt="2025-05-09T23:00:44.089" v="1155" actId="14100"/>
          <ac:spMkLst>
            <pc:docMk/>
            <pc:sldMk cId="695779551" sldId="6734"/>
            <ac:spMk id="21" creationId="{C2F75EFF-2E27-DF2C-6184-DCD7E35265D3}"/>
          </ac:spMkLst>
        </pc:spChg>
        <pc:spChg chg="add mod">
          <ac:chgData name="julio olaf gonzalez guzman" userId="fb64a47ee61ae747" providerId="LiveId" clId="{D30A514E-A654-4A6E-9441-B88A66004F05}" dt="2025-05-09T23:01:34.411" v="1158" actId="20577"/>
          <ac:spMkLst>
            <pc:docMk/>
            <pc:sldMk cId="695779551" sldId="6734"/>
            <ac:spMk id="22" creationId="{047AB26D-5828-035D-DA9B-916E111AC81A}"/>
          </ac:spMkLst>
        </pc:spChg>
        <pc:spChg chg="add mod">
          <ac:chgData name="julio olaf gonzalez guzman" userId="fb64a47ee61ae747" providerId="LiveId" clId="{D30A514E-A654-4A6E-9441-B88A66004F05}" dt="2025-05-09T23:17:15.311" v="1185" actId="20577"/>
          <ac:spMkLst>
            <pc:docMk/>
            <pc:sldMk cId="695779551" sldId="6734"/>
            <ac:spMk id="23" creationId="{D7454C07-0EB6-6674-6FD1-A0A8F5149F48}"/>
          </ac:spMkLst>
        </pc:spChg>
        <pc:spChg chg="add mod">
          <ac:chgData name="julio olaf gonzalez guzman" userId="fb64a47ee61ae747" providerId="LiveId" clId="{D30A514E-A654-4A6E-9441-B88A66004F05}" dt="2025-05-09T23:17:40.926" v="1189" actId="20577"/>
          <ac:spMkLst>
            <pc:docMk/>
            <pc:sldMk cId="695779551" sldId="6734"/>
            <ac:spMk id="24" creationId="{187F0396-DBEF-E1AA-105B-8DB0E646AFDE}"/>
          </ac:spMkLst>
        </pc:spChg>
        <pc:spChg chg="add mod">
          <ac:chgData name="julio olaf gonzalez guzman" userId="fb64a47ee61ae747" providerId="LiveId" clId="{D30A514E-A654-4A6E-9441-B88A66004F05}" dt="2025-05-12T21:29:29.474" v="4277" actId="1076"/>
          <ac:spMkLst>
            <pc:docMk/>
            <pc:sldMk cId="695779551" sldId="6734"/>
            <ac:spMk id="25" creationId="{243F1336-7020-697D-A224-478D3D577115}"/>
          </ac:spMkLst>
        </pc:spChg>
        <pc:spChg chg="mod">
          <ac:chgData name="julio olaf gonzalez guzman" userId="fb64a47ee61ae747" providerId="LiveId" clId="{D30A514E-A654-4A6E-9441-B88A66004F05}" dt="2025-05-12T21:11:32.052" v="4275" actId="20577"/>
          <ac:spMkLst>
            <pc:docMk/>
            <pc:sldMk cId="695779551" sldId="6734"/>
            <ac:spMk id="71" creationId="{859F6808-BD5A-BC24-2201-CA764B090641}"/>
          </ac:spMkLst>
        </pc:spChg>
        <pc:spChg chg="mod">
          <ac:chgData name="julio olaf gonzalez guzman" userId="fb64a47ee61ae747" providerId="LiveId" clId="{D30A514E-A654-4A6E-9441-B88A66004F05}" dt="2025-05-09T22:38:20.849" v="798" actId="207"/>
          <ac:spMkLst>
            <pc:docMk/>
            <pc:sldMk cId="695779551" sldId="6734"/>
            <ac:spMk id="72" creationId="{550961A5-3CC9-31BE-C000-7CD6F404FA46}"/>
          </ac:spMkLst>
        </pc:spChg>
        <pc:spChg chg="mod">
          <ac:chgData name="julio olaf gonzalez guzman" userId="fb64a47ee61ae747" providerId="LiveId" clId="{D30A514E-A654-4A6E-9441-B88A66004F05}" dt="2025-05-12T21:29:29.474" v="4277" actId="1076"/>
          <ac:spMkLst>
            <pc:docMk/>
            <pc:sldMk cId="695779551" sldId="6734"/>
            <ac:spMk id="73" creationId="{5B3E2FAC-F62F-617A-3209-CD00202CB7C1}"/>
          </ac:spMkLst>
        </pc:spChg>
        <pc:spChg chg="mod">
          <ac:chgData name="julio olaf gonzalez guzman" userId="fb64a47ee61ae747" providerId="LiveId" clId="{D30A514E-A654-4A6E-9441-B88A66004F05}" dt="2025-05-12T21:29:29.474" v="4277" actId="1076"/>
          <ac:spMkLst>
            <pc:docMk/>
            <pc:sldMk cId="695779551" sldId="6734"/>
            <ac:spMk id="74" creationId="{28613828-B97D-3C78-8ED4-B3CF586429AF}"/>
          </ac:spMkLst>
        </pc:spChg>
        <pc:spChg chg="mod">
          <ac:chgData name="julio olaf gonzalez guzman" userId="fb64a47ee61ae747" providerId="LiveId" clId="{D30A514E-A654-4A6E-9441-B88A66004F05}" dt="2025-05-12T21:32:50.794" v="4301" actId="20577"/>
          <ac:spMkLst>
            <pc:docMk/>
            <pc:sldMk cId="695779551" sldId="6734"/>
            <ac:spMk id="75" creationId="{719CB688-D600-1866-3761-F3BBD421CC57}"/>
          </ac:spMkLst>
        </pc:spChg>
        <pc:spChg chg="mod">
          <ac:chgData name="julio olaf gonzalez guzman" userId="fb64a47ee61ae747" providerId="LiveId" clId="{D30A514E-A654-4A6E-9441-B88A66004F05}" dt="2025-05-12T21:29:29.474" v="4277" actId="1076"/>
          <ac:spMkLst>
            <pc:docMk/>
            <pc:sldMk cId="695779551" sldId="6734"/>
            <ac:spMk id="76" creationId="{3A6CDED8-2D41-EB85-BFAF-1078B513E062}"/>
          </ac:spMkLst>
        </pc:spChg>
        <pc:spChg chg="mod">
          <ac:chgData name="julio olaf gonzalez guzman" userId="fb64a47ee61ae747" providerId="LiveId" clId="{D30A514E-A654-4A6E-9441-B88A66004F05}" dt="2025-05-09T22:53:16.287" v="1089" actId="1076"/>
          <ac:spMkLst>
            <pc:docMk/>
            <pc:sldMk cId="695779551" sldId="6734"/>
            <ac:spMk id="77" creationId="{9E6F8904-24C0-97A5-E791-DF58BB6ECDAB}"/>
          </ac:spMkLst>
        </pc:spChg>
        <pc:spChg chg="mod">
          <ac:chgData name="julio olaf gonzalez guzman" userId="fb64a47ee61ae747" providerId="LiveId" clId="{D30A514E-A654-4A6E-9441-B88A66004F05}" dt="2025-05-09T22:41:11.806" v="842" actId="20577"/>
          <ac:spMkLst>
            <pc:docMk/>
            <pc:sldMk cId="695779551" sldId="6734"/>
            <ac:spMk id="82" creationId="{BB271A78-FBCD-A316-E1A2-5ACB14B41A15}"/>
          </ac:spMkLst>
        </pc:spChg>
        <pc:spChg chg="mod">
          <ac:chgData name="julio olaf gonzalez guzman" userId="fb64a47ee61ae747" providerId="LiveId" clId="{D30A514E-A654-4A6E-9441-B88A66004F05}" dt="2025-05-09T22:41:18.618" v="848" actId="20577"/>
          <ac:spMkLst>
            <pc:docMk/>
            <pc:sldMk cId="695779551" sldId="6734"/>
            <ac:spMk id="83" creationId="{34113E67-2378-BA27-D429-63200931CCBC}"/>
          </ac:spMkLst>
        </pc:spChg>
        <pc:spChg chg="mod">
          <ac:chgData name="julio olaf gonzalez guzman" userId="fb64a47ee61ae747" providerId="LiveId" clId="{D30A514E-A654-4A6E-9441-B88A66004F05}" dt="2025-05-12T21:32:14.580" v="4289" actId="20577"/>
          <ac:spMkLst>
            <pc:docMk/>
            <pc:sldMk cId="695779551" sldId="6734"/>
            <ac:spMk id="86" creationId="{ED354638-D605-7AFE-32F5-1E552F39C3B2}"/>
          </ac:spMkLst>
        </pc:spChg>
        <pc:spChg chg="mod">
          <ac:chgData name="julio olaf gonzalez guzman" userId="fb64a47ee61ae747" providerId="LiveId" clId="{D30A514E-A654-4A6E-9441-B88A66004F05}" dt="2025-05-09T22:40:54.757" v="836" actId="207"/>
          <ac:spMkLst>
            <pc:docMk/>
            <pc:sldMk cId="695779551" sldId="6734"/>
            <ac:spMk id="87" creationId="{4C1D0630-44B9-AE4F-D878-126D3DE81BD6}"/>
          </ac:spMkLst>
        </pc:spChg>
        <pc:spChg chg="mod">
          <ac:chgData name="julio olaf gonzalez guzman" userId="fb64a47ee61ae747" providerId="LiveId" clId="{D30A514E-A654-4A6E-9441-B88A66004F05}" dt="2025-05-12T21:30:10.922" v="4278" actId="1076"/>
          <ac:spMkLst>
            <pc:docMk/>
            <pc:sldMk cId="695779551" sldId="6734"/>
            <ac:spMk id="88" creationId="{6E0D4535-4C62-3C03-760B-FEE72FE8F3DC}"/>
          </ac:spMkLst>
        </pc:spChg>
        <pc:spChg chg="mod">
          <ac:chgData name="julio olaf gonzalez guzman" userId="fb64a47ee61ae747" providerId="LiveId" clId="{D30A514E-A654-4A6E-9441-B88A66004F05}" dt="2025-05-12T21:30:10.922" v="4278" actId="1076"/>
          <ac:spMkLst>
            <pc:docMk/>
            <pc:sldMk cId="695779551" sldId="6734"/>
            <ac:spMk id="89" creationId="{D54EB60E-7F38-9FC1-57E1-7EB7D65DF47D}"/>
          </ac:spMkLst>
        </pc:spChg>
        <pc:spChg chg="mod">
          <ac:chgData name="julio olaf gonzalez guzman" userId="fb64a47ee61ae747" providerId="LiveId" clId="{D30A514E-A654-4A6E-9441-B88A66004F05}" dt="2025-05-12T21:30:10.922" v="4278" actId="1076"/>
          <ac:spMkLst>
            <pc:docMk/>
            <pc:sldMk cId="695779551" sldId="6734"/>
            <ac:spMk id="90" creationId="{321BD4F7-F898-2842-C078-9C552E4910F1}"/>
          </ac:spMkLst>
        </pc:spChg>
        <pc:spChg chg="mod">
          <ac:chgData name="julio olaf gonzalez guzman" userId="fb64a47ee61ae747" providerId="LiveId" clId="{D30A514E-A654-4A6E-9441-B88A66004F05}" dt="2025-05-09T22:41:49.611" v="861" actId="20577"/>
          <ac:spMkLst>
            <pc:docMk/>
            <pc:sldMk cId="695779551" sldId="6734"/>
            <ac:spMk id="91" creationId="{CD8B4D29-6680-83A2-F12E-C7BF2C5BA2AD}"/>
          </ac:spMkLst>
        </pc:spChg>
        <pc:spChg chg="mod">
          <ac:chgData name="julio olaf gonzalez guzman" userId="fb64a47ee61ae747" providerId="LiveId" clId="{D30A514E-A654-4A6E-9441-B88A66004F05}" dt="2025-05-12T21:30:23.859" v="4279" actId="1076"/>
          <ac:spMkLst>
            <pc:docMk/>
            <pc:sldMk cId="695779551" sldId="6734"/>
            <ac:spMk id="92" creationId="{1039FDDD-A500-88B5-D666-D16F3463EC49}"/>
          </ac:spMkLst>
        </pc:spChg>
        <pc:spChg chg="mod">
          <ac:chgData name="julio olaf gonzalez guzman" userId="fb64a47ee61ae747" providerId="LiveId" clId="{D30A514E-A654-4A6E-9441-B88A66004F05}" dt="2025-05-12T21:30:23.859" v="4279" actId="1076"/>
          <ac:spMkLst>
            <pc:docMk/>
            <pc:sldMk cId="695779551" sldId="6734"/>
            <ac:spMk id="93" creationId="{C9578AA5-7E45-B739-825C-A7FBAFC7431E}"/>
          </ac:spMkLst>
        </pc:spChg>
        <pc:spChg chg="mod">
          <ac:chgData name="julio olaf gonzalez guzman" userId="fb64a47ee61ae747" providerId="LiveId" clId="{D30A514E-A654-4A6E-9441-B88A66004F05}" dt="2025-05-12T21:30:23.859" v="4279" actId="1076"/>
          <ac:spMkLst>
            <pc:docMk/>
            <pc:sldMk cId="695779551" sldId="6734"/>
            <ac:spMk id="94" creationId="{423EFE7B-3A82-65F9-05BA-3881D495351E}"/>
          </ac:spMkLst>
        </pc:spChg>
        <pc:spChg chg="mod">
          <ac:chgData name="julio olaf gonzalez guzman" userId="fb64a47ee61ae747" providerId="LiveId" clId="{D30A514E-A654-4A6E-9441-B88A66004F05}" dt="2025-05-12T21:30:23.859" v="4279" actId="1076"/>
          <ac:spMkLst>
            <pc:docMk/>
            <pc:sldMk cId="695779551" sldId="6734"/>
            <ac:spMk id="95" creationId="{D7557338-B07B-F768-F51D-E5118CC001DA}"/>
          </ac:spMkLst>
        </pc:spChg>
        <pc:spChg chg="mod">
          <ac:chgData name="julio olaf gonzalez guzman" userId="fb64a47ee61ae747" providerId="LiveId" clId="{D30A514E-A654-4A6E-9441-B88A66004F05}" dt="2025-05-12T21:32:28.681" v="4291" actId="20577"/>
          <ac:spMkLst>
            <pc:docMk/>
            <pc:sldMk cId="695779551" sldId="6734"/>
            <ac:spMk id="98" creationId="{89CD9896-F67C-D12E-2E91-9073A4794D94}"/>
          </ac:spMkLst>
        </pc:spChg>
        <pc:spChg chg="mod">
          <ac:chgData name="julio olaf gonzalez guzman" userId="fb64a47ee61ae747" providerId="LiveId" clId="{D30A514E-A654-4A6E-9441-B88A66004F05}" dt="2025-05-09T22:55:10.725" v="1106" actId="20577"/>
          <ac:spMkLst>
            <pc:docMk/>
            <pc:sldMk cId="695779551" sldId="6734"/>
            <ac:spMk id="99" creationId="{F1265527-2D55-9A36-D489-E8C1C303AD75}"/>
          </ac:spMkLst>
        </pc:spChg>
        <pc:spChg chg="mod">
          <ac:chgData name="julio olaf gonzalez guzman" userId="fb64a47ee61ae747" providerId="LiveId" clId="{D30A514E-A654-4A6E-9441-B88A66004F05}" dt="2025-05-09T22:57:06.521" v="1126" actId="1076"/>
          <ac:spMkLst>
            <pc:docMk/>
            <pc:sldMk cId="695779551" sldId="6734"/>
            <ac:spMk id="100" creationId="{F5B515CB-6194-E832-EE52-9373CFA1B9FA}"/>
          </ac:spMkLst>
        </pc:spChg>
        <pc:spChg chg="mod">
          <ac:chgData name="julio olaf gonzalez guzman" userId="fb64a47ee61ae747" providerId="LiveId" clId="{D30A514E-A654-4A6E-9441-B88A66004F05}" dt="2025-05-09T22:42:26.154" v="872" actId="20577"/>
          <ac:spMkLst>
            <pc:docMk/>
            <pc:sldMk cId="695779551" sldId="6734"/>
            <ac:spMk id="102" creationId="{3C6EA393-BC65-E2FC-F9BF-89612DFEA755}"/>
          </ac:spMkLst>
        </pc:spChg>
        <pc:spChg chg="mod">
          <ac:chgData name="julio olaf gonzalez guzman" userId="fb64a47ee61ae747" providerId="LiveId" clId="{D30A514E-A654-4A6E-9441-B88A66004F05}" dt="2025-05-09T22:42:44.518" v="878" actId="207"/>
          <ac:spMkLst>
            <pc:docMk/>
            <pc:sldMk cId="695779551" sldId="6734"/>
            <ac:spMk id="103" creationId="{BDAEC022-880E-01BF-3B9A-8BDEF3C4E019}"/>
          </ac:spMkLst>
        </pc:spChg>
        <pc:spChg chg="mod">
          <ac:chgData name="julio olaf gonzalez guzman" userId="fb64a47ee61ae747" providerId="LiveId" clId="{D30A514E-A654-4A6E-9441-B88A66004F05}" dt="2025-05-12T21:30:10.922" v="4278" actId="1076"/>
          <ac:spMkLst>
            <pc:docMk/>
            <pc:sldMk cId="695779551" sldId="6734"/>
            <ac:spMk id="105" creationId="{E5603FA7-BD69-F847-9EBF-B7CB59A24E03}"/>
          </ac:spMkLst>
        </pc:spChg>
        <pc:spChg chg="mod">
          <ac:chgData name="julio olaf gonzalez guzman" userId="fb64a47ee61ae747" providerId="LiveId" clId="{D30A514E-A654-4A6E-9441-B88A66004F05}" dt="2025-05-09T22:43:02.041" v="884" actId="20577"/>
          <ac:spMkLst>
            <pc:docMk/>
            <pc:sldMk cId="695779551" sldId="6734"/>
            <ac:spMk id="106" creationId="{EEFBA7FD-D052-EBA2-CA24-D44EF518FC11}"/>
          </ac:spMkLst>
        </pc:spChg>
        <pc:spChg chg="mod">
          <ac:chgData name="julio olaf gonzalez guzman" userId="fb64a47ee61ae747" providerId="LiveId" clId="{D30A514E-A654-4A6E-9441-B88A66004F05}" dt="2025-05-12T21:30:10.922" v="4278" actId="1076"/>
          <ac:spMkLst>
            <pc:docMk/>
            <pc:sldMk cId="695779551" sldId="6734"/>
            <ac:spMk id="107" creationId="{DF6E579D-B32F-F898-2F6C-12CFABE37F08}"/>
          </ac:spMkLst>
        </pc:spChg>
        <pc:spChg chg="mod">
          <ac:chgData name="julio olaf gonzalez guzman" userId="fb64a47ee61ae747" providerId="LiveId" clId="{D30A514E-A654-4A6E-9441-B88A66004F05}" dt="2025-05-12T21:31:22.090" v="4283" actId="20577"/>
          <ac:spMkLst>
            <pc:docMk/>
            <pc:sldMk cId="695779551" sldId="6734"/>
            <ac:spMk id="110" creationId="{097C2304-3495-3DE3-FA4A-6BDBD37AC09A}"/>
          </ac:spMkLst>
        </pc:spChg>
        <pc:spChg chg="mod">
          <ac:chgData name="julio olaf gonzalez guzman" userId="fb64a47ee61ae747" providerId="LiveId" clId="{D30A514E-A654-4A6E-9441-B88A66004F05}" dt="2025-05-09T22:43:57.047" v="901" actId="20577"/>
          <ac:spMkLst>
            <pc:docMk/>
            <pc:sldMk cId="695779551" sldId="6734"/>
            <ac:spMk id="111" creationId="{52F4E646-1AE0-F504-8D33-51B8C24CD186}"/>
          </ac:spMkLst>
        </pc:spChg>
        <pc:spChg chg="mod">
          <ac:chgData name="julio olaf gonzalez guzman" userId="fb64a47ee61ae747" providerId="LiveId" clId="{D30A514E-A654-4A6E-9441-B88A66004F05}" dt="2025-05-12T21:31:47.762" v="4287" actId="20577"/>
          <ac:spMkLst>
            <pc:docMk/>
            <pc:sldMk cId="695779551" sldId="6734"/>
            <ac:spMk id="114" creationId="{F5ED3FCE-5554-9D6A-3EBD-CDB623DDF0B2}"/>
          </ac:spMkLst>
        </pc:spChg>
        <pc:spChg chg="mod">
          <ac:chgData name="julio olaf gonzalez guzman" userId="fb64a47ee61ae747" providerId="LiveId" clId="{D30A514E-A654-4A6E-9441-B88A66004F05}" dt="2025-05-09T22:44:20.370" v="912" actId="207"/>
          <ac:spMkLst>
            <pc:docMk/>
            <pc:sldMk cId="695779551" sldId="6734"/>
            <ac:spMk id="115" creationId="{F2B8D7F4-ED57-E2F5-16AE-AB698C86B623}"/>
          </ac:spMkLst>
        </pc:spChg>
        <pc:spChg chg="mod">
          <ac:chgData name="julio olaf gonzalez guzman" userId="fb64a47ee61ae747" providerId="LiveId" clId="{D30A514E-A654-4A6E-9441-B88A66004F05}" dt="2025-05-09T22:44:37.794" v="917" actId="20577"/>
          <ac:spMkLst>
            <pc:docMk/>
            <pc:sldMk cId="695779551" sldId="6734"/>
            <ac:spMk id="118" creationId="{C61DFCC8-761B-58CF-FD2C-919862BFCDE6}"/>
          </ac:spMkLst>
        </pc:spChg>
        <pc:spChg chg="mod">
          <ac:chgData name="julio olaf gonzalez guzman" userId="fb64a47ee61ae747" providerId="LiveId" clId="{D30A514E-A654-4A6E-9441-B88A66004F05}" dt="2025-05-09T22:45:24.632" v="929" actId="1076"/>
          <ac:spMkLst>
            <pc:docMk/>
            <pc:sldMk cId="695779551" sldId="6734"/>
            <ac:spMk id="119" creationId="{AFDCB931-75E3-011B-17E7-A4C5BA1CFA0B}"/>
          </ac:spMkLst>
        </pc:spChg>
        <pc:spChg chg="mod">
          <ac:chgData name="julio olaf gonzalez guzman" userId="fb64a47ee61ae747" providerId="LiveId" clId="{D30A514E-A654-4A6E-9441-B88A66004F05}" dt="2025-05-12T21:33:33.751" v="4304" actId="20577"/>
          <ac:spMkLst>
            <pc:docMk/>
            <pc:sldMk cId="695779551" sldId="6734"/>
            <ac:spMk id="122" creationId="{64784F60-E823-6D91-BCEE-23D6C3CD332B}"/>
          </ac:spMkLst>
        </pc:spChg>
        <pc:spChg chg="mod">
          <ac:chgData name="julio olaf gonzalez guzman" userId="fb64a47ee61ae747" providerId="LiveId" clId="{D30A514E-A654-4A6E-9441-B88A66004F05}" dt="2025-05-09T22:46:11.415" v="943" actId="20577"/>
          <ac:spMkLst>
            <pc:docMk/>
            <pc:sldMk cId="695779551" sldId="6734"/>
            <ac:spMk id="126" creationId="{D5998CE5-D1DC-5FE7-9573-0F0ABB16804B}"/>
          </ac:spMkLst>
        </pc:spChg>
        <pc:spChg chg="mod">
          <ac:chgData name="julio olaf gonzalez guzman" userId="fb64a47ee61ae747" providerId="LiveId" clId="{D30A514E-A654-4A6E-9441-B88A66004F05}" dt="2025-05-09T22:46:16.580" v="946" actId="20577"/>
          <ac:spMkLst>
            <pc:docMk/>
            <pc:sldMk cId="695779551" sldId="6734"/>
            <ac:spMk id="127" creationId="{F0EDB591-8973-6F79-1A21-87F2A0D4B4B7}"/>
          </ac:spMkLst>
        </pc:spChg>
        <pc:spChg chg="mod">
          <ac:chgData name="julio olaf gonzalez guzman" userId="fb64a47ee61ae747" providerId="LiveId" clId="{D30A514E-A654-4A6E-9441-B88A66004F05}" dt="2025-05-09T23:03:03.299" v="1170" actId="1076"/>
          <ac:spMkLst>
            <pc:docMk/>
            <pc:sldMk cId="695779551" sldId="6734"/>
            <ac:spMk id="128" creationId="{0EA9E383-1DAA-4F1C-7337-05F400C20A84}"/>
          </ac:spMkLst>
        </pc:spChg>
        <pc:spChg chg="mod">
          <ac:chgData name="julio olaf gonzalez guzman" userId="fb64a47ee61ae747" providerId="LiveId" clId="{D30A514E-A654-4A6E-9441-B88A66004F05}" dt="2025-05-09T22:46:29.466" v="949" actId="20577"/>
          <ac:spMkLst>
            <pc:docMk/>
            <pc:sldMk cId="695779551" sldId="6734"/>
            <ac:spMk id="130" creationId="{BF4D21D0-643E-41EA-F5C4-E5694AF35051}"/>
          </ac:spMkLst>
        </pc:spChg>
        <pc:spChg chg="mod">
          <ac:chgData name="julio olaf gonzalez guzman" userId="fb64a47ee61ae747" providerId="LiveId" clId="{D30A514E-A654-4A6E-9441-B88A66004F05}" dt="2025-05-09T22:46:35.025" v="952" actId="20577"/>
          <ac:spMkLst>
            <pc:docMk/>
            <pc:sldMk cId="695779551" sldId="6734"/>
            <ac:spMk id="131" creationId="{AC18AF5F-4ECB-F726-7257-20541E9EF7AD}"/>
          </ac:spMkLst>
        </pc:spChg>
      </pc:sldChg>
      <pc:sldChg chg="del">
        <pc:chgData name="julio olaf gonzalez guzman" userId="fb64a47ee61ae747" providerId="LiveId" clId="{D30A514E-A654-4A6E-9441-B88A66004F05}" dt="2025-05-12T17:47:47.533" v="2156" actId="47"/>
        <pc:sldMkLst>
          <pc:docMk/>
          <pc:sldMk cId="2954337764" sldId="6736"/>
        </pc:sldMkLst>
      </pc:sldChg>
      <pc:sldChg chg="addSp delSp modSp mod ord">
        <pc:chgData name="julio olaf gonzalez guzman" userId="fb64a47ee61ae747" providerId="LiveId" clId="{D30A514E-A654-4A6E-9441-B88A66004F05}" dt="2025-05-12T21:47:26.513" v="5084" actId="20577"/>
        <pc:sldMkLst>
          <pc:docMk/>
          <pc:sldMk cId="1140075309" sldId="6737"/>
        </pc:sldMkLst>
        <pc:spChg chg="mod">
          <ac:chgData name="julio olaf gonzalez guzman" userId="fb64a47ee61ae747" providerId="LiveId" clId="{D30A514E-A654-4A6E-9441-B88A66004F05}" dt="2025-05-12T21:47:26.513" v="5084" actId="20577"/>
          <ac:spMkLst>
            <pc:docMk/>
            <pc:sldMk cId="1140075309" sldId="6737"/>
            <ac:spMk id="11" creationId="{BE35C503-6ED2-51AF-22F2-DE227293A11A}"/>
          </ac:spMkLst>
        </pc:spChg>
        <pc:graphicFrameChg chg="add">
          <ac:chgData name="julio olaf gonzalez guzman" userId="fb64a47ee61ae747" providerId="LiveId" clId="{D30A514E-A654-4A6E-9441-B88A66004F05}" dt="2025-05-12T19:13:11.257" v="2973"/>
          <ac:graphicFrameMkLst>
            <pc:docMk/>
            <pc:sldMk cId="1140075309" sldId="6737"/>
            <ac:graphicFrameMk id="2" creationId="{8B03D781-EAF6-3A23-58E1-80027F9C6801}"/>
          </ac:graphicFrameMkLst>
        </pc:graphicFrameChg>
        <pc:graphicFrameChg chg="mod modGraphic">
          <ac:chgData name="julio olaf gonzalez guzman" userId="fb64a47ee61ae747" providerId="LiveId" clId="{D30A514E-A654-4A6E-9441-B88A66004F05}" dt="2025-05-12T19:29:21.592" v="3145" actId="20577"/>
          <ac:graphicFrameMkLst>
            <pc:docMk/>
            <pc:sldMk cId="1140075309" sldId="6737"/>
            <ac:graphicFrameMk id="5" creationId="{10C503E7-417D-788D-39CB-EEDD16512CF2}"/>
          </ac:graphicFrameMkLst>
        </pc:graphicFrameChg>
        <pc:picChg chg="add mod modCrop">
          <ac:chgData name="julio olaf gonzalez guzman" userId="fb64a47ee61ae747" providerId="LiveId" clId="{D30A514E-A654-4A6E-9441-B88A66004F05}" dt="2025-05-12T19:30:08.475" v="3153" actId="1076"/>
          <ac:picMkLst>
            <pc:docMk/>
            <pc:sldMk cId="1140075309" sldId="6737"/>
            <ac:picMk id="6" creationId="{CC4BBA5C-6296-C91B-A588-FE56B47A59DD}"/>
          </ac:picMkLst>
        </pc:picChg>
        <pc:picChg chg="add mod">
          <ac:chgData name="julio olaf gonzalez guzman" userId="fb64a47ee61ae747" providerId="LiveId" clId="{D30A514E-A654-4A6E-9441-B88A66004F05}" dt="2025-05-12T19:31:20.343" v="3177" actId="1076"/>
          <ac:picMkLst>
            <pc:docMk/>
            <pc:sldMk cId="1140075309" sldId="6737"/>
            <ac:picMk id="7" creationId="{A559FE4A-DBE3-C78D-4413-744339F45BE2}"/>
          </ac:picMkLst>
        </pc:picChg>
        <pc:picChg chg="del">
          <ac:chgData name="julio olaf gonzalez guzman" userId="fb64a47ee61ae747" providerId="LiveId" clId="{D30A514E-A654-4A6E-9441-B88A66004F05}" dt="2025-05-12T19:01:23.110" v="2724" actId="478"/>
          <ac:picMkLst>
            <pc:docMk/>
            <pc:sldMk cId="1140075309" sldId="6737"/>
            <ac:picMk id="8" creationId="{FB056745-0BE0-29A9-694E-AECF204D6370}"/>
          </ac:picMkLst>
        </pc:picChg>
        <pc:picChg chg="del">
          <ac:chgData name="julio olaf gonzalez guzman" userId="fb64a47ee61ae747" providerId="LiveId" clId="{D30A514E-A654-4A6E-9441-B88A66004F05}" dt="2025-05-12T19:01:23.702" v="2725" actId="478"/>
          <ac:picMkLst>
            <pc:docMk/>
            <pc:sldMk cId="1140075309" sldId="6737"/>
            <ac:picMk id="9" creationId="{186748F7-B0EC-03A8-85A8-7671C53283A8}"/>
          </ac:picMkLst>
        </pc:picChg>
        <pc:picChg chg="add mod">
          <ac:chgData name="julio olaf gonzalez guzman" userId="fb64a47ee61ae747" providerId="LiveId" clId="{D30A514E-A654-4A6E-9441-B88A66004F05}" dt="2025-05-12T19:31:23.749" v="3178" actId="1076"/>
          <ac:picMkLst>
            <pc:docMk/>
            <pc:sldMk cId="1140075309" sldId="6737"/>
            <ac:picMk id="10" creationId="{1AB59C61-77DD-C3AA-8F58-C9ECDE02DE0C}"/>
          </ac:picMkLst>
        </pc:picChg>
        <pc:picChg chg="del">
          <ac:chgData name="julio olaf gonzalez guzman" userId="fb64a47ee61ae747" providerId="LiveId" clId="{D30A514E-A654-4A6E-9441-B88A66004F05}" dt="2025-05-12T19:01:22.456" v="2723" actId="478"/>
          <ac:picMkLst>
            <pc:docMk/>
            <pc:sldMk cId="1140075309" sldId="6737"/>
            <ac:picMk id="12" creationId="{EF9A9A96-8C6E-238E-4839-07AB9A4F1065}"/>
          </ac:picMkLst>
        </pc:picChg>
        <pc:picChg chg="add mod">
          <ac:chgData name="julio olaf gonzalez guzman" userId="fb64a47ee61ae747" providerId="LiveId" clId="{D30A514E-A654-4A6E-9441-B88A66004F05}" dt="2025-05-12T19:31:32.445" v="3179" actId="1076"/>
          <ac:picMkLst>
            <pc:docMk/>
            <pc:sldMk cId="1140075309" sldId="6737"/>
            <ac:picMk id="13" creationId="{566EAED6-0E75-5262-D498-7238EBA04417}"/>
          </ac:picMkLst>
        </pc:picChg>
        <pc:picChg chg="del">
          <ac:chgData name="julio olaf gonzalez guzman" userId="fb64a47ee61ae747" providerId="LiveId" clId="{D30A514E-A654-4A6E-9441-B88A66004F05}" dt="2025-05-12T19:01:21.538" v="2722" actId="478"/>
          <ac:picMkLst>
            <pc:docMk/>
            <pc:sldMk cId="1140075309" sldId="6737"/>
            <ac:picMk id="14" creationId="{9620A026-10A7-C3C1-9C8A-4805E7975F02}"/>
          </ac:picMkLst>
        </pc:picChg>
        <pc:picChg chg="add mod">
          <ac:chgData name="julio olaf gonzalez guzman" userId="fb64a47ee61ae747" providerId="LiveId" clId="{D30A514E-A654-4A6E-9441-B88A66004F05}" dt="2025-05-12T19:31:38.588" v="3180" actId="1076"/>
          <ac:picMkLst>
            <pc:docMk/>
            <pc:sldMk cId="1140075309" sldId="6737"/>
            <ac:picMk id="15" creationId="{1DE6247F-0E88-032E-E787-CEDF193C2CF1}"/>
          </ac:picMkLst>
        </pc:picChg>
        <pc:picChg chg="add mod">
          <ac:chgData name="julio olaf gonzalez guzman" userId="fb64a47ee61ae747" providerId="LiveId" clId="{D30A514E-A654-4A6E-9441-B88A66004F05}" dt="2025-05-12T19:31:44.611" v="3181" actId="1076"/>
          <ac:picMkLst>
            <pc:docMk/>
            <pc:sldMk cId="1140075309" sldId="6737"/>
            <ac:picMk id="16" creationId="{95897039-DB2F-1F34-D766-D9827506ED12}"/>
          </ac:picMkLst>
        </pc:picChg>
        <pc:picChg chg="add mod">
          <ac:chgData name="julio olaf gonzalez guzman" userId="fb64a47ee61ae747" providerId="LiveId" clId="{D30A514E-A654-4A6E-9441-B88A66004F05}" dt="2025-05-12T19:31:50.984" v="3182" actId="1076"/>
          <ac:picMkLst>
            <pc:docMk/>
            <pc:sldMk cId="1140075309" sldId="6737"/>
            <ac:picMk id="17" creationId="{BE7D6807-D4FF-6ABC-6EA8-7D9D893CC863}"/>
          </ac:picMkLst>
        </pc:picChg>
        <pc:picChg chg="add mod">
          <ac:chgData name="julio olaf gonzalez guzman" userId="fb64a47ee61ae747" providerId="LiveId" clId="{D30A514E-A654-4A6E-9441-B88A66004F05}" dt="2025-05-12T19:32:01.196" v="3183" actId="1076"/>
          <ac:picMkLst>
            <pc:docMk/>
            <pc:sldMk cId="1140075309" sldId="6737"/>
            <ac:picMk id="18" creationId="{89E2D3DC-7F99-FC2D-2BC8-6DBC47DBC611}"/>
          </ac:picMkLst>
        </pc:picChg>
        <pc:picChg chg="add mod">
          <ac:chgData name="julio olaf gonzalez guzman" userId="fb64a47ee61ae747" providerId="LiveId" clId="{D30A514E-A654-4A6E-9441-B88A66004F05}" dt="2025-05-12T19:32:06.849" v="3184" actId="1076"/>
          <ac:picMkLst>
            <pc:docMk/>
            <pc:sldMk cId="1140075309" sldId="6737"/>
            <ac:picMk id="19" creationId="{D242D3DF-7355-3C75-4EB5-998216C42C26}"/>
          </ac:picMkLst>
        </pc:picChg>
        <pc:picChg chg="add mod">
          <ac:chgData name="julio olaf gonzalez guzman" userId="fb64a47ee61ae747" providerId="LiveId" clId="{D30A514E-A654-4A6E-9441-B88A66004F05}" dt="2025-05-12T19:32:11.786" v="3185" actId="1076"/>
          <ac:picMkLst>
            <pc:docMk/>
            <pc:sldMk cId="1140075309" sldId="6737"/>
            <ac:picMk id="20" creationId="{84C7F162-3882-B7B0-28F7-499960CE35AC}"/>
          </ac:picMkLst>
        </pc:picChg>
        <pc:picChg chg="add mod">
          <ac:chgData name="julio olaf gonzalez guzman" userId="fb64a47ee61ae747" providerId="LiveId" clId="{D30A514E-A654-4A6E-9441-B88A66004F05}" dt="2025-05-12T19:32:17.356" v="3186" actId="1076"/>
          <ac:picMkLst>
            <pc:docMk/>
            <pc:sldMk cId="1140075309" sldId="6737"/>
            <ac:picMk id="21" creationId="{CBBE7D55-F175-8423-2DD7-45DAE3A2A02B}"/>
          </ac:picMkLst>
        </pc:picChg>
        <pc:picChg chg="add mod modCrop">
          <ac:chgData name="julio olaf gonzalez guzman" userId="fb64a47ee61ae747" providerId="LiveId" clId="{D30A514E-A654-4A6E-9441-B88A66004F05}" dt="2025-05-12T19:32:49.683" v="3196" actId="1076"/>
          <ac:picMkLst>
            <pc:docMk/>
            <pc:sldMk cId="1140075309" sldId="6737"/>
            <ac:picMk id="23" creationId="{5C48622A-5FF8-8D67-5733-B4161C4CD819}"/>
          </ac:picMkLst>
        </pc:picChg>
      </pc:sldChg>
      <pc:sldChg chg="del">
        <pc:chgData name="julio olaf gonzalez guzman" userId="fb64a47ee61ae747" providerId="LiveId" clId="{D30A514E-A654-4A6E-9441-B88A66004F05}" dt="2025-05-12T17:47:23.251" v="2146" actId="47"/>
        <pc:sldMkLst>
          <pc:docMk/>
          <pc:sldMk cId="2466284842" sldId="6749"/>
        </pc:sldMkLst>
      </pc:sldChg>
      <pc:sldChg chg="addSp delSp modSp add del mod">
        <pc:chgData name="julio olaf gonzalez guzman" userId="fb64a47ee61ae747" providerId="LiveId" clId="{D30A514E-A654-4A6E-9441-B88A66004F05}" dt="2025-05-12T21:42:03.126" v="4850" actId="20577"/>
        <pc:sldMkLst>
          <pc:docMk/>
          <pc:sldMk cId="3881409822" sldId="6751"/>
        </pc:sldMkLst>
        <pc:spChg chg="mod">
          <ac:chgData name="julio olaf gonzalez guzman" userId="fb64a47ee61ae747" providerId="LiveId" clId="{D30A514E-A654-4A6E-9441-B88A66004F05}" dt="2025-05-12T21:42:03.126" v="4850" actId="20577"/>
          <ac:spMkLst>
            <pc:docMk/>
            <pc:sldMk cId="3881409822" sldId="6751"/>
            <ac:spMk id="4" creationId="{F11F8FCE-F7AA-5454-5D8E-229DD97FF55A}"/>
          </ac:spMkLst>
        </pc:spChg>
        <pc:spChg chg="mod">
          <ac:chgData name="julio olaf gonzalez guzman" userId="fb64a47ee61ae747" providerId="LiveId" clId="{D30A514E-A654-4A6E-9441-B88A66004F05}" dt="2025-05-12T18:10:02.042" v="2383" actId="1076"/>
          <ac:spMkLst>
            <pc:docMk/>
            <pc:sldMk cId="3881409822" sldId="6751"/>
            <ac:spMk id="8" creationId="{615C8BEC-6963-0C9E-B213-2420D59C2B82}"/>
          </ac:spMkLst>
        </pc:spChg>
        <pc:spChg chg="mod">
          <ac:chgData name="julio olaf gonzalez guzman" userId="fb64a47ee61ae747" providerId="LiveId" clId="{D30A514E-A654-4A6E-9441-B88A66004F05}" dt="2025-05-12T18:09:11.416" v="2377" actId="207"/>
          <ac:spMkLst>
            <pc:docMk/>
            <pc:sldMk cId="3881409822" sldId="6751"/>
            <ac:spMk id="10" creationId="{2AB72542-29AE-1E82-6A0C-9724D9185AFD}"/>
          </ac:spMkLst>
        </pc:spChg>
        <pc:spChg chg="mod">
          <ac:chgData name="julio olaf gonzalez guzman" userId="fb64a47ee61ae747" providerId="LiveId" clId="{D30A514E-A654-4A6E-9441-B88A66004F05}" dt="2025-05-12T18:09:22.177" v="2380" actId="207"/>
          <ac:spMkLst>
            <pc:docMk/>
            <pc:sldMk cId="3881409822" sldId="6751"/>
            <ac:spMk id="11" creationId="{C83F9068-6B46-7785-F548-6516E297CABE}"/>
          </ac:spMkLst>
        </pc:spChg>
        <pc:spChg chg="mod">
          <ac:chgData name="julio olaf gonzalez guzman" userId="fb64a47ee61ae747" providerId="LiveId" clId="{D30A514E-A654-4A6E-9441-B88A66004F05}" dt="2025-05-12T18:11:06.618" v="2393" actId="1076"/>
          <ac:spMkLst>
            <pc:docMk/>
            <pc:sldMk cId="3881409822" sldId="6751"/>
            <ac:spMk id="15" creationId="{AD34E988-9480-B3EE-488D-8E9EC142279C}"/>
          </ac:spMkLst>
        </pc:spChg>
        <pc:graphicFrameChg chg="del mod">
          <ac:chgData name="julio olaf gonzalez guzman" userId="fb64a47ee61ae747" providerId="LiveId" clId="{D30A514E-A654-4A6E-9441-B88A66004F05}" dt="2025-05-12T18:01:19.257" v="2332" actId="478"/>
          <ac:graphicFrameMkLst>
            <pc:docMk/>
            <pc:sldMk cId="3881409822" sldId="6751"/>
            <ac:graphicFrameMk id="9" creationId="{51F34B1F-6795-4AAB-D26C-430620EFB209}"/>
          </ac:graphicFrameMkLst>
        </pc:graphicFrameChg>
        <pc:graphicFrameChg chg="add mod ord">
          <ac:chgData name="julio olaf gonzalez guzman" userId="fb64a47ee61ae747" providerId="LiveId" clId="{D30A514E-A654-4A6E-9441-B88A66004F05}" dt="2025-05-12T18:10:27.639" v="2385" actId="167"/>
          <ac:graphicFrameMkLst>
            <pc:docMk/>
            <pc:sldMk cId="3881409822" sldId="6751"/>
            <ac:graphicFrameMk id="12" creationId="{D4CBAE73-01D6-F8C5-DCBE-90EDA24334AB}"/>
          </ac:graphicFrameMkLst>
        </pc:graphicFrameChg>
        <pc:cxnChg chg="mod">
          <ac:chgData name="julio olaf gonzalez guzman" userId="fb64a47ee61ae747" providerId="LiveId" clId="{D30A514E-A654-4A6E-9441-B88A66004F05}" dt="2025-05-12T18:10:32.080" v="2386" actId="14100"/>
          <ac:cxnSpMkLst>
            <pc:docMk/>
            <pc:sldMk cId="3881409822" sldId="6751"/>
            <ac:cxnSpMk id="5" creationId="{99E3A4D5-5000-7F97-3955-20AE496B4D12}"/>
          </ac:cxnSpMkLst>
        </pc:cxnChg>
        <pc:cxnChg chg="mod">
          <ac:chgData name="julio olaf gonzalez guzman" userId="fb64a47ee61ae747" providerId="LiveId" clId="{D30A514E-A654-4A6E-9441-B88A66004F05}" dt="2025-05-12T18:11:10.629" v="2394" actId="14100"/>
          <ac:cxnSpMkLst>
            <pc:docMk/>
            <pc:sldMk cId="3881409822" sldId="6751"/>
            <ac:cxnSpMk id="7" creationId="{428260C4-3C53-D44A-0A06-EF39C3539C28}"/>
          </ac:cxnSpMkLst>
        </pc:cxnChg>
      </pc:sldChg>
      <pc:sldChg chg="addSp delSp modSp add del mod">
        <pc:chgData name="julio olaf gonzalez guzman" userId="fb64a47ee61ae747" providerId="LiveId" clId="{D30A514E-A654-4A6E-9441-B88A66004F05}" dt="2025-05-12T18:43:47.189" v="2672" actId="2711"/>
        <pc:sldMkLst>
          <pc:docMk/>
          <pc:sldMk cId="3018452367" sldId="6754"/>
        </pc:sldMkLst>
        <pc:spChg chg="mod">
          <ac:chgData name="julio olaf gonzalez guzman" userId="fb64a47ee61ae747" providerId="LiveId" clId="{D30A514E-A654-4A6E-9441-B88A66004F05}" dt="2025-05-12T18:42:08.586" v="2648" actId="14100"/>
          <ac:spMkLst>
            <pc:docMk/>
            <pc:sldMk cId="3018452367" sldId="6754"/>
            <ac:spMk id="11" creationId="{CFEB82AF-210C-0924-9732-AADB77450EA3}"/>
          </ac:spMkLst>
        </pc:spChg>
        <pc:graphicFrameChg chg="del">
          <ac:chgData name="julio olaf gonzalez guzman" userId="fb64a47ee61ae747" providerId="LiveId" clId="{D30A514E-A654-4A6E-9441-B88A66004F05}" dt="2025-05-12T18:36:34.322" v="2576" actId="478"/>
          <ac:graphicFrameMkLst>
            <pc:docMk/>
            <pc:sldMk cId="3018452367" sldId="6754"/>
            <ac:graphicFrameMk id="4" creationId="{429A56A7-7C00-215C-D354-4ED2EFE5C56B}"/>
          </ac:graphicFrameMkLst>
        </pc:graphicFrameChg>
        <pc:graphicFrameChg chg="del">
          <ac:chgData name="julio olaf gonzalez guzman" userId="fb64a47ee61ae747" providerId="LiveId" clId="{D30A514E-A654-4A6E-9441-B88A66004F05}" dt="2025-05-12T18:39:35.982" v="2617" actId="478"/>
          <ac:graphicFrameMkLst>
            <pc:docMk/>
            <pc:sldMk cId="3018452367" sldId="6754"/>
            <ac:graphicFrameMk id="5" creationId="{9BBB636B-017D-A26B-F878-06D2C2E4FF04}"/>
          </ac:graphicFrameMkLst>
        </pc:graphicFrameChg>
        <pc:graphicFrameChg chg="add mod">
          <ac:chgData name="julio olaf gonzalez guzman" userId="fb64a47ee61ae747" providerId="LiveId" clId="{D30A514E-A654-4A6E-9441-B88A66004F05}" dt="2025-05-12T18:36:34.895" v="2577"/>
          <ac:graphicFrameMkLst>
            <pc:docMk/>
            <pc:sldMk cId="3018452367" sldId="6754"/>
            <ac:graphicFrameMk id="6" creationId="{AA3D8535-1B16-2A23-5564-230C21E6F0B7}"/>
          </ac:graphicFrameMkLst>
        </pc:graphicFrameChg>
        <pc:graphicFrameChg chg="add mod modGraphic">
          <ac:chgData name="julio olaf gonzalez guzman" userId="fb64a47ee61ae747" providerId="LiveId" clId="{D30A514E-A654-4A6E-9441-B88A66004F05}" dt="2025-05-12T18:43:46.965" v="2671" actId="2711"/>
          <ac:graphicFrameMkLst>
            <pc:docMk/>
            <pc:sldMk cId="3018452367" sldId="6754"/>
            <ac:graphicFrameMk id="7" creationId="{0C713F90-E4D0-3351-9F34-4B3CFE61F58D}"/>
          </ac:graphicFrameMkLst>
        </pc:graphicFrameChg>
        <pc:graphicFrameChg chg="add mod">
          <ac:chgData name="julio olaf gonzalez guzman" userId="fb64a47ee61ae747" providerId="LiveId" clId="{D30A514E-A654-4A6E-9441-B88A66004F05}" dt="2025-05-12T18:39:37.083" v="2618"/>
          <ac:graphicFrameMkLst>
            <pc:docMk/>
            <pc:sldMk cId="3018452367" sldId="6754"/>
            <ac:graphicFrameMk id="8" creationId="{9BAD7716-E039-F3D0-C6D8-190A0CADD092}"/>
          </ac:graphicFrameMkLst>
        </pc:graphicFrameChg>
        <pc:graphicFrameChg chg="add mod modGraphic">
          <ac:chgData name="julio olaf gonzalez guzman" userId="fb64a47ee61ae747" providerId="LiveId" clId="{D30A514E-A654-4A6E-9441-B88A66004F05}" dt="2025-05-12T18:43:47.189" v="2672" actId="2711"/>
          <ac:graphicFrameMkLst>
            <pc:docMk/>
            <pc:sldMk cId="3018452367" sldId="6754"/>
            <ac:graphicFrameMk id="9" creationId="{EE9DFE9B-F2E2-CFDB-8C21-6B8FC10C2A78}"/>
          </ac:graphicFrameMkLst>
        </pc:graphicFrameChg>
      </pc:sldChg>
      <pc:sldChg chg="addSp delSp modSp mod">
        <pc:chgData name="julio olaf gonzalez guzman" userId="fb64a47ee61ae747" providerId="LiveId" clId="{D30A514E-A654-4A6E-9441-B88A66004F05}" dt="2025-05-12T18:34:35.248" v="2575" actId="1076"/>
        <pc:sldMkLst>
          <pc:docMk/>
          <pc:sldMk cId="4185176716" sldId="6755"/>
        </pc:sldMkLst>
        <pc:graphicFrameChg chg="mod modGraphic">
          <ac:chgData name="julio olaf gonzalez guzman" userId="fb64a47ee61ae747" providerId="LiveId" clId="{D30A514E-A654-4A6E-9441-B88A66004F05}" dt="2025-05-12T18:28:09.093" v="2522"/>
          <ac:graphicFrameMkLst>
            <pc:docMk/>
            <pc:sldMk cId="4185176716" sldId="6755"/>
            <ac:graphicFrameMk id="4" creationId="{5E7A5FF8-0A5F-AA5C-8EEA-552F94A76242}"/>
          </ac:graphicFrameMkLst>
        </pc:graphicFrameChg>
        <pc:graphicFrameChg chg="mod modGraphic">
          <ac:chgData name="julio olaf gonzalez guzman" userId="fb64a47ee61ae747" providerId="LiveId" clId="{D30A514E-A654-4A6E-9441-B88A66004F05}" dt="2025-05-12T18:29:28.456" v="2528"/>
          <ac:graphicFrameMkLst>
            <pc:docMk/>
            <pc:sldMk cId="4185176716" sldId="6755"/>
            <ac:graphicFrameMk id="5" creationId="{F916503D-B54D-C0BF-5BDA-9E804C66DBA7}"/>
          </ac:graphicFrameMkLst>
        </pc:graphicFrameChg>
        <pc:picChg chg="mod">
          <ac:chgData name="julio olaf gonzalez guzman" userId="fb64a47ee61ae747" providerId="LiveId" clId="{D30A514E-A654-4A6E-9441-B88A66004F05}" dt="2025-05-12T18:33:34.906" v="2554" actId="1076"/>
          <ac:picMkLst>
            <pc:docMk/>
            <pc:sldMk cId="4185176716" sldId="6755"/>
            <ac:picMk id="6" creationId="{CE431FF1-BC18-27D1-6E97-686D7310E7F3}"/>
          </ac:picMkLst>
        </pc:picChg>
        <pc:picChg chg="mod">
          <ac:chgData name="julio olaf gonzalez guzman" userId="fb64a47ee61ae747" providerId="LiveId" clId="{D30A514E-A654-4A6E-9441-B88A66004F05}" dt="2025-05-12T18:30:58.094" v="2531" actId="1076"/>
          <ac:picMkLst>
            <pc:docMk/>
            <pc:sldMk cId="4185176716" sldId="6755"/>
            <ac:picMk id="7" creationId="{C39C2E21-A66A-7FC6-D030-18D7895C26CD}"/>
          </ac:picMkLst>
        </pc:picChg>
        <pc:picChg chg="mod">
          <ac:chgData name="julio olaf gonzalez guzman" userId="fb64a47ee61ae747" providerId="LiveId" clId="{D30A514E-A654-4A6E-9441-B88A66004F05}" dt="2025-05-12T18:33:29.115" v="2552" actId="1076"/>
          <ac:picMkLst>
            <pc:docMk/>
            <pc:sldMk cId="4185176716" sldId="6755"/>
            <ac:picMk id="8" creationId="{4EBC406D-F273-1EE1-42A9-010A7E25E49A}"/>
          </ac:picMkLst>
        </pc:picChg>
        <pc:picChg chg="mod">
          <ac:chgData name="julio olaf gonzalez guzman" userId="fb64a47ee61ae747" providerId="LiveId" clId="{D30A514E-A654-4A6E-9441-B88A66004F05}" dt="2025-05-12T18:31:11.247" v="2532" actId="1076"/>
          <ac:picMkLst>
            <pc:docMk/>
            <pc:sldMk cId="4185176716" sldId="6755"/>
            <ac:picMk id="9" creationId="{59CE4001-575D-CC5D-6D81-22E299307DB3}"/>
          </ac:picMkLst>
        </pc:picChg>
        <pc:picChg chg="del mod">
          <ac:chgData name="julio olaf gonzalez guzman" userId="fb64a47ee61ae747" providerId="LiveId" clId="{D30A514E-A654-4A6E-9441-B88A66004F05}" dt="2025-05-12T18:31:33.183" v="2537" actId="478"/>
          <ac:picMkLst>
            <pc:docMk/>
            <pc:sldMk cId="4185176716" sldId="6755"/>
            <ac:picMk id="12" creationId="{AABA058D-AACA-8A94-13C7-9A890C4B358B}"/>
          </ac:picMkLst>
        </pc:picChg>
        <pc:picChg chg="del mod">
          <ac:chgData name="julio olaf gonzalez guzman" userId="fb64a47ee61ae747" providerId="LiveId" clId="{D30A514E-A654-4A6E-9441-B88A66004F05}" dt="2025-05-12T18:31:31.045" v="2536" actId="478"/>
          <ac:picMkLst>
            <pc:docMk/>
            <pc:sldMk cId="4185176716" sldId="6755"/>
            <ac:picMk id="13" creationId="{0C25B572-8D2F-53C1-6987-B653834A0F25}"/>
          </ac:picMkLst>
        </pc:picChg>
        <pc:picChg chg="add mod">
          <ac:chgData name="julio olaf gonzalez guzman" userId="fb64a47ee61ae747" providerId="LiveId" clId="{D30A514E-A654-4A6E-9441-B88A66004F05}" dt="2025-05-12T18:33:31.222" v="2553" actId="1076"/>
          <ac:picMkLst>
            <pc:docMk/>
            <pc:sldMk cId="4185176716" sldId="6755"/>
            <ac:picMk id="14" creationId="{8C4B2D7C-FC4E-0DD1-7086-A2565C8A091D}"/>
          </ac:picMkLst>
        </pc:picChg>
        <pc:picChg chg="add mod">
          <ac:chgData name="julio olaf gonzalez guzman" userId="fb64a47ee61ae747" providerId="LiveId" clId="{D30A514E-A654-4A6E-9441-B88A66004F05}" dt="2025-05-12T18:34:13.333" v="2566" actId="1076"/>
          <ac:picMkLst>
            <pc:docMk/>
            <pc:sldMk cId="4185176716" sldId="6755"/>
            <ac:picMk id="16" creationId="{72E1BABF-460D-6DB2-26B9-3413EB002B8E}"/>
          </ac:picMkLst>
        </pc:picChg>
        <pc:picChg chg="add mod">
          <ac:chgData name="julio olaf gonzalez guzman" userId="fb64a47ee61ae747" providerId="LiveId" clId="{D30A514E-A654-4A6E-9441-B88A66004F05}" dt="2025-05-12T18:34:21.420" v="2569" actId="1076"/>
          <ac:picMkLst>
            <pc:docMk/>
            <pc:sldMk cId="4185176716" sldId="6755"/>
            <ac:picMk id="18" creationId="{A158A418-0E5B-8694-3532-A2B9AA5F6737}"/>
          </ac:picMkLst>
        </pc:picChg>
        <pc:picChg chg="del mod">
          <ac:chgData name="julio olaf gonzalez guzman" userId="fb64a47ee61ae747" providerId="LiveId" clId="{D30A514E-A654-4A6E-9441-B88A66004F05}" dt="2025-05-12T18:31:27.976" v="2535" actId="478"/>
          <ac:picMkLst>
            <pc:docMk/>
            <pc:sldMk cId="4185176716" sldId="6755"/>
            <ac:picMk id="20" creationId="{B55B2C98-BA9D-E2D0-3480-AA5DD8CBA52E}"/>
          </ac:picMkLst>
        </pc:picChg>
        <pc:picChg chg="add mod">
          <ac:chgData name="julio olaf gonzalez guzman" userId="fb64a47ee61ae747" providerId="LiveId" clId="{D30A514E-A654-4A6E-9441-B88A66004F05}" dt="2025-05-12T18:34:28.344" v="2572" actId="1076"/>
          <ac:picMkLst>
            <pc:docMk/>
            <pc:sldMk cId="4185176716" sldId="6755"/>
            <ac:picMk id="21" creationId="{2B959BAF-F2D3-AB58-8338-78AD9C3875CA}"/>
          </ac:picMkLst>
        </pc:picChg>
        <pc:picChg chg="del mod">
          <ac:chgData name="julio olaf gonzalez guzman" userId="fb64a47ee61ae747" providerId="LiveId" clId="{D30A514E-A654-4A6E-9441-B88A66004F05}" dt="2025-05-12T18:31:31.045" v="2536" actId="478"/>
          <ac:picMkLst>
            <pc:docMk/>
            <pc:sldMk cId="4185176716" sldId="6755"/>
            <ac:picMk id="22" creationId="{49C42CC0-EB72-53C1-1FB2-DCBD4BCCF250}"/>
          </ac:picMkLst>
        </pc:picChg>
        <pc:picChg chg="del mod">
          <ac:chgData name="julio olaf gonzalez guzman" userId="fb64a47ee61ae747" providerId="LiveId" clId="{D30A514E-A654-4A6E-9441-B88A66004F05}" dt="2025-05-12T18:31:27.976" v="2535" actId="478"/>
          <ac:picMkLst>
            <pc:docMk/>
            <pc:sldMk cId="4185176716" sldId="6755"/>
            <ac:picMk id="24" creationId="{0222757F-E3C5-F40C-5257-BA7C7E67E268}"/>
          </ac:picMkLst>
        </pc:picChg>
        <pc:picChg chg="add mod">
          <ac:chgData name="julio olaf gonzalez guzman" userId="fb64a47ee61ae747" providerId="LiveId" clId="{D30A514E-A654-4A6E-9441-B88A66004F05}" dt="2025-05-12T18:34:35.248" v="2575" actId="1076"/>
          <ac:picMkLst>
            <pc:docMk/>
            <pc:sldMk cId="4185176716" sldId="6755"/>
            <ac:picMk id="25" creationId="{0F35B7E0-2491-90F9-3783-E4122834AC78}"/>
          </ac:picMkLst>
        </pc:picChg>
        <pc:picChg chg="mod">
          <ac:chgData name="julio olaf gonzalez guzman" userId="fb64a47ee61ae747" providerId="LiveId" clId="{D30A514E-A654-4A6E-9441-B88A66004F05}" dt="2025-05-12T18:34:10.964" v="2565" actId="1076"/>
          <ac:picMkLst>
            <pc:docMk/>
            <pc:sldMk cId="4185176716" sldId="6755"/>
            <ac:picMk id="26" creationId="{62914BB0-A5B7-9AF1-00C9-4CB5FC8D3BCA}"/>
          </ac:picMkLst>
        </pc:picChg>
      </pc:sldChg>
      <pc:sldChg chg="addSp delSp modSp mod">
        <pc:chgData name="julio olaf gonzalez guzman" userId="fb64a47ee61ae747" providerId="LiveId" clId="{D30A514E-A654-4A6E-9441-B88A66004F05}" dt="2025-05-12T17:44:57.226" v="2144" actId="1076"/>
        <pc:sldMkLst>
          <pc:docMk/>
          <pc:sldMk cId="2741907500" sldId="6756"/>
        </pc:sldMkLst>
        <pc:picChg chg="add mod modCrop">
          <ac:chgData name="julio olaf gonzalez guzman" userId="fb64a47ee61ae747" providerId="LiveId" clId="{D30A514E-A654-4A6E-9441-B88A66004F05}" dt="2025-05-12T17:44:57.226" v="2144" actId="1076"/>
          <ac:picMkLst>
            <pc:docMk/>
            <pc:sldMk cId="2741907500" sldId="6756"/>
            <ac:picMk id="5" creationId="{3EFF437A-CD1B-B35D-E791-6036C162B3C9}"/>
          </ac:picMkLst>
        </pc:picChg>
        <pc:picChg chg="del">
          <ac:chgData name="julio olaf gonzalez guzman" userId="fb64a47ee61ae747" providerId="LiveId" clId="{D30A514E-A654-4A6E-9441-B88A66004F05}" dt="2025-05-12T17:44:14.449" v="2138" actId="478"/>
          <ac:picMkLst>
            <pc:docMk/>
            <pc:sldMk cId="2741907500" sldId="6756"/>
            <ac:picMk id="6" creationId="{4F174DF8-CAE3-291A-8F1A-0889EFDBC130}"/>
          </ac:picMkLst>
        </pc:picChg>
      </pc:sldChg>
      <pc:sldChg chg="addSp delSp modSp mod">
        <pc:chgData name="julio olaf gonzalez guzman" userId="fb64a47ee61ae747" providerId="LiveId" clId="{D30A514E-A654-4A6E-9441-B88A66004F05}" dt="2025-05-12T17:43:58.302" v="2137" actId="20577"/>
        <pc:sldMkLst>
          <pc:docMk/>
          <pc:sldMk cId="2207086485" sldId="6757"/>
        </pc:sldMkLst>
        <pc:spChg chg="mod">
          <ac:chgData name="julio olaf gonzalez guzman" userId="fb64a47ee61ae747" providerId="LiveId" clId="{D30A514E-A654-4A6E-9441-B88A66004F05}" dt="2025-05-12T17:43:58.302" v="2137" actId="20577"/>
          <ac:spMkLst>
            <pc:docMk/>
            <pc:sldMk cId="2207086485" sldId="6757"/>
            <ac:spMk id="4" creationId="{C4925887-4550-9B6B-4E47-9083DD516540}"/>
          </ac:spMkLst>
        </pc:spChg>
        <pc:picChg chg="add mod modCrop">
          <ac:chgData name="julio olaf gonzalez guzman" userId="fb64a47ee61ae747" providerId="LiveId" clId="{D30A514E-A654-4A6E-9441-B88A66004F05}" dt="2025-05-12T17:43:41.286" v="2127" actId="1076"/>
          <ac:picMkLst>
            <pc:docMk/>
            <pc:sldMk cId="2207086485" sldId="6757"/>
            <ac:picMk id="7" creationId="{BD21DAB9-9C22-302B-F35F-24B2961F7002}"/>
          </ac:picMkLst>
        </pc:picChg>
        <pc:picChg chg="del">
          <ac:chgData name="julio olaf gonzalez guzman" userId="fb64a47ee61ae747" providerId="LiveId" clId="{D30A514E-A654-4A6E-9441-B88A66004F05}" dt="2025-05-12T17:43:14.766" v="2119" actId="478"/>
          <ac:picMkLst>
            <pc:docMk/>
            <pc:sldMk cId="2207086485" sldId="6757"/>
            <ac:picMk id="10" creationId="{F16A3BFE-8BFA-46B5-4250-37B6394D4C29}"/>
          </ac:picMkLst>
        </pc:picChg>
      </pc:sldChg>
      <pc:sldChg chg="modSp mod">
        <pc:chgData name="julio olaf gonzalez guzman" userId="fb64a47ee61ae747" providerId="LiveId" clId="{D30A514E-A654-4A6E-9441-B88A66004F05}" dt="2025-05-12T21:05:03.823" v="4251" actId="1076"/>
        <pc:sldMkLst>
          <pc:docMk/>
          <pc:sldMk cId="1500563020" sldId="6763"/>
        </pc:sldMkLst>
        <pc:spChg chg="mod">
          <ac:chgData name="julio olaf gonzalez guzman" userId="fb64a47ee61ae747" providerId="LiveId" clId="{D30A514E-A654-4A6E-9441-B88A66004F05}" dt="2025-05-12T18:46:52.773" v="2673" actId="6549"/>
          <ac:spMkLst>
            <pc:docMk/>
            <pc:sldMk cId="1500563020" sldId="6763"/>
            <ac:spMk id="2" creationId="{243EBEC3-E7E5-7EB4-8B02-0A3A6894974E}"/>
          </ac:spMkLst>
        </pc:spChg>
        <pc:spChg chg="mod">
          <ac:chgData name="julio olaf gonzalez guzman" userId="fb64a47ee61ae747" providerId="LiveId" clId="{D30A514E-A654-4A6E-9441-B88A66004F05}" dt="2025-05-12T21:05:03.823" v="4251" actId="1076"/>
          <ac:spMkLst>
            <pc:docMk/>
            <pc:sldMk cId="1500563020" sldId="6763"/>
            <ac:spMk id="4" creationId="{D1A2ED7D-476B-EE2C-3C19-782094610C05}"/>
          </ac:spMkLst>
        </pc:spChg>
      </pc:sldChg>
      <pc:sldChg chg="del">
        <pc:chgData name="julio olaf gonzalez guzman" userId="fb64a47ee61ae747" providerId="LiveId" clId="{D30A514E-A654-4A6E-9441-B88A66004F05}" dt="2025-05-12T17:47:56.378" v="2160" actId="47"/>
        <pc:sldMkLst>
          <pc:docMk/>
          <pc:sldMk cId="1268387164" sldId="6765"/>
        </pc:sldMkLst>
      </pc:sldChg>
      <pc:sldChg chg="modSp del mod">
        <pc:chgData name="julio olaf gonzalez guzman" userId="fb64a47ee61ae747" providerId="LiveId" clId="{D30A514E-A654-4A6E-9441-B88A66004F05}" dt="2025-05-12T20:28:30.198" v="3898" actId="47"/>
        <pc:sldMkLst>
          <pc:docMk/>
          <pc:sldMk cId="1939185524" sldId="6766"/>
        </pc:sldMkLst>
        <pc:spChg chg="mod">
          <ac:chgData name="julio olaf gonzalez guzman" userId="fb64a47ee61ae747" providerId="LiveId" clId="{D30A514E-A654-4A6E-9441-B88A66004F05}" dt="2025-05-12T17:43:07.705" v="2118" actId="20577"/>
          <ac:spMkLst>
            <pc:docMk/>
            <pc:sldMk cId="1939185524" sldId="6766"/>
            <ac:spMk id="3" creationId="{61904EAA-663B-DEED-25FD-F1C189FF83A9}"/>
          </ac:spMkLst>
        </pc:spChg>
      </pc:sldChg>
      <pc:sldChg chg="modSp mod">
        <pc:chgData name="julio olaf gonzalez guzman" userId="fb64a47ee61ae747" providerId="LiveId" clId="{D30A514E-A654-4A6E-9441-B88A66004F05}" dt="2025-05-12T20:57:21.070" v="4202" actId="20577"/>
        <pc:sldMkLst>
          <pc:docMk/>
          <pc:sldMk cId="500095819" sldId="6776"/>
        </pc:sldMkLst>
        <pc:spChg chg="mod">
          <ac:chgData name="julio olaf gonzalez guzman" userId="fb64a47ee61ae747" providerId="LiveId" clId="{D30A514E-A654-4A6E-9441-B88A66004F05}" dt="2025-05-12T20:57:21.070" v="4202" actId="20577"/>
          <ac:spMkLst>
            <pc:docMk/>
            <pc:sldMk cId="500095819" sldId="6776"/>
            <ac:spMk id="4" creationId="{165F1CEA-4694-2A85-DB7B-4FCF3CE1D79F}"/>
          </ac:spMkLst>
        </pc:spChg>
      </pc:sldChg>
      <pc:sldChg chg="del">
        <pc:chgData name="julio olaf gonzalez guzman" userId="fb64a47ee61ae747" providerId="LiveId" clId="{D30A514E-A654-4A6E-9441-B88A66004F05}" dt="2025-05-12T17:47:22.360" v="2145" actId="47"/>
        <pc:sldMkLst>
          <pc:docMk/>
          <pc:sldMk cId="555460009" sldId="6780"/>
        </pc:sldMkLst>
      </pc:sldChg>
      <pc:sldChg chg="del">
        <pc:chgData name="julio olaf gonzalez guzman" userId="fb64a47ee61ae747" providerId="LiveId" clId="{D30A514E-A654-4A6E-9441-B88A66004F05}" dt="2025-05-12T17:47:42.316" v="2155" actId="47"/>
        <pc:sldMkLst>
          <pc:docMk/>
          <pc:sldMk cId="287025337" sldId="6781"/>
        </pc:sldMkLst>
      </pc:sldChg>
      <pc:sldChg chg="del">
        <pc:chgData name="julio olaf gonzalez guzman" userId="fb64a47ee61ae747" providerId="LiveId" clId="{D30A514E-A654-4A6E-9441-B88A66004F05}" dt="2025-05-12T17:47:35.867" v="2153" actId="47"/>
        <pc:sldMkLst>
          <pc:docMk/>
          <pc:sldMk cId="2913074216" sldId="6782"/>
        </pc:sldMkLst>
      </pc:sldChg>
      <pc:sldChg chg="del">
        <pc:chgData name="julio olaf gonzalez guzman" userId="fb64a47ee61ae747" providerId="LiveId" clId="{D30A514E-A654-4A6E-9441-B88A66004F05}" dt="2025-05-12T17:47:38.887" v="2154" actId="47"/>
        <pc:sldMkLst>
          <pc:docMk/>
          <pc:sldMk cId="2372908686" sldId="6783"/>
        </pc:sldMkLst>
      </pc:sldChg>
      <pc:sldChg chg="del">
        <pc:chgData name="julio olaf gonzalez guzman" userId="fb64a47ee61ae747" providerId="LiveId" clId="{D30A514E-A654-4A6E-9441-B88A66004F05}" dt="2025-05-12T17:47:48.527" v="2157" actId="47"/>
        <pc:sldMkLst>
          <pc:docMk/>
          <pc:sldMk cId="2316641975" sldId="6784"/>
        </pc:sldMkLst>
      </pc:sldChg>
      <pc:sldChg chg="addSp delSp modSp mod ord">
        <pc:chgData name="julio olaf gonzalez guzman" userId="fb64a47ee61ae747" providerId="LiveId" clId="{D30A514E-A654-4A6E-9441-B88A66004F05}" dt="2025-05-13T23:18:01.383" v="8991"/>
        <pc:sldMkLst>
          <pc:docMk/>
          <pc:sldMk cId="1213285529" sldId="6786"/>
        </pc:sldMkLst>
        <pc:spChg chg="mod">
          <ac:chgData name="julio olaf gonzalez guzman" userId="fb64a47ee61ae747" providerId="LiveId" clId="{D30A514E-A654-4A6E-9441-B88A66004F05}" dt="2025-05-12T19:35:48.957" v="3217" actId="20577"/>
          <ac:spMkLst>
            <pc:docMk/>
            <pc:sldMk cId="1213285529" sldId="6786"/>
            <ac:spMk id="4" creationId="{77E94460-4902-A1EB-FD3E-6130222B9F21}"/>
          </ac:spMkLst>
        </pc:spChg>
        <pc:spChg chg="add del mod">
          <ac:chgData name="julio olaf gonzalez guzman" userId="fb64a47ee61ae747" providerId="LiveId" clId="{D30A514E-A654-4A6E-9441-B88A66004F05}" dt="2025-05-12T18:18:21.959" v="2455" actId="478"/>
          <ac:spMkLst>
            <pc:docMk/>
            <pc:sldMk cId="1213285529" sldId="6786"/>
            <ac:spMk id="7" creationId="{4D6AD4AF-F847-E34C-BA2D-33248E1A2644}"/>
          </ac:spMkLst>
        </pc:spChg>
        <pc:spChg chg="mod">
          <ac:chgData name="julio olaf gonzalez guzman" userId="fb64a47ee61ae747" providerId="LiveId" clId="{D30A514E-A654-4A6E-9441-B88A66004F05}" dt="2025-05-12T21:44:33.978" v="5061" actId="20577"/>
          <ac:spMkLst>
            <pc:docMk/>
            <pc:sldMk cId="1213285529" sldId="6786"/>
            <ac:spMk id="13" creationId="{EB967A99-1A71-1ECA-7099-C92D981F2FB5}"/>
          </ac:spMkLst>
        </pc:spChg>
        <pc:spChg chg="mod">
          <ac:chgData name="julio olaf gonzalez guzman" userId="fb64a47ee61ae747" providerId="LiveId" clId="{D30A514E-A654-4A6E-9441-B88A66004F05}" dt="2025-05-12T17:37:38.610" v="2091" actId="207"/>
          <ac:spMkLst>
            <pc:docMk/>
            <pc:sldMk cId="1213285529" sldId="6786"/>
            <ac:spMk id="14" creationId="{1FCA2D56-6D09-33D2-326F-044287A50497}"/>
          </ac:spMkLst>
        </pc:spChg>
        <pc:spChg chg="mod">
          <ac:chgData name="julio olaf gonzalez guzman" userId="fb64a47ee61ae747" providerId="LiveId" clId="{D30A514E-A654-4A6E-9441-B88A66004F05}" dt="2025-05-12T18:09:32.971" v="2381" actId="207"/>
          <ac:spMkLst>
            <pc:docMk/>
            <pc:sldMk cId="1213285529" sldId="6786"/>
            <ac:spMk id="15" creationId="{5D2C59D4-A875-6998-1256-8AC853AAE946}"/>
          </ac:spMkLst>
        </pc:spChg>
        <pc:graphicFrameChg chg="add del mod">
          <ac:chgData name="julio olaf gonzalez guzman" userId="fb64a47ee61ae747" providerId="LiveId" clId="{D30A514E-A654-4A6E-9441-B88A66004F05}" dt="2025-05-12T17:35:14.217" v="2076" actId="478"/>
          <ac:graphicFrameMkLst>
            <pc:docMk/>
            <pc:sldMk cId="1213285529" sldId="6786"/>
            <ac:graphicFrameMk id="2" creationId="{E9FFB53E-C571-E385-31C2-349FDA5A3895}"/>
          </ac:graphicFrameMkLst>
        </pc:graphicFrameChg>
        <pc:graphicFrameChg chg="add mod">
          <ac:chgData name="julio olaf gonzalez guzman" userId="fb64a47ee61ae747" providerId="LiveId" clId="{D30A514E-A654-4A6E-9441-B88A66004F05}" dt="2025-05-13T23:18:01.383" v="8991"/>
          <ac:graphicFrameMkLst>
            <pc:docMk/>
            <pc:sldMk cId="1213285529" sldId="6786"/>
            <ac:graphicFrameMk id="3" creationId="{E9FFB53E-C571-E385-31C2-349FDA5A3895}"/>
          </ac:graphicFrameMkLst>
        </pc:graphicFrameChg>
        <pc:graphicFrameChg chg="add mod">
          <ac:chgData name="julio olaf gonzalez guzman" userId="fb64a47ee61ae747" providerId="LiveId" clId="{D30A514E-A654-4A6E-9441-B88A66004F05}" dt="2025-05-12T17:53:19.194" v="2161"/>
          <ac:graphicFrameMkLst>
            <pc:docMk/>
            <pc:sldMk cId="1213285529" sldId="6786"/>
            <ac:graphicFrameMk id="5" creationId="{AE939B20-F071-A0D2-B101-6647FD72C724}"/>
          </ac:graphicFrameMkLst>
        </pc:graphicFrameChg>
        <pc:graphicFrameChg chg="add del mod modGraphic">
          <ac:chgData name="julio olaf gonzalez guzman" userId="fb64a47ee61ae747" providerId="LiveId" clId="{D30A514E-A654-4A6E-9441-B88A66004F05}" dt="2025-05-12T18:18:21.959" v="2455" actId="478"/>
          <ac:graphicFrameMkLst>
            <pc:docMk/>
            <pc:sldMk cId="1213285529" sldId="6786"/>
            <ac:graphicFrameMk id="6" creationId="{6636B197-8E74-C287-A3BE-AB08AB0409FE}"/>
          </ac:graphicFrameMkLst>
        </pc:graphicFrameChg>
        <pc:graphicFrameChg chg="del">
          <ac:chgData name="julio olaf gonzalez guzman" userId="fb64a47ee61ae747" providerId="LiveId" clId="{D30A514E-A654-4A6E-9441-B88A66004F05}" dt="2025-05-12T17:34:43.730" v="2062" actId="478"/>
          <ac:graphicFrameMkLst>
            <pc:docMk/>
            <pc:sldMk cId="1213285529" sldId="6786"/>
            <ac:graphicFrameMk id="8" creationId="{42E9EE69-961E-C2DD-F525-431F9044B42D}"/>
          </ac:graphicFrameMkLst>
        </pc:graphicFrameChg>
      </pc:sldChg>
      <pc:sldChg chg="del">
        <pc:chgData name="julio olaf gonzalez guzman" userId="fb64a47ee61ae747" providerId="LiveId" clId="{D30A514E-A654-4A6E-9441-B88A66004F05}" dt="2025-05-12T17:47:27.572" v="2148" actId="47"/>
        <pc:sldMkLst>
          <pc:docMk/>
          <pc:sldMk cId="3698729417" sldId="6788"/>
        </pc:sldMkLst>
      </pc:sldChg>
      <pc:sldChg chg="del">
        <pc:chgData name="julio olaf gonzalez guzman" userId="fb64a47ee61ae747" providerId="LiveId" clId="{D30A514E-A654-4A6E-9441-B88A66004F05}" dt="2025-05-12T17:47:28.319" v="2149" actId="47"/>
        <pc:sldMkLst>
          <pc:docMk/>
          <pc:sldMk cId="172967981" sldId="6789"/>
        </pc:sldMkLst>
      </pc:sldChg>
      <pc:sldChg chg="del">
        <pc:chgData name="julio olaf gonzalez guzman" userId="fb64a47ee61ae747" providerId="LiveId" clId="{D30A514E-A654-4A6E-9441-B88A66004F05}" dt="2025-05-12T17:47:29.013" v="2150" actId="47"/>
        <pc:sldMkLst>
          <pc:docMk/>
          <pc:sldMk cId="1524710327" sldId="6790"/>
        </pc:sldMkLst>
      </pc:sldChg>
      <pc:sldChg chg="del">
        <pc:chgData name="julio olaf gonzalez guzman" userId="fb64a47ee61ae747" providerId="LiveId" clId="{D30A514E-A654-4A6E-9441-B88A66004F05}" dt="2025-05-12T17:47:30.003" v="2151" actId="47"/>
        <pc:sldMkLst>
          <pc:docMk/>
          <pc:sldMk cId="2614961997" sldId="6792"/>
        </pc:sldMkLst>
      </pc:sldChg>
      <pc:sldChg chg="del">
        <pc:chgData name="julio olaf gonzalez guzman" userId="fb64a47ee61ae747" providerId="LiveId" clId="{D30A514E-A654-4A6E-9441-B88A66004F05}" dt="2025-05-12T17:47:30.715" v="2152" actId="47"/>
        <pc:sldMkLst>
          <pc:docMk/>
          <pc:sldMk cId="1498236266" sldId="6793"/>
        </pc:sldMkLst>
      </pc:sldChg>
      <pc:sldChg chg="del">
        <pc:chgData name="julio olaf gonzalez guzman" userId="fb64a47ee61ae747" providerId="LiveId" clId="{D30A514E-A654-4A6E-9441-B88A66004F05}" dt="2025-05-12T20:45:12.572" v="3985" actId="47"/>
        <pc:sldMkLst>
          <pc:docMk/>
          <pc:sldMk cId="1999264277" sldId="6794"/>
        </pc:sldMkLst>
      </pc:sldChg>
      <pc:sldChg chg="del">
        <pc:chgData name="julio olaf gonzalez guzman" userId="fb64a47ee61ae747" providerId="LiveId" clId="{D30A514E-A654-4A6E-9441-B88A66004F05}" dt="2025-05-12T20:45:14.429" v="3986" actId="47"/>
        <pc:sldMkLst>
          <pc:docMk/>
          <pc:sldMk cId="2827334184" sldId="6796"/>
        </pc:sldMkLst>
      </pc:sldChg>
      <pc:sldChg chg="addSp delSp modSp add mod">
        <pc:chgData name="julio olaf gonzalez guzman" userId="fb64a47ee61ae747" providerId="LiveId" clId="{D30A514E-A654-4A6E-9441-B88A66004F05}" dt="2025-05-13T17:09:04.424" v="6371" actId="3626"/>
        <pc:sldMkLst>
          <pc:docMk/>
          <pc:sldMk cId="2260971508" sldId="6797"/>
        </pc:sldMkLst>
        <pc:spChg chg="mod">
          <ac:chgData name="julio olaf gonzalez guzman" userId="fb64a47ee61ae747" providerId="LiveId" clId="{D30A514E-A654-4A6E-9441-B88A66004F05}" dt="2025-05-09T23:26:41.074" v="1214"/>
          <ac:spMkLst>
            <pc:docMk/>
            <pc:sldMk cId="2260971508" sldId="6797"/>
            <ac:spMk id="6" creationId="{17D8DB95-9E95-5F6F-3484-FBC11B8521E4}"/>
          </ac:spMkLst>
        </pc:spChg>
        <pc:spChg chg="mod">
          <ac:chgData name="julio olaf gonzalez guzman" userId="fb64a47ee61ae747" providerId="LiveId" clId="{D30A514E-A654-4A6E-9441-B88A66004F05}" dt="2025-05-09T23:27:05.504" v="1217"/>
          <ac:spMkLst>
            <pc:docMk/>
            <pc:sldMk cId="2260971508" sldId="6797"/>
            <ac:spMk id="10" creationId="{E3C15F3B-03CD-3602-E615-DCDD19B67AE8}"/>
          </ac:spMkLst>
        </pc:spChg>
        <pc:spChg chg="mod">
          <ac:chgData name="julio olaf gonzalez guzman" userId="fb64a47ee61ae747" providerId="LiveId" clId="{D30A514E-A654-4A6E-9441-B88A66004F05}" dt="2025-05-09T23:56:47.502" v="1665" actId="404"/>
          <ac:spMkLst>
            <pc:docMk/>
            <pc:sldMk cId="2260971508" sldId="6797"/>
            <ac:spMk id="11" creationId="{0DE07F51-1EC9-4439-EF77-B1CE3D251E45}"/>
          </ac:spMkLst>
        </pc:spChg>
        <pc:spChg chg="mod">
          <ac:chgData name="julio olaf gonzalez guzman" userId="fb64a47ee61ae747" providerId="LiveId" clId="{D30A514E-A654-4A6E-9441-B88A66004F05}" dt="2025-05-09T23:43:19.564" v="1487" actId="113"/>
          <ac:spMkLst>
            <pc:docMk/>
            <pc:sldMk cId="2260971508" sldId="6797"/>
            <ac:spMk id="12" creationId="{5FC70550-BA56-19A8-FD11-43645319221C}"/>
          </ac:spMkLst>
        </pc:spChg>
        <pc:spChg chg="add mod">
          <ac:chgData name="julio olaf gonzalez guzman" userId="fb64a47ee61ae747" providerId="LiveId" clId="{D30A514E-A654-4A6E-9441-B88A66004F05}" dt="2025-05-09T22:12:49.011" v="108" actId="1038"/>
          <ac:spMkLst>
            <pc:docMk/>
            <pc:sldMk cId="2260971508" sldId="6797"/>
            <ac:spMk id="14" creationId="{DBF31C46-1F3E-CDDB-E2AD-C066595825A4}"/>
          </ac:spMkLst>
        </pc:spChg>
        <pc:spChg chg="add mod">
          <ac:chgData name="julio olaf gonzalez guzman" userId="fb64a47ee61ae747" providerId="LiveId" clId="{D30A514E-A654-4A6E-9441-B88A66004F05}" dt="2025-05-09T23:29:59.320" v="1238" actId="1076"/>
          <ac:spMkLst>
            <pc:docMk/>
            <pc:sldMk cId="2260971508" sldId="6797"/>
            <ac:spMk id="16" creationId="{05EBE3C9-D8CA-714A-D93A-60293AC3125C}"/>
          </ac:spMkLst>
        </pc:spChg>
        <pc:spChg chg="add mod">
          <ac:chgData name="julio olaf gonzalez guzman" userId="fb64a47ee61ae747" providerId="LiveId" clId="{D30A514E-A654-4A6E-9441-B88A66004F05}" dt="2025-05-09T23:57:35.079" v="1673" actId="113"/>
          <ac:spMkLst>
            <pc:docMk/>
            <pc:sldMk cId="2260971508" sldId="6797"/>
            <ac:spMk id="18" creationId="{5F15B6CC-5652-9635-B07E-4C1B6148EEF9}"/>
          </ac:spMkLst>
        </pc:spChg>
        <pc:spChg chg="mod">
          <ac:chgData name="julio olaf gonzalez guzman" userId="fb64a47ee61ae747" providerId="LiveId" clId="{D30A514E-A654-4A6E-9441-B88A66004F05}" dt="2025-05-12T21:39:27.164" v="4598" actId="14100"/>
          <ac:spMkLst>
            <pc:docMk/>
            <pc:sldMk cId="2260971508" sldId="6797"/>
            <ac:spMk id="19" creationId="{D20F2098-7109-46EC-B6FE-860B2DAA9FB0}"/>
          </ac:spMkLst>
        </pc:spChg>
        <pc:spChg chg="add mod">
          <ac:chgData name="julio olaf gonzalez guzman" userId="fb64a47ee61ae747" providerId="LiveId" clId="{D30A514E-A654-4A6E-9441-B88A66004F05}" dt="2025-05-09T23:57:35.079" v="1673" actId="113"/>
          <ac:spMkLst>
            <pc:docMk/>
            <pc:sldMk cId="2260971508" sldId="6797"/>
            <ac:spMk id="21" creationId="{06A84D04-EDAD-3FE5-C317-69260F8D495F}"/>
          </ac:spMkLst>
        </pc:spChg>
        <pc:spChg chg="add mod">
          <ac:chgData name="julio olaf gonzalez guzman" userId="fb64a47ee61ae747" providerId="LiveId" clId="{D30A514E-A654-4A6E-9441-B88A66004F05}" dt="2025-05-09T23:57:35.079" v="1673" actId="113"/>
          <ac:spMkLst>
            <pc:docMk/>
            <pc:sldMk cId="2260971508" sldId="6797"/>
            <ac:spMk id="25" creationId="{0F15C355-5465-D505-E5B9-1DA93D7217C5}"/>
          </ac:spMkLst>
        </pc:spChg>
        <pc:spChg chg="add mod">
          <ac:chgData name="julio olaf gonzalez guzman" userId="fb64a47ee61ae747" providerId="LiveId" clId="{D30A514E-A654-4A6E-9441-B88A66004F05}" dt="2025-05-09T23:43:34.420" v="1489" actId="2711"/>
          <ac:spMkLst>
            <pc:docMk/>
            <pc:sldMk cId="2260971508" sldId="6797"/>
            <ac:spMk id="30" creationId="{00FE8DE4-0C6F-8F8A-7BD0-55A050FE191E}"/>
          </ac:spMkLst>
        </pc:spChg>
        <pc:spChg chg="add mod">
          <ac:chgData name="julio olaf gonzalez guzman" userId="fb64a47ee61ae747" providerId="LiveId" clId="{D30A514E-A654-4A6E-9441-B88A66004F05}" dt="2025-05-09T22:14:11.482" v="553" actId="1036"/>
          <ac:spMkLst>
            <pc:docMk/>
            <pc:sldMk cId="2260971508" sldId="6797"/>
            <ac:spMk id="32" creationId="{8A52EAA6-2835-59B2-B7DF-C38ED6EDBD47}"/>
          </ac:spMkLst>
        </pc:spChg>
        <pc:spChg chg="add mod">
          <ac:chgData name="julio olaf gonzalez guzman" userId="fb64a47ee61ae747" providerId="LiveId" clId="{D30A514E-A654-4A6E-9441-B88A66004F05}" dt="2025-05-09T22:27:42.600" v="693" actId="1076"/>
          <ac:spMkLst>
            <pc:docMk/>
            <pc:sldMk cId="2260971508" sldId="6797"/>
            <ac:spMk id="33" creationId="{657A35B6-9E35-5B71-BDF0-31D090AF041F}"/>
          </ac:spMkLst>
        </pc:spChg>
        <pc:spChg chg="mod">
          <ac:chgData name="julio olaf gonzalez guzman" userId="fb64a47ee61ae747" providerId="LiveId" clId="{D30A514E-A654-4A6E-9441-B88A66004F05}" dt="2025-05-09T22:24:33.203" v="680" actId="20577"/>
          <ac:spMkLst>
            <pc:docMk/>
            <pc:sldMk cId="2260971508" sldId="6797"/>
            <ac:spMk id="36" creationId="{1614C20F-2524-EE63-E880-C80F83D60F1C}"/>
          </ac:spMkLst>
        </pc:spChg>
        <pc:spChg chg="mod">
          <ac:chgData name="julio olaf gonzalez guzman" userId="fb64a47ee61ae747" providerId="LiveId" clId="{D30A514E-A654-4A6E-9441-B88A66004F05}" dt="2025-05-09T22:14:11.482" v="553" actId="1036"/>
          <ac:spMkLst>
            <pc:docMk/>
            <pc:sldMk cId="2260971508" sldId="6797"/>
            <ac:spMk id="37" creationId="{70355A2A-DEB1-667D-F5D6-D4341841BAD7}"/>
          </ac:spMkLst>
        </pc:spChg>
        <pc:spChg chg="add mod">
          <ac:chgData name="julio olaf gonzalez guzman" userId="fb64a47ee61ae747" providerId="LiveId" clId="{D30A514E-A654-4A6E-9441-B88A66004F05}" dt="2025-05-09T23:56:47.502" v="1665" actId="404"/>
          <ac:spMkLst>
            <pc:docMk/>
            <pc:sldMk cId="2260971508" sldId="6797"/>
            <ac:spMk id="42" creationId="{016DE941-2331-86DD-051F-B7694C5E84F3}"/>
          </ac:spMkLst>
        </pc:spChg>
        <pc:spChg chg="add mod">
          <ac:chgData name="julio olaf gonzalez guzman" userId="fb64a47ee61ae747" providerId="LiveId" clId="{D30A514E-A654-4A6E-9441-B88A66004F05}" dt="2025-05-09T23:39:08.426" v="1449"/>
          <ac:spMkLst>
            <pc:docMk/>
            <pc:sldMk cId="2260971508" sldId="6797"/>
            <ac:spMk id="43" creationId="{643315FC-6F1B-CF87-2A20-039A489B62E3}"/>
          </ac:spMkLst>
        </pc:spChg>
        <pc:spChg chg="add mod">
          <ac:chgData name="julio olaf gonzalez guzman" userId="fb64a47ee61ae747" providerId="LiveId" clId="{D30A514E-A654-4A6E-9441-B88A66004F05}" dt="2025-05-09T22:13:12.886" v="366" actId="1036"/>
          <ac:spMkLst>
            <pc:docMk/>
            <pc:sldMk cId="2260971508" sldId="6797"/>
            <ac:spMk id="45" creationId="{1BEB59A2-C0C0-3ECD-E501-73FA747E296A}"/>
          </ac:spMkLst>
        </pc:spChg>
        <pc:spChg chg="add mod">
          <ac:chgData name="julio olaf gonzalez guzman" userId="fb64a47ee61ae747" providerId="LiveId" clId="{D30A514E-A654-4A6E-9441-B88A66004F05}" dt="2025-05-09T22:13:12.886" v="366" actId="1036"/>
          <ac:spMkLst>
            <pc:docMk/>
            <pc:sldMk cId="2260971508" sldId="6797"/>
            <ac:spMk id="46" creationId="{7EA5AC86-C20F-6987-404E-53AE4BEB497A}"/>
          </ac:spMkLst>
        </pc:spChg>
        <pc:spChg chg="add mod">
          <ac:chgData name="julio olaf gonzalez guzman" userId="fb64a47ee61ae747" providerId="LiveId" clId="{D30A514E-A654-4A6E-9441-B88A66004F05}" dt="2025-05-09T23:57:35.079" v="1673" actId="113"/>
          <ac:spMkLst>
            <pc:docMk/>
            <pc:sldMk cId="2260971508" sldId="6797"/>
            <ac:spMk id="49" creationId="{4FAD2FD1-E7F4-2D69-E421-3BF1CDD2B365}"/>
          </ac:spMkLst>
        </pc:spChg>
        <pc:spChg chg="add mod">
          <ac:chgData name="julio olaf gonzalez guzman" userId="fb64a47ee61ae747" providerId="LiveId" clId="{D30A514E-A654-4A6E-9441-B88A66004F05}" dt="2025-05-12T20:01:48.159" v="3597" actId="20577"/>
          <ac:spMkLst>
            <pc:docMk/>
            <pc:sldMk cId="2260971508" sldId="6797"/>
            <ac:spMk id="50" creationId="{1D8EA04E-9E6D-0E6E-F289-8F2B1A620651}"/>
          </ac:spMkLst>
        </pc:spChg>
        <pc:spChg chg="add mod">
          <ac:chgData name="julio olaf gonzalez guzman" userId="fb64a47ee61ae747" providerId="LiveId" clId="{D30A514E-A654-4A6E-9441-B88A66004F05}" dt="2025-05-09T23:43:02.191" v="1484" actId="113"/>
          <ac:spMkLst>
            <pc:docMk/>
            <pc:sldMk cId="2260971508" sldId="6797"/>
            <ac:spMk id="51" creationId="{8AE40665-D81F-7F23-2C5F-893DFC8415C8}"/>
          </ac:spMkLst>
        </pc:spChg>
        <pc:spChg chg="add mod">
          <ac:chgData name="julio olaf gonzalez guzman" userId="fb64a47ee61ae747" providerId="LiveId" clId="{D30A514E-A654-4A6E-9441-B88A66004F05}" dt="2025-05-09T22:13:19.934" v="427" actId="1037"/>
          <ac:spMkLst>
            <pc:docMk/>
            <pc:sldMk cId="2260971508" sldId="6797"/>
            <ac:spMk id="53" creationId="{0F3C2AB1-C0C3-5B59-D5D0-0404959D23F1}"/>
          </ac:spMkLst>
        </pc:spChg>
        <pc:spChg chg="add mod">
          <ac:chgData name="julio olaf gonzalez guzman" userId="fb64a47ee61ae747" providerId="LiveId" clId="{D30A514E-A654-4A6E-9441-B88A66004F05}" dt="2025-05-09T22:21:05.149" v="647" actId="1076"/>
          <ac:spMkLst>
            <pc:docMk/>
            <pc:sldMk cId="2260971508" sldId="6797"/>
            <ac:spMk id="54" creationId="{C555C298-D77E-F5BE-BFA0-4404FA9FA0D8}"/>
          </ac:spMkLst>
        </pc:spChg>
        <pc:spChg chg="add mod">
          <ac:chgData name="julio olaf gonzalez guzman" userId="fb64a47ee61ae747" providerId="LiveId" clId="{D30A514E-A654-4A6E-9441-B88A66004F05}" dt="2025-05-09T23:31:59.713" v="1258"/>
          <ac:spMkLst>
            <pc:docMk/>
            <pc:sldMk cId="2260971508" sldId="6797"/>
            <ac:spMk id="57" creationId="{0F2218F0-AFF6-F3DC-B58A-E6F4BB14ADB8}"/>
          </ac:spMkLst>
        </pc:spChg>
        <pc:spChg chg="add mod">
          <ac:chgData name="julio olaf gonzalez guzman" userId="fb64a47ee61ae747" providerId="LiveId" clId="{D30A514E-A654-4A6E-9441-B88A66004F05}" dt="2025-05-09T23:57:28.516" v="1671" actId="113"/>
          <ac:spMkLst>
            <pc:docMk/>
            <pc:sldMk cId="2260971508" sldId="6797"/>
            <ac:spMk id="58" creationId="{BC948106-F505-795A-0D00-6869AEB49D6C}"/>
          </ac:spMkLst>
        </pc:spChg>
        <pc:spChg chg="add mod">
          <ac:chgData name="julio olaf gonzalez guzman" userId="fb64a47ee61ae747" providerId="LiveId" clId="{D30A514E-A654-4A6E-9441-B88A66004F05}" dt="2025-05-09T23:43:40.533" v="1490" actId="2711"/>
          <ac:spMkLst>
            <pc:docMk/>
            <pc:sldMk cId="2260971508" sldId="6797"/>
            <ac:spMk id="59" creationId="{8A56FA2A-803D-14BE-6524-18DE14A53EDD}"/>
          </ac:spMkLst>
        </pc:spChg>
        <pc:spChg chg="add mod">
          <ac:chgData name="julio olaf gonzalez guzman" userId="fb64a47ee61ae747" providerId="LiveId" clId="{D30A514E-A654-4A6E-9441-B88A66004F05}" dt="2025-05-09T22:13:51.546" v="549" actId="1035"/>
          <ac:spMkLst>
            <pc:docMk/>
            <pc:sldMk cId="2260971508" sldId="6797"/>
            <ac:spMk id="61" creationId="{CD2C7710-C5E7-1357-7A4A-8C61B28B7238}"/>
          </ac:spMkLst>
        </pc:spChg>
        <pc:spChg chg="add mod">
          <ac:chgData name="julio olaf gonzalez guzman" userId="fb64a47ee61ae747" providerId="LiveId" clId="{D30A514E-A654-4A6E-9441-B88A66004F05}" dt="2025-05-09T23:44:04.737" v="1491" actId="1076"/>
          <ac:spMkLst>
            <pc:docMk/>
            <pc:sldMk cId="2260971508" sldId="6797"/>
            <ac:spMk id="62" creationId="{F1B139E4-39D3-4907-5B26-04DE1DCB3074}"/>
          </ac:spMkLst>
        </pc:spChg>
        <pc:spChg chg="add mod">
          <ac:chgData name="julio olaf gonzalez guzman" userId="fb64a47ee61ae747" providerId="LiveId" clId="{D30A514E-A654-4A6E-9441-B88A66004F05}" dt="2025-05-09T23:42:14.982" v="1476" actId="5793"/>
          <ac:spMkLst>
            <pc:docMk/>
            <pc:sldMk cId="2260971508" sldId="6797"/>
            <ac:spMk id="65" creationId="{93F6D044-4F8E-ED8F-EA35-3C8E1326FF31}"/>
          </ac:spMkLst>
        </pc:spChg>
        <pc:spChg chg="add mod">
          <ac:chgData name="julio olaf gonzalez guzman" userId="fb64a47ee61ae747" providerId="LiveId" clId="{D30A514E-A654-4A6E-9441-B88A66004F05}" dt="2025-05-09T23:57:28.516" v="1671" actId="113"/>
          <ac:spMkLst>
            <pc:docMk/>
            <pc:sldMk cId="2260971508" sldId="6797"/>
            <ac:spMk id="66" creationId="{00C4566E-4D82-E45D-5719-077C059E1A22}"/>
          </ac:spMkLst>
        </pc:spChg>
        <pc:spChg chg="add mod">
          <ac:chgData name="julio olaf gonzalez guzman" userId="fb64a47ee61ae747" providerId="LiveId" clId="{D30A514E-A654-4A6E-9441-B88A66004F05}" dt="2025-05-09T23:42:54.554" v="1482" actId="113"/>
          <ac:spMkLst>
            <pc:docMk/>
            <pc:sldMk cId="2260971508" sldId="6797"/>
            <ac:spMk id="67" creationId="{1339FE46-E2BF-F3FD-8930-049198B16CCD}"/>
          </ac:spMkLst>
        </pc:spChg>
        <pc:spChg chg="add mod">
          <ac:chgData name="julio olaf gonzalez guzman" userId="fb64a47ee61ae747" providerId="LiveId" clId="{D30A514E-A654-4A6E-9441-B88A66004F05}" dt="2025-05-09T23:46:01.514" v="1521" actId="207"/>
          <ac:spMkLst>
            <pc:docMk/>
            <pc:sldMk cId="2260971508" sldId="6797"/>
            <ac:spMk id="72" creationId="{DC659FCC-4E88-9A19-74A3-71D72A2AAF34}"/>
          </ac:spMkLst>
        </pc:spChg>
        <pc:spChg chg="add mod">
          <ac:chgData name="julio olaf gonzalez guzman" userId="fb64a47ee61ae747" providerId="LiveId" clId="{D30A514E-A654-4A6E-9441-B88A66004F05}" dt="2025-05-09T23:36:36.760" v="1306" actId="207"/>
          <ac:spMkLst>
            <pc:docMk/>
            <pc:sldMk cId="2260971508" sldId="6797"/>
            <ac:spMk id="73" creationId="{EA8EDA85-AFB4-D412-FEC7-42C698FB283A}"/>
          </ac:spMkLst>
        </pc:spChg>
        <pc:spChg chg="add mod">
          <ac:chgData name="julio olaf gonzalez guzman" userId="fb64a47ee61ae747" providerId="LiveId" clId="{D30A514E-A654-4A6E-9441-B88A66004F05}" dt="2025-05-09T22:24:06.773" v="670" actId="1076"/>
          <ac:spMkLst>
            <pc:docMk/>
            <pc:sldMk cId="2260971508" sldId="6797"/>
            <ac:spMk id="76" creationId="{92F2C214-1696-1600-6578-F16437382DB0}"/>
          </ac:spMkLst>
        </pc:spChg>
        <pc:spChg chg="add mod">
          <ac:chgData name="julio olaf gonzalez guzman" userId="fb64a47ee61ae747" providerId="LiveId" clId="{D30A514E-A654-4A6E-9441-B88A66004F05}" dt="2025-05-09T22:24:06.773" v="670" actId="1076"/>
          <ac:spMkLst>
            <pc:docMk/>
            <pc:sldMk cId="2260971508" sldId="6797"/>
            <ac:spMk id="77" creationId="{BAD7B943-DE1E-A326-421A-55190ECB416F}"/>
          </ac:spMkLst>
        </pc:spChg>
        <pc:spChg chg="add mod">
          <ac:chgData name="julio olaf gonzalez guzman" userId="fb64a47ee61ae747" providerId="LiveId" clId="{D30A514E-A654-4A6E-9441-B88A66004F05}" dt="2025-05-09T23:57:35.079" v="1673" actId="113"/>
          <ac:spMkLst>
            <pc:docMk/>
            <pc:sldMk cId="2260971508" sldId="6797"/>
            <ac:spMk id="80" creationId="{5626F736-06BC-A801-7A1D-6C8AFA34B81B}"/>
          </ac:spMkLst>
        </pc:spChg>
        <pc:spChg chg="add mod">
          <ac:chgData name="julio olaf gonzalez guzman" userId="fb64a47ee61ae747" providerId="LiveId" clId="{D30A514E-A654-4A6E-9441-B88A66004F05}" dt="2025-05-09T23:57:35.079" v="1673" actId="113"/>
          <ac:spMkLst>
            <pc:docMk/>
            <pc:sldMk cId="2260971508" sldId="6797"/>
            <ac:spMk id="81" creationId="{CC43A9A6-8993-42BB-DA27-27B7204E2599}"/>
          </ac:spMkLst>
        </pc:spChg>
        <pc:spChg chg="add mod">
          <ac:chgData name="julio olaf gonzalez guzman" userId="fb64a47ee61ae747" providerId="LiveId" clId="{D30A514E-A654-4A6E-9441-B88A66004F05}" dt="2025-05-09T23:57:35.079" v="1673" actId="113"/>
          <ac:spMkLst>
            <pc:docMk/>
            <pc:sldMk cId="2260971508" sldId="6797"/>
            <ac:spMk id="82" creationId="{5B82A3A7-E6BA-0BAE-EF1D-4638DF0A684E}"/>
          </ac:spMkLst>
        </pc:spChg>
        <pc:spChg chg="add mod">
          <ac:chgData name="julio olaf gonzalez guzman" userId="fb64a47ee61ae747" providerId="LiveId" clId="{D30A514E-A654-4A6E-9441-B88A66004F05}" dt="2025-05-09T23:43:07.851" v="1485" actId="113"/>
          <ac:spMkLst>
            <pc:docMk/>
            <pc:sldMk cId="2260971508" sldId="6797"/>
            <ac:spMk id="83" creationId="{0212EBB1-95EA-A0BB-9E83-DE4B846EFDC3}"/>
          </ac:spMkLst>
        </pc:spChg>
        <pc:spChg chg="add mod">
          <ac:chgData name="julio olaf gonzalez guzman" userId="fb64a47ee61ae747" providerId="LiveId" clId="{D30A514E-A654-4A6E-9441-B88A66004F05}" dt="2025-05-09T23:44:38.412" v="1517" actId="1076"/>
          <ac:spMkLst>
            <pc:docMk/>
            <pc:sldMk cId="2260971508" sldId="6797"/>
            <ac:spMk id="87" creationId="{93C334E4-7E3B-07BA-DF31-80BE4540B131}"/>
          </ac:spMkLst>
        </pc:spChg>
        <pc:spChg chg="add mod">
          <ac:chgData name="julio olaf gonzalez guzman" userId="fb64a47ee61ae747" providerId="LiveId" clId="{D30A514E-A654-4A6E-9441-B88A66004F05}" dt="2025-05-09T23:44:38.412" v="1517" actId="1076"/>
          <ac:spMkLst>
            <pc:docMk/>
            <pc:sldMk cId="2260971508" sldId="6797"/>
            <ac:spMk id="88" creationId="{B3678A50-C156-6783-D30A-8A799466CF45}"/>
          </ac:spMkLst>
        </pc:spChg>
        <pc:picChg chg="add mod">
          <ac:chgData name="julio olaf gonzalez guzman" userId="fb64a47ee61ae747" providerId="LiveId" clId="{D30A514E-A654-4A6E-9441-B88A66004F05}" dt="2025-05-13T17:08:54.289" v="6369" actId="3626"/>
          <ac:picMkLst>
            <pc:docMk/>
            <pc:sldMk cId="2260971508" sldId="6797"/>
            <ac:picMk id="9" creationId="{EF995BF7-111A-FA16-3614-EABF6FEA3891}"/>
          </ac:picMkLst>
        </pc:picChg>
        <pc:picChg chg="add mod">
          <ac:chgData name="julio olaf gonzalez guzman" userId="fb64a47ee61ae747" providerId="LiveId" clId="{D30A514E-A654-4A6E-9441-B88A66004F05}" dt="2025-05-13T17:09:04.424" v="6371" actId="3626"/>
          <ac:picMkLst>
            <pc:docMk/>
            <pc:sldMk cId="2260971508" sldId="6797"/>
            <ac:picMk id="52" creationId="{DF39DA91-E1AD-B4ED-D91B-EED69CA24D91}"/>
          </ac:picMkLst>
        </pc:picChg>
        <pc:picChg chg="add mod">
          <ac:chgData name="julio olaf gonzalez guzman" userId="fb64a47ee61ae747" providerId="LiveId" clId="{D30A514E-A654-4A6E-9441-B88A66004F05}" dt="2025-05-13T17:08:59.679" v="6370" actId="3626"/>
          <ac:picMkLst>
            <pc:docMk/>
            <pc:sldMk cId="2260971508" sldId="6797"/>
            <ac:picMk id="60" creationId="{A49B644D-3D3F-83D3-5AF9-1E285255976C}"/>
          </ac:picMkLst>
        </pc:picChg>
        <pc:picChg chg="add mod">
          <ac:chgData name="julio olaf gonzalez guzman" userId="fb64a47ee61ae747" providerId="LiveId" clId="{D30A514E-A654-4A6E-9441-B88A66004F05}" dt="2025-05-09T23:25:50.127" v="1209" actId="3626"/>
          <ac:picMkLst>
            <pc:docMk/>
            <pc:sldMk cId="2260971508" sldId="6797"/>
            <ac:picMk id="68" creationId="{5E2E7F4D-F682-3038-30A7-6B8C5144A3F4}"/>
          </ac:picMkLst>
        </pc:picChg>
        <pc:picChg chg="add mod">
          <ac:chgData name="julio olaf gonzalez guzman" userId="fb64a47ee61ae747" providerId="LiveId" clId="{D30A514E-A654-4A6E-9441-B88A66004F05}" dt="2025-05-09T22:15:42.620" v="569" actId="1076"/>
          <ac:picMkLst>
            <pc:docMk/>
            <pc:sldMk cId="2260971508" sldId="6797"/>
            <ac:picMk id="70" creationId="{13BB1163-6D9B-A6A6-3952-B5E5F376FDCA}"/>
          </ac:picMkLst>
        </pc:picChg>
        <pc:picChg chg="add mod">
          <ac:chgData name="julio olaf gonzalez guzman" userId="fb64a47ee61ae747" providerId="LiveId" clId="{D30A514E-A654-4A6E-9441-B88A66004F05}" dt="2025-05-09T22:22:53.901" v="655" actId="1076"/>
          <ac:picMkLst>
            <pc:docMk/>
            <pc:sldMk cId="2260971508" sldId="6797"/>
            <ac:picMk id="75" creationId="{5C7AFF08-C7B2-28E2-1D50-4C4B986E7FB7}"/>
          </ac:picMkLst>
        </pc:picChg>
      </pc:sldChg>
      <pc:sldChg chg="add del">
        <pc:chgData name="julio olaf gonzalez guzman" userId="fb64a47ee61ae747" providerId="LiveId" clId="{D30A514E-A654-4A6E-9441-B88A66004F05}" dt="2025-05-09T23:46:18.309" v="1523" actId="47"/>
        <pc:sldMkLst>
          <pc:docMk/>
          <pc:sldMk cId="4114168868" sldId="6798"/>
        </pc:sldMkLst>
      </pc:sldChg>
      <pc:sldChg chg="addSp delSp modSp add mod">
        <pc:chgData name="julio olaf gonzalez guzman" userId="fb64a47ee61ae747" providerId="LiveId" clId="{D30A514E-A654-4A6E-9441-B88A66004F05}" dt="2025-05-13T21:21:08.068" v="8775" actId="571"/>
        <pc:sldMkLst>
          <pc:docMk/>
          <pc:sldMk cId="1641094086" sldId="6799"/>
        </pc:sldMkLst>
        <pc:spChg chg="add mod">
          <ac:chgData name="julio olaf gonzalez guzman" userId="fb64a47ee61ae747" providerId="LiveId" clId="{D30A514E-A654-4A6E-9441-B88A66004F05}" dt="2025-05-13T21:21:08.068" v="8775" actId="571"/>
          <ac:spMkLst>
            <pc:docMk/>
            <pc:sldMk cId="1641094086" sldId="6799"/>
            <ac:spMk id="4" creationId="{EFDADDA2-E407-BC91-3ED3-6CC5DF60E5C4}"/>
          </ac:spMkLst>
        </pc:spChg>
        <pc:spChg chg="add mod">
          <ac:chgData name="julio olaf gonzalez guzman" userId="fb64a47ee61ae747" providerId="LiveId" clId="{D30A514E-A654-4A6E-9441-B88A66004F05}" dt="2025-05-12T16:19:08.393" v="1742" actId="1036"/>
          <ac:spMkLst>
            <pc:docMk/>
            <pc:sldMk cId="1641094086" sldId="6799"/>
            <ac:spMk id="17" creationId="{6F3041F1-7251-DC74-8888-93758B30534D}"/>
          </ac:spMkLst>
        </pc:spChg>
        <pc:spChg chg="del">
          <ac:chgData name="julio olaf gonzalez guzman" userId="fb64a47ee61ae747" providerId="LiveId" clId="{D30A514E-A654-4A6E-9441-B88A66004F05}" dt="2025-05-12T21:39:32.897" v="4599" actId="478"/>
          <ac:spMkLst>
            <pc:docMk/>
            <pc:sldMk cId="1641094086" sldId="6799"/>
            <ac:spMk id="19" creationId="{5E8070E5-249A-1F1C-C7F9-FCA8B36330B3}"/>
          </ac:spMkLst>
        </pc:spChg>
        <pc:spChg chg="add mod">
          <ac:chgData name="julio olaf gonzalez guzman" userId="fb64a47ee61ae747" providerId="LiveId" clId="{D30A514E-A654-4A6E-9441-B88A66004F05}" dt="2025-05-12T16:19:08.393" v="1742" actId="1036"/>
          <ac:spMkLst>
            <pc:docMk/>
            <pc:sldMk cId="1641094086" sldId="6799"/>
            <ac:spMk id="22" creationId="{9F3A9199-0F11-62DB-8DEE-518F7CDF9824}"/>
          </ac:spMkLst>
        </pc:spChg>
        <pc:spChg chg="add mod">
          <ac:chgData name="julio olaf gonzalez guzman" userId="fb64a47ee61ae747" providerId="LiveId" clId="{D30A514E-A654-4A6E-9441-B88A66004F05}" dt="2025-05-12T16:21:49.872" v="1767"/>
          <ac:spMkLst>
            <pc:docMk/>
            <pc:sldMk cId="1641094086" sldId="6799"/>
            <ac:spMk id="23" creationId="{9769608C-466B-D60D-3010-07017E9214C2}"/>
          </ac:spMkLst>
        </pc:spChg>
        <pc:spChg chg="add mod">
          <ac:chgData name="julio olaf gonzalez guzman" userId="fb64a47ee61ae747" providerId="LiveId" clId="{D30A514E-A654-4A6E-9441-B88A66004F05}" dt="2025-05-12T16:21:08.325" v="1765" actId="20577"/>
          <ac:spMkLst>
            <pc:docMk/>
            <pc:sldMk cId="1641094086" sldId="6799"/>
            <ac:spMk id="24" creationId="{C1EE6DD9-BA53-8336-8DEC-6FDE1E12F748}"/>
          </ac:spMkLst>
        </pc:spChg>
        <pc:spChg chg="mod">
          <ac:chgData name="julio olaf gonzalez guzman" userId="fb64a47ee61ae747" providerId="LiveId" clId="{D30A514E-A654-4A6E-9441-B88A66004F05}" dt="2025-05-09T23:53:35.572" v="1588" actId="113"/>
          <ac:spMkLst>
            <pc:docMk/>
            <pc:sldMk cId="1641094086" sldId="6799"/>
            <ac:spMk id="25" creationId="{A000AAE2-A2E2-DE2F-E183-0251667F0871}"/>
          </ac:spMkLst>
        </pc:spChg>
        <pc:spChg chg="mod">
          <ac:chgData name="julio olaf gonzalez guzman" userId="fb64a47ee61ae747" providerId="LiveId" clId="{D30A514E-A654-4A6E-9441-B88A66004F05}" dt="2025-05-12T16:21:31.828" v="1766"/>
          <ac:spMkLst>
            <pc:docMk/>
            <pc:sldMk cId="1641094086" sldId="6799"/>
            <ac:spMk id="26" creationId="{2D24523C-2B72-A4CC-64C6-7CC38A95E6C8}"/>
          </ac:spMkLst>
        </pc:spChg>
        <pc:spChg chg="add mod">
          <ac:chgData name="julio olaf gonzalez guzman" userId="fb64a47ee61ae747" providerId="LiveId" clId="{D30A514E-A654-4A6E-9441-B88A66004F05}" dt="2025-05-12T16:19:08.393" v="1742" actId="1036"/>
          <ac:spMkLst>
            <pc:docMk/>
            <pc:sldMk cId="1641094086" sldId="6799"/>
            <ac:spMk id="27" creationId="{4183F438-6074-4CAF-48C0-E08718B98B0B}"/>
          </ac:spMkLst>
        </pc:spChg>
        <pc:spChg chg="add mod">
          <ac:chgData name="julio olaf gonzalez guzman" userId="fb64a47ee61ae747" providerId="LiveId" clId="{D30A514E-A654-4A6E-9441-B88A66004F05}" dt="2025-05-12T16:23:07.688" v="1790" actId="5793"/>
          <ac:spMkLst>
            <pc:docMk/>
            <pc:sldMk cId="1641094086" sldId="6799"/>
            <ac:spMk id="29" creationId="{286E6FDA-1492-18FB-259D-E11CE522F5CD}"/>
          </ac:spMkLst>
        </pc:spChg>
        <pc:spChg chg="mod">
          <ac:chgData name="julio olaf gonzalez guzman" userId="fb64a47ee61ae747" providerId="LiveId" clId="{D30A514E-A654-4A6E-9441-B88A66004F05}" dt="2025-05-09T23:56:01.653" v="1658" actId="1036"/>
          <ac:spMkLst>
            <pc:docMk/>
            <pc:sldMk cId="1641094086" sldId="6799"/>
            <ac:spMk id="30" creationId="{5FA31062-4EDB-152E-1A01-7863AA378216}"/>
          </ac:spMkLst>
        </pc:spChg>
        <pc:spChg chg="mod">
          <ac:chgData name="julio olaf gonzalez guzman" userId="fb64a47ee61ae747" providerId="LiveId" clId="{D30A514E-A654-4A6E-9441-B88A66004F05}" dt="2025-05-12T16:24:07.591" v="1798" actId="20577"/>
          <ac:spMkLst>
            <pc:docMk/>
            <pc:sldMk cId="1641094086" sldId="6799"/>
            <ac:spMk id="31" creationId="{C7321156-A93C-2F2B-96F4-6EF028DEA894}"/>
          </ac:spMkLst>
        </pc:spChg>
        <pc:spChg chg="mod">
          <ac:chgData name="julio olaf gonzalez guzman" userId="fb64a47ee61ae747" providerId="LiveId" clId="{D30A514E-A654-4A6E-9441-B88A66004F05}" dt="2025-05-12T16:23:41.705" v="1793" actId="113"/>
          <ac:spMkLst>
            <pc:docMk/>
            <pc:sldMk cId="1641094086" sldId="6799"/>
            <ac:spMk id="34" creationId="{8F1716F6-CB8A-5988-4DBD-1356CE7A1E66}"/>
          </ac:spMkLst>
        </pc:spChg>
        <pc:spChg chg="add del mod">
          <ac:chgData name="julio olaf gonzalez guzman" userId="fb64a47ee61ae747" providerId="LiveId" clId="{D30A514E-A654-4A6E-9441-B88A66004F05}" dt="2025-05-12T16:25:26.182" v="1808" actId="478"/>
          <ac:spMkLst>
            <pc:docMk/>
            <pc:sldMk cId="1641094086" sldId="6799"/>
            <ac:spMk id="38" creationId="{FE88F120-71CB-7F2C-FF6E-B02C7F71E5D6}"/>
          </ac:spMkLst>
        </pc:spChg>
        <pc:spChg chg="add del mod">
          <ac:chgData name="julio olaf gonzalez guzman" userId="fb64a47ee61ae747" providerId="LiveId" clId="{D30A514E-A654-4A6E-9441-B88A66004F05}" dt="2025-05-12T16:25:26.182" v="1808" actId="478"/>
          <ac:spMkLst>
            <pc:docMk/>
            <pc:sldMk cId="1641094086" sldId="6799"/>
            <ac:spMk id="39" creationId="{E6C4F170-12B8-BBBA-B79B-7C99F02B5C82}"/>
          </ac:spMkLst>
        </pc:spChg>
        <pc:spChg chg="add mod">
          <ac:chgData name="julio olaf gonzalez guzman" userId="fb64a47ee61ae747" providerId="LiveId" clId="{D30A514E-A654-4A6E-9441-B88A66004F05}" dt="2025-05-12T16:19:08.393" v="1742" actId="1036"/>
          <ac:spMkLst>
            <pc:docMk/>
            <pc:sldMk cId="1641094086" sldId="6799"/>
            <ac:spMk id="40" creationId="{01B1FF51-1584-7094-B398-28A0A7EA4EDD}"/>
          </ac:spMkLst>
        </pc:spChg>
        <pc:spChg chg="add mod">
          <ac:chgData name="julio olaf gonzalez guzman" userId="fb64a47ee61ae747" providerId="LiveId" clId="{D30A514E-A654-4A6E-9441-B88A66004F05}" dt="2025-05-12T16:19:08.393" v="1742" actId="1036"/>
          <ac:spMkLst>
            <pc:docMk/>
            <pc:sldMk cId="1641094086" sldId="6799"/>
            <ac:spMk id="41" creationId="{11281874-04E8-0D06-6612-53D768E7FF7E}"/>
          </ac:spMkLst>
        </pc:spChg>
        <pc:spChg chg="mod">
          <ac:chgData name="julio olaf gonzalez guzman" userId="fb64a47ee61ae747" providerId="LiveId" clId="{D30A514E-A654-4A6E-9441-B88A66004F05}" dt="2025-05-09T23:56:01.653" v="1658" actId="1036"/>
          <ac:spMkLst>
            <pc:docMk/>
            <pc:sldMk cId="1641094086" sldId="6799"/>
            <ac:spMk id="46" creationId="{9133DD42-A0C4-E18E-3ED0-146437F5A70C}"/>
          </ac:spMkLst>
        </pc:spChg>
        <pc:spChg chg="mod">
          <ac:chgData name="julio olaf gonzalez guzman" userId="fb64a47ee61ae747" providerId="LiveId" clId="{D30A514E-A654-4A6E-9441-B88A66004F05}" dt="2025-05-09T23:51:56.980" v="1574"/>
          <ac:spMkLst>
            <pc:docMk/>
            <pc:sldMk cId="1641094086" sldId="6799"/>
            <ac:spMk id="49" creationId="{1698967B-0D64-2F2D-7798-34F289FF2AEB}"/>
          </ac:spMkLst>
        </pc:spChg>
        <pc:spChg chg="mod">
          <ac:chgData name="julio olaf gonzalez guzman" userId="fb64a47ee61ae747" providerId="LiveId" clId="{D30A514E-A654-4A6E-9441-B88A66004F05}" dt="2025-05-09T23:53:38.670" v="1589" actId="113"/>
          <ac:spMkLst>
            <pc:docMk/>
            <pc:sldMk cId="1641094086" sldId="6799"/>
            <ac:spMk id="50" creationId="{6EEAE6F8-0D94-101F-EC8A-026A18C1FAD7}"/>
          </ac:spMkLst>
        </pc:spChg>
        <pc:spChg chg="mod">
          <ac:chgData name="julio olaf gonzalez guzman" userId="fb64a47ee61ae747" providerId="LiveId" clId="{D30A514E-A654-4A6E-9441-B88A66004F05}" dt="2025-05-09T23:54:14.974" v="1596" actId="2711"/>
          <ac:spMkLst>
            <pc:docMk/>
            <pc:sldMk cId="1641094086" sldId="6799"/>
            <ac:spMk id="51" creationId="{5F4636D8-BCF2-12F9-98E5-9A25EEA55BDA}"/>
          </ac:spMkLst>
        </pc:spChg>
        <pc:spChg chg="mod">
          <ac:chgData name="julio olaf gonzalez guzman" userId="fb64a47ee61ae747" providerId="LiveId" clId="{D30A514E-A654-4A6E-9441-B88A66004F05}" dt="2025-05-09T23:56:01.653" v="1658" actId="1036"/>
          <ac:spMkLst>
            <pc:docMk/>
            <pc:sldMk cId="1641094086" sldId="6799"/>
            <ac:spMk id="53" creationId="{AD1EB1E4-FA9E-16E1-43E7-6E2EF53CBB06}"/>
          </ac:spMkLst>
        </pc:spChg>
        <pc:spChg chg="mod">
          <ac:chgData name="julio olaf gonzalez guzman" userId="fb64a47ee61ae747" providerId="LiveId" clId="{D30A514E-A654-4A6E-9441-B88A66004F05}" dt="2025-05-09T23:49:21.642" v="1542" actId="1076"/>
          <ac:spMkLst>
            <pc:docMk/>
            <pc:sldMk cId="1641094086" sldId="6799"/>
            <ac:spMk id="54" creationId="{F22A2214-B5A4-A7CE-6CF7-E2982AA696E1}"/>
          </ac:spMkLst>
        </pc:spChg>
        <pc:spChg chg="mod">
          <ac:chgData name="julio olaf gonzalez guzman" userId="fb64a47ee61ae747" providerId="LiveId" clId="{D30A514E-A654-4A6E-9441-B88A66004F05}" dt="2025-05-09T23:56:01.653" v="1658" actId="1036"/>
          <ac:spMkLst>
            <pc:docMk/>
            <pc:sldMk cId="1641094086" sldId="6799"/>
            <ac:spMk id="57" creationId="{2F2089F3-3051-D0D5-F03E-3CB720004998}"/>
          </ac:spMkLst>
        </pc:spChg>
        <pc:spChg chg="mod">
          <ac:chgData name="julio olaf gonzalez guzman" userId="fb64a47ee61ae747" providerId="LiveId" clId="{D30A514E-A654-4A6E-9441-B88A66004F05}" dt="2025-05-09T23:56:01.653" v="1658" actId="1036"/>
          <ac:spMkLst>
            <pc:docMk/>
            <pc:sldMk cId="1641094086" sldId="6799"/>
            <ac:spMk id="58" creationId="{D4665E78-D60B-3FDD-1135-5C70F0B27DA4}"/>
          </ac:spMkLst>
        </pc:spChg>
        <pc:spChg chg="mod">
          <ac:chgData name="julio olaf gonzalez guzman" userId="fb64a47ee61ae747" providerId="LiveId" clId="{D30A514E-A654-4A6E-9441-B88A66004F05}" dt="2025-05-09T23:56:01.653" v="1658" actId="1036"/>
          <ac:spMkLst>
            <pc:docMk/>
            <pc:sldMk cId="1641094086" sldId="6799"/>
            <ac:spMk id="59" creationId="{E4BA20FB-8424-D1DC-8A61-73C92BB67248}"/>
          </ac:spMkLst>
        </pc:spChg>
        <pc:spChg chg="mod">
          <ac:chgData name="julio olaf gonzalez guzman" userId="fb64a47ee61ae747" providerId="LiveId" clId="{D30A514E-A654-4A6E-9441-B88A66004F05}" dt="2025-05-09T23:56:01.653" v="1658" actId="1036"/>
          <ac:spMkLst>
            <pc:docMk/>
            <pc:sldMk cId="1641094086" sldId="6799"/>
            <ac:spMk id="62" creationId="{0710B4B7-907D-C625-094A-199B52219867}"/>
          </ac:spMkLst>
        </pc:spChg>
        <pc:spChg chg="add mod">
          <ac:chgData name="julio olaf gonzalez guzman" userId="fb64a47ee61ae747" providerId="LiveId" clId="{D30A514E-A654-4A6E-9441-B88A66004F05}" dt="2025-05-12T16:25:37.975" v="1874" actId="1037"/>
          <ac:spMkLst>
            <pc:docMk/>
            <pc:sldMk cId="1641094086" sldId="6799"/>
            <ac:spMk id="63" creationId="{D61F76F6-26D2-53F6-D088-A1176B087731}"/>
          </ac:spMkLst>
        </pc:spChg>
        <pc:spChg chg="add mod">
          <ac:chgData name="julio olaf gonzalez guzman" userId="fb64a47ee61ae747" providerId="LiveId" clId="{D30A514E-A654-4A6E-9441-B88A66004F05}" dt="2025-05-12T16:25:37.975" v="1874" actId="1037"/>
          <ac:spMkLst>
            <pc:docMk/>
            <pc:sldMk cId="1641094086" sldId="6799"/>
            <ac:spMk id="64" creationId="{89E0063E-A552-CD9B-4170-2CF9DF574C51}"/>
          </ac:spMkLst>
        </pc:spChg>
        <pc:spChg chg="mod">
          <ac:chgData name="julio olaf gonzalez guzman" userId="fb64a47ee61ae747" providerId="LiveId" clId="{D30A514E-A654-4A6E-9441-B88A66004F05}" dt="2025-05-09T23:55:28.368" v="1604"/>
          <ac:spMkLst>
            <pc:docMk/>
            <pc:sldMk cId="1641094086" sldId="6799"/>
            <ac:spMk id="65" creationId="{108ACEB5-14B0-C706-4BD4-CDB382773CE5}"/>
          </ac:spMkLst>
        </pc:spChg>
        <pc:spChg chg="mod">
          <ac:chgData name="julio olaf gonzalez guzman" userId="fb64a47ee61ae747" providerId="LiveId" clId="{D30A514E-A654-4A6E-9441-B88A66004F05}" dt="2025-05-09T23:56:01.653" v="1658" actId="1036"/>
          <ac:spMkLst>
            <pc:docMk/>
            <pc:sldMk cId="1641094086" sldId="6799"/>
            <ac:spMk id="66" creationId="{8F23DDA4-D361-82FD-03DA-06E0B297C2EE}"/>
          </ac:spMkLst>
        </pc:spChg>
        <pc:spChg chg="mod">
          <ac:chgData name="julio olaf gonzalez guzman" userId="fb64a47ee61ae747" providerId="LiveId" clId="{D30A514E-A654-4A6E-9441-B88A66004F05}" dt="2025-05-09T23:57:53.736" v="1675" actId="113"/>
          <ac:spMkLst>
            <pc:docMk/>
            <pc:sldMk cId="1641094086" sldId="6799"/>
            <ac:spMk id="67" creationId="{63370C98-2E5F-D10F-0CFD-244827F3132F}"/>
          </ac:spMkLst>
        </pc:spChg>
        <pc:spChg chg="add mod">
          <ac:chgData name="julio olaf gonzalez guzman" userId="fb64a47ee61ae747" providerId="LiveId" clId="{D30A514E-A654-4A6E-9441-B88A66004F05}" dt="2025-05-12T21:41:59.731" v="4849" actId="20577"/>
          <ac:spMkLst>
            <pc:docMk/>
            <pc:sldMk cId="1641094086" sldId="6799"/>
            <ac:spMk id="69" creationId="{3DFD13E5-52E2-3827-33BC-F0F5D75DFDD0}"/>
          </ac:spMkLst>
        </pc:spChg>
        <pc:spChg chg="mod">
          <ac:chgData name="julio olaf gonzalez guzman" userId="fb64a47ee61ae747" providerId="LiveId" clId="{D30A514E-A654-4A6E-9441-B88A66004F05}" dt="2025-05-09T23:56:01.653" v="1658" actId="1036"/>
          <ac:spMkLst>
            <pc:docMk/>
            <pc:sldMk cId="1641094086" sldId="6799"/>
            <ac:spMk id="72" creationId="{650E5A3E-B4DD-572B-DAC8-A4D66F4E4725}"/>
          </ac:spMkLst>
        </pc:spChg>
        <pc:spChg chg="mod">
          <ac:chgData name="julio olaf gonzalez guzman" userId="fb64a47ee61ae747" providerId="LiveId" clId="{D30A514E-A654-4A6E-9441-B88A66004F05}" dt="2025-05-09T23:48:32.195" v="1535"/>
          <ac:spMkLst>
            <pc:docMk/>
            <pc:sldMk cId="1641094086" sldId="6799"/>
            <ac:spMk id="82" creationId="{5911C2C7-CFFA-5ABD-A037-4F6987E06600}"/>
          </ac:spMkLst>
        </pc:spChg>
        <pc:spChg chg="mod">
          <ac:chgData name="julio olaf gonzalez guzman" userId="fb64a47ee61ae747" providerId="LiveId" clId="{D30A514E-A654-4A6E-9441-B88A66004F05}" dt="2025-05-09T23:56:01.653" v="1658" actId="1036"/>
          <ac:spMkLst>
            <pc:docMk/>
            <pc:sldMk cId="1641094086" sldId="6799"/>
            <ac:spMk id="87" creationId="{E25697D1-9A13-D113-9BE0-7949575B0162}"/>
          </ac:spMkLst>
        </pc:spChg>
        <pc:picChg chg="add mod">
          <ac:chgData name="julio olaf gonzalez guzman" userId="fb64a47ee61ae747" providerId="LiveId" clId="{D30A514E-A654-4A6E-9441-B88A66004F05}" dt="2025-05-09T23:50:41.562" v="1572" actId="1076"/>
          <ac:picMkLst>
            <pc:docMk/>
            <pc:sldMk cId="1641094086" sldId="6799"/>
            <ac:picMk id="13" creationId="{1D9D3CBF-BB4E-8764-AB9D-8B6063AD8C7A}"/>
          </ac:picMkLst>
        </pc:picChg>
        <pc:picChg chg="del">
          <ac:chgData name="julio olaf gonzalez guzman" userId="fb64a47ee61ae747" providerId="LiveId" clId="{D30A514E-A654-4A6E-9441-B88A66004F05}" dt="2025-05-12T16:24:32.268" v="1799" actId="478"/>
          <ac:picMkLst>
            <pc:docMk/>
            <pc:sldMk cId="1641094086" sldId="6799"/>
            <ac:picMk id="35" creationId="{1AA197BF-7589-C9B9-345B-B0D3EE62C679}"/>
          </ac:picMkLst>
        </pc:picChg>
        <pc:picChg chg="del">
          <ac:chgData name="julio olaf gonzalez guzman" userId="fb64a47ee61ae747" providerId="LiveId" clId="{D30A514E-A654-4A6E-9441-B88A66004F05}" dt="2025-05-12T16:22:08.321" v="1768" actId="478"/>
          <ac:picMkLst>
            <pc:docMk/>
            <pc:sldMk cId="1641094086" sldId="6799"/>
            <ac:picMk id="44" creationId="{7748AF8B-7ACD-D80B-2209-45C6BD72AA18}"/>
          </ac:picMkLst>
        </pc:picChg>
        <pc:picChg chg="add mod">
          <ac:chgData name="julio olaf gonzalez guzman" userId="fb64a47ee61ae747" providerId="LiveId" clId="{D30A514E-A654-4A6E-9441-B88A66004F05}" dt="2025-05-12T16:22:28.635" v="1774" actId="1076"/>
          <ac:picMkLst>
            <pc:docMk/>
            <pc:sldMk cId="1641094086" sldId="6799"/>
            <ac:picMk id="48" creationId="{62F7849E-44AF-4642-8B20-C164B9D93847}"/>
          </ac:picMkLst>
        </pc:picChg>
        <pc:picChg chg="mod">
          <ac:chgData name="julio olaf gonzalez guzman" userId="fb64a47ee61ae747" providerId="LiveId" clId="{D30A514E-A654-4A6E-9441-B88A66004F05}" dt="2025-05-13T17:09:18.926" v="6373" actId="3626"/>
          <ac:picMkLst>
            <pc:docMk/>
            <pc:sldMk cId="1641094086" sldId="6799"/>
            <ac:picMk id="52" creationId="{36E79F2C-2CB2-967F-404C-52D0C52B8589}"/>
          </ac:picMkLst>
        </pc:picChg>
        <pc:picChg chg="add mod">
          <ac:chgData name="julio olaf gonzalez guzman" userId="fb64a47ee61ae747" providerId="LiveId" clId="{D30A514E-A654-4A6E-9441-B88A66004F05}" dt="2025-05-12T16:24:42.824" v="1803" actId="1076"/>
          <ac:picMkLst>
            <pc:docMk/>
            <pc:sldMk cId="1641094086" sldId="6799"/>
            <ac:picMk id="56" creationId="{90FDF22A-BF59-F84E-1733-350F40FAD927}"/>
          </ac:picMkLst>
        </pc:picChg>
        <pc:picChg chg="mod">
          <ac:chgData name="julio olaf gonzalez guzman" userId="fb64a47ee61ae747" providerId="LiveId" clId="{D30A514E-A654-4A6E-9441-B88A66004F05}" dt="2025-05-13T17:09:09.906" v="6372" actId="3626"/>
          <ac:picMkLst>
            <pc:docMk/>
            <pc:sldMk cId="1641094086" sldId="6799"/>
            <ac:picMk id="60" creationId="{4AB752B9-0C55-BE3C-494B-86BB3F7F3DCB}"/>
          </ac:picMkLst>
        </pc:picChg>
      </pc:sldChg>
      <pc:sldChg chg="addSp delSp modSp add mod ord">
        <pc:chgData name="julio olaf gonzalez guzman" userId="fb64a47ee61ae747" providerId="LiveId" clId="{D30A514E-A654-4A6E-9441-B88A66004F05}" dt="2025-05-12T21:37:05.784" v="4365" actId="6549"/>
        <pc:sldMkLst>
          <pc:docMk/>
          <pc:sldMk cId="3509230336" sldId="6800"/>
        </pc:sldMkLst>
        <pc:spChg chg="mod">
          <ac:chgData name="julio olaf gonzalez guzman" userId="fb64a47ee61ae747" providerId="LiveId" clId="{D30A514E-A654-4A6E-9441-B88A66004F05}" dt="2025-05-12T17:07:28.643" v="1892" actId="20577"/>
          <ac:spMkLst>
            <pc:docMk/>
            <pc:sldMk cId="3509230336" sldId="6800"/>
            <ac:spMk id="2" creationId="{0BFA2D88-BF83-F033-1BA0-E541AAE0216A}"/>
          </ac:spMkLst>
        </pc:spChg>
        <pc:spChg chg="mod">
          <ac:chgData name="julio olaf gonzalez guzman" userId="fb64a47ee61ae747" providerId="LiveId" clId="{D30A514E-A654-4A6E-9441-B88A66004F05}" dt="2025-05-12T17:23:02.611" v="2018" actId="14100"/>
          <ac:spMkLst>
            <pc:docMk/>
            <pc:sldMk cId="3509230336" sldId="6800"/>
            <ac:spMk id="4" creationId="{974A0C3C-E9FD-6573-5906-72DAEDFE1FE8}"/>
          </ac:spMkLst>
        </pc:spChg>
        <pc:spChg chg="mod">
          <ac:chgData name="julio olaf gonzalez guzman" userId="fb64a47ee61ae747" providerId="LiveId" clId="{D30A514E-A654-4A6E-9441-B88A66004F05}" dt="2025-05-12T21:37:05.784" v="4365" actId="6549"/>
          <ac:spMkLst>
            <pc:docMk/>
            <pc:sldMk cId="3509230336" sldId="6800"/>
            <ac:spMk id="5" creationId="{DDF6151C-9FDA-6A4F-F5B1-DBB36BF7A11D}"/>
          </ac:spMkLst>
        </pc:spChg>
        <pc:spChg chg="add mod">
          <ac:chgData name="julio olaf gonzalez guzman" userId="fb64a47ee61ae747" providerId="LiveId" clId="{D30A514E-A654-4A6E-9441-B88A66004F05}" dt="2025-05-12T17:23:32.209" v="2050" actId="14100"/>
          <ac:spMkLst>
            <pc:docMk/>
            <pc:sldMk cId="3509230336" sldId="6800"/>
            <ac:spMk id="9" creationId="{6B8F1EAA-FC08-63D2-DF12-24FEFA54E03A}"/>
          </ac:spMkLst>
        </pc:spChg>
        <pc:spChg chg="add mod">
          <ac:chgData name="julio olaf gonzalez guzman" userId="fb64a47ee61ae747" providerId="LiveId" clId="{D30A514E-A654-4A6E-9441-B88A66004F05}" dt="2025-05-12T17:23:32.209" v="2050" actId="14100"/>
          <ac:spMkLst>
            <pc:docMk/>
            <pc:sldMk cId="3509230336" sldId="6800"/>
            <ac:spMk id="10" creationId="{E19CBF13-970D-6B02-9987-BD794D40405B}"/>
          </ac:spMkLst>
        </pc:spChg>
        <pc:spChg chg="add mod">
          <ac:chgData name="julio olaf gonzalez guzman" userId="fb64a47ee61ae747" providerId="LiveId" clId="{D30A514E-A654-4A6E-9441-B88A66004F05}" dt="2025-05-12T17:25:06.301" v="2052" actId="1076"/>
          <ac:spMkLst>
            <pc:docMk/>
            <pc:sldMk cId="3509230336" sldId="6800"/>
            <ac:spMk id="11" creationId="{1EADBD08-952A-80BA-4AD3-3EA4573B2B6C}"/>
          </ac:spMkLst>
        </pc:spChg>
        <pc:spChg chg="add mod">
          <ac:chgData name="julio olaf gonzalez guzman" userId="fb64a47ee61ae747" providerId="LiveId" clId="{D30A514E-A654-4A6E-9441-B88A66004F05}" dt="2025-05-12T17:25:43.772" v="2058" actId="1076"/>
          <ac:spMkLst>
            <pc:docMk/>
            <pc:sldMk cId="3509230336" sldId="6800"/>
            <ac:spMk id="14" creationId="{956FF2D7-4BA2-D2D9-49B6-86341F07E219}"/>
          </ac:spMkLst>
        </pc:spChg>
        <pc:spChg chg="del">
          <ac:chgData name="julio olaf gonzalez guzman" userId="fb64a47ee61ae747" providerId="LiveId" clId="{D30A514E-A654-4A6E-9441-B88A66004F05}" dt="2025-05-12T17:07:40.910" v="1895" actId="478"/>
          <ac:spMkLst>
            <pc:docMk/>
            <pc:sldMk cId="3509230336" sldId="6800"/>
            <ac:spMk id="16" creationId="{CF3E9DDA-D17B-13CD-47D1-0E83C6CB4DAA}"/>
          </ac:spMkLst>
        </pc:spChg>
        <pc:spChg chg="del">
          <ac:chgData name="julio olaf gonzalez guzman" userId="fb64a47ee61ae747" providerId="LiveId" clId="{D30A514E-A654-4A6E-9441-B88A66004F05}" dt="2025-05-12T17:07:40.910" v="1895" actId="478"/>
          <ac:spMkLst>
            <pc:docMk/>
            <pc:sldMk cId="3509230336" sldId="6800"/>
            <ac:spMk id="20" creationId="{A499F9BD-BE55-60AE-2F94-CA5E97BC7F44}"/>
          </ac:spMkLst>
        </pc:spChg>
        <pc:graphicFrameChg chg="add mod">
          <ac:chgData name="julio olaf gonzalez guzman" userId="fb64a47ee61ae747" providerId="LiveId" clId="{D30A514E-A654-4A6E-9441-B88A66004F05}" dt="2025-05-12T17:23:13.941" v="2019" actId="14100"/>
          <ac:graphicFrameMkLst>
            <pc:docMk/>
            <pc:sldMk cId="3509230336" sldId="6800"/>
            <ac:graphicFrameMk id="6" creationId="{CD37D1C1-828C-94C7-EF88-88EEA8CC0957}"/>
          </ac:graphicFrameMkLst>
        </pc:graphicFrameChg>
        <pc:graphicFrameChg chg="del mod">
          <ac:chgData name="julio olaf gonzalez guzman" userId="fb64a47ee61ae747" providerId="LiveId" clId="{D30A514E-A654-4A6E-9441-B88A66004F05}" dt="2025-05-12T17:07:39.044" v="1894" actId="478"/>
          <ac:graphicFrameMkLst>
            <pc:docMk/>
            <pc:sldMk cId="3509230336" sldId="6800"/>
            <ac:graphicFrameMk id="7" creationId="{7BE1331C-9D3C-6FFA-C63D-35971F924B8C}"/>
          </ac:graphicFrameMkLst>
        </pc:graphicFrameChg>
        <pc:cxnChg chg="del mod">
          <ac:chgData name="julio olaf gonzalez guzman" userId="fb64a47ee61ae747" providerId="LiveId" clId="{D30A514E-A654-4A6E-9441-B88A66004F05}" dt="2025-05-12T17:07:40.910" v="1895" actId="478"/>
          <ac:cxnSpMkLst>
            <pc:docMk/>
            <pc:sldMk cId="3509230336" sldId="6800"/>
            <ac:cxnSpMk id="8" creationId="{F9398061-5D73-2B82-E609-9A83EEE8D6A2}"/>
          </ac:cxnSpMkLst>
        </pc:cxnChg>
        <pc:cxnChg chg="add mod">
          <ac:chgData name="julio olaf gonzalez guzman" userId="fb64a47ee61ae747" providerId="LiveId" clId="{D30A514E-A654-4A6E-9441-B88A66004F05}" dt="2025-05-12T17:26:03.594" v="2061" actId="14100"/>
          <ac:cxnSpMkLst>
            <pc:docMk/>
            <pc:sldMk cId="3509230336" sldId="6800"/>
            <ac:cxnSpMk id="12" creationId="{3D33CC52-CB6E-8B86-B518-985E34AD49AF}"/>
          </ac:cxnSpMkLst>
        </pc:cxnChg>
        <pc:cxnChg chg="add mod">
          <ac:chgData name="julio olaf gonzalez guzman" userId="fb64a47ee61ae747" providerId="LiveId" clId="{D30A514E-A654-4A6E-9441-B88A66004F05}" dt="2025-05-12T17:25:54.956" v="2060" actId="14100"/>
          <ac:cxnSpMkLst>
            <pc:docMk/>
            <pc:sldMk cId="3509230336" sldId="6800"/>
            <ac:cxnSpMk id="13" creationId="{DC044E52-44A9-773B-EEC9-9DCBE03CA655}"/>
          </ac:cxnSpMkLst>
        </pc:cxnChg>
        <pc:cxnChg chg="del mod">
          <ac:chgData name="julio olaf gonzalez guzman" userId="fb64a47ee61ae747" providerId="LiveId" clId="{D30A514E-A654-4A6E-9441-B88A66004F05}" dt="2025-05-12T17:07:40.910" v="1895" actId="478"/>
          <ac:cxnSpMkLst>
            <pc:docMk/>
            <pc:sldMk cId="3509230336" sldId="6800"/>
            <ac:cxnSpMk id="21" creationId="{BC0C8403-2D63-CAEA-1086-DC3FD0123127}"/>
          </ac:cxnSpMkLst>
        </pc:cxnChg>
      </pc:sldChg>
      <pc:sldChg chg="addSp delSp modSp add mod ord">
        <pc:chgData name="julio olaf gonzalez guzman" userId="fb64a47ee61ae747" providerId="LiveId" clId="{D30A514E-A654-4A6E-9441-B88A66004F05}" dt="2025-05-12T21:37:16.058" v="4367"/>
        <pc:sldMkLst>
          <pc:docMk/>
          <pc:sldMk cId="2712037086" sldId="6801"/>
        </pc:sldMkLst>
        <pc:spChg chg="del mod">
          <ac:chgData name="julio olaf gonzalez guzman" userId="fb64a47ee61ae747" providerId="LiveId" clId="{D30A514E-A654-4A6E-9441-B88A66004F05}" dt="2025-05-12T21:37:15.701" v="4366" actId="478"/>
          <ac:spMkLst>
            <pc:docMk/>
            <pc:sldMk cId="2712037086" sldId="6801"/>
            <ac:spMk id="5" creationId="{820BC146-7772-7F31-1296-98DC6F2FB1BD}"/>
          </ac:spMkLst>
        </pc:spChg>
        <pc:spChg chg="add del mod">
          <ac:chgData name="julio olaf gonzalez guzman" userId="fb64a47ee61ae747" providerId="LiveId" clId="{D30A514E-A654-4A6E-9441-B88A66004F05}" dt="2025-05-12T18:15:21.386" v="2397" actId="478"/>
          <ac:spMkLst>
            <pc:docMk/>
            <pc:sldMk cId="2712037086" sldId="6801"/>
            <ac:spMk id="7" creationId="{D121151C-7C75-877D-1887-93287792A69F}"/>
          </ac:spMkLst>
        </pc:spChg>
        <pc:spChg chg="add del mod">
          <ac:chgData name="julio olaf gonzalez guzman" userId="fb64a47ee61ae747" providerId="LiveId" clId="{D30A514E-A654-4A6E-9441-B88A66004F05}" dt="2025-05-12T18:15:21.386" v="2397" actId="478"/>
          <ac:spMkLst>
            <pc:docMk/>
            <pc:sldMk cId="2712037086" sldId="6801"/>
            <ac:spMk id="8" creationId="{6DF2C206-A150-1456-29FA-B016CC7C1D5C}"/>
          </ac:spMkLst>
        </pc:spChg>
        <pc:spChg chg="add mod">
          <ac:chgData name="julio olaf gonzalez guzman" userId="fb64a47ee61ae747" providerId="LiveId" clId="{D30A514E-A654-4A6E-9441-B88A66004F05}" dt="2025-05-12T18:17:36.588" v="2454" actId="1035"/>
          <ac:spMkLst>
            <pc:docMk/>
            <pc:sldMk cId="2712037086" sldId="6801"/>
            <ac:spMk id="16" creationId="{8E1D1E83-CD84-A118-69B5-0B02401B0EE4}"/>
          </ac:spMkLst>
        </pc:spChg>
        <pc:spChg chg="add mod">
          <ac:chgData name="julio olaf gonzalez guzman" userId="fb64a47ee61ae747" providerId="LiveId" clId="{D30A514E-A654-4A6E-9441-B88A66004F05}" dt="2025-05-12T21:37:16.058" v="4367"/>
          <ac:spMkLst>
            <pc:docMk/>
            <pc:sldMk cId="2712037086" sldId="6801"/>
            <ac:spMk id="17" creationId="{C46D3705-D523-1ADB-9BC9-584A5800E14D}"/>
          </ac:spMkLst>
        </pc:spChg>
        <pc:graphicFrameChg chg="add mod modGraphic">
          <ac:chgData name="julio olaf gonzalez guzman" userId="fb64a47ee61ae747" providerId="LiveId" clId="{D30A514E-A654-4A6E-9441-B88A66004F05}" dt="2025-05-12T18:17:36.588" v="2454" actId="1035"/>
          <ac:graphicFrameMkLst>
            <pc:docMk/>
            <pc:sldMk cId="2712037086" sldId="6801"/>
            <ac:graphicFrameMk id="15" creationId="{1B08B907-26FC-4850-A7D0-87656AE50C4B}"/>
          </ac:graphicFrameMkLst>
        </pc:graphicFrameChg>
      </pc:sldChg>
      <pc:sldChg chg="new del">
        <pc:chgData name="julio olaf gonzalez guzman" userId="fb64a47ee61ae747" providerId="LiveId" clId="{D30A514E-A654-4A6E-9441-B88A66004F05}" dt="2025-05-12T18:56:40.956" v="2713" actId="680"/>
        <pc:sldMkLst>
          <pc:docMk/>
          <pc:sldMk cId="1724721249" sldId="6802"/>
        </pc:sldMkLst>
      </pc:sldChg>
      <pc:sldChg chg="addSp delSp modSp add mod">
        <pc:chgData name="julio olaf gonzalez guzman" userId="fb64a47ee61ae747" providerId="LiveId" clId="{D30A514E-A654-4A6E-9441-B88A66004F05}" dt="2025-05-12T21:46:20.610" v="5073"/>
        <pc:sldMkLst>
          <pc:docMk/>
          <pc:sldMk cId="3184977489" sldId="6802"/>
        </pc:sldMkLst>
        <pc:spChg chg="add del mod">
          <ac:chgData name="julio olaf gonzalez guzman" userId="fb64a47ee61ae747" providerId="LiveId" clId="{D30A514E-A654-4A6E-9441-B88A66004F05}" dt="2025-05-12T18:57:13.432" v="2721" actId="22"/>
          <ac:spMkLst>
            <pc:docMk/>
            <pc:sldMk cId="3184977489" sldId="6802"/>
            <ac:spMk id="4" creationId="{64F64FC9-B11C-91BD-8FEB-07A5DE835AC8}"/>
          </ac:spMkLst>
        </pc:spChg>
        <pc:spChg chg="mod">
          <ac:chgData name="julio olaf gonzalez guzman" userId="fb64a47ee61ae747" providerId="LiveId" clId="{D30A514E-A654-4A6E-9441-B88A66004F05}" dt="2025-05-12T21:46:20.610" v="5073"/>
          <ac:spMkLst>
            <pc:docMk/>
            <pc:sldMk cId="3184977489" sldId="6802"/>
            <ac:spMk id="11" creationId="{BADC813D-0391-AA23-442D-37AD86220CBE}"/>
          </ac:spMkLst>
        </pc:spChg>
        <pc:graphicFrameChg chg="del">
          <ac:chgData name="julio olaf gonzalez guzman" userId="fb64a47ee61ae747" providerId="LiveId" clId="{D30A514E-A654-4A6E-9441-B88A66004F05}" dt="2025-05-12T18:56:55.063" v="2715" actId="478"/>
          <ac:graphicFrameMkLst>
            <pc:docMk/>
            <pc:sldMk cId="3184977489" sldId="6802"/>
            <ac:graphicFrameMk id="5" creationId="{3D90BD3B-4A82-5E54-B4FD-00274004F24A}"/>
          </ac:graphicFrameMkLst>
        </pc:graphicFrameChg>
        <pc:graphicFrameChg chg="add mod">
          <ac:chgData name="julio olaf gonzalez guzman" userId="fb64a47ee61ae747" providerId="LiveId" clId="{D30A514E-A654-4A6E-9441-B88A66004F05}" dt="2025-05-12T20:45:28.190" v="3987"/>
          <ac:graphicFrameMkLst>
            <pc:docMk/>
            <pc:sldMk cId="3184977489" sldId="6802"/>
            <ac:graphicFrameMk id="6" creationId="{0D9491AE-B023-2C70-D11F-4880BFFA82E8}"/>
          </ac:graphicFrameMkLst>
        </pc:graphicFrameChg>
        <pc:graphicFrameChg chg="add mod modGraphic">
          <ac:chgData name="julio olaf gonzalez guzman" userId="fb64a47ee61ae747" providerId="LiveId" clId="{D30A514E-A654-4A6E-9441-B88A66004F05}" dt="2025-05-12T20:50:51.730" v="4108" actId="14100"/>
          <ac:graphicFrameMkLst>
            <pc:docMk/>
            <pc:sldMk cId="3184977489" sldId="6802"/>
            <ac:graphicFrameMk id="7" creationId="{B4786DD6-E536-043F-8F6E-9052D7AEB2BF}"/>
          </ac:graphicFrameMkLst>
        </pc:graphicFrameChg>
        <pc:picChg chg="del">
          <ac:chgData name="julio olaf gonzalez guzman" userId="fb64a47ee61ae747" providerId="LiveId" clId="{D30A514E-A654-4A6E-9441-B88A66004F05}" dt="2025-05-12T18:56:58.017" v="2716" actId="478"/>
          <ac:picMkLst>
            <pc:docMk/>
            <pc:sldMk cId="3184977489" sldId="6802"/>
            <ac:picMk id="8" creationId="{8831A23A-0EA4-F033-528D-B30CE9EBC4CD}"/>
          </ac:picMkLst>
        </pc:picChg>
        <pc:picChg chg="del">
          <ac:chgData name="julio olaf gonzalez guzman" userId="fb64a47ee61ae747" providerId="LiveId" clId="{D30A514E-A654-4A6E-9441-B88A66004F05}" dt="2025-05-12T18:56:58.017" v="2716" actId="478"/>
          <ac:picMkLst>
            <pc:docMk/>
            <pc:sldMk cId="3184977489" sldId="6802"/>
            <ac:picMk id="9" creationId="{712E7BF3-D573-772F-2228-2660BE987275}"/>
          </ac:picMkLst>
        </pc:picChg>
        <pc:picChg chg="del">
          <ac:chgData name="julio olaf gonzalez guzman" userId="fb64a47ee61ae747" providerId="LiveId" clId="{D30A514E-A654-4A6E-9441-B88A66004F05}" dt="2025-05-12T18:56:58.017" v="2716" actId="478"/>
          <ac:picMkLst>
            <pc:docMk/>
            <pc:sldMk cId="3184977489" sldId="6802"/>
            <ac:picMk id="12" creationId="{2C6BF201-04B1-0424-92F3-0AA460B8139D}"/>
          </ac:picMkLst>
        </pc:picChg>
        <pc:picChg chg="del">
          <ac:chgData name="julio olaf gonzalez guzman" userId="fb64a47ee61ae747" providerId="LiveId" clId="{D30A514E-A654-4A6E-9441-B88A66004F05}" dt="2025-05-12T18:56:58.017" v="2716" actId="478"/>
          <ac:picMkLst>
            <pc:docMk/>
            <pc:sldMk cId="3184977489" sldId="6802"/>
            <ac:picMk id="14" creationId="{0A3A4DD0-2430-186A-37BF-0BE19B6A7DEB}"/>
          </ac:picMkLst>
        </pc:picChg>
      </pc:sldChg>
      <pc:sldChg chg="modSp add del mod">
        <pc:chgData name="julio olaf gonzalez guzman" userId="fb64a47ee61ae747" providerId="LiveId" clId="{D30A514E-A654-4A6E-9441-B88A66004F05}" dt="2025-05-12T19:16:49.764" v="3075" actId="47"/>
        <pc:sldMkLst>
          <pc:docMk/>
          <pc:sldMk cId="1257694696" sldId="6803"/>
        </pc:sldMkLst>
        <pc:graphicFrameChg chg="mod modGraphic">
          <ac:chgData name="julio olaf gonzalez guzman" userId="fb64a47ee61ae747" providerId="LiveId" clId="{D30A514E-A654-4A6E-9441-B88A66004F05}" dt="2025-05-12T19:11:01.241" v="2952" actId="2166"/>
          <ac:graphicFrameMkLst>
            <pc:docMk/>
            <pc:sldMk cId="1257694696" sldId="6803"/>
            <ac:graphicFrameMk id="5" creationId="{3E05F82B-E78C-EE4C-677C-53E4C413D026}"/>
          </ac:graphicFrameMkLst>
        </pc:graphicFrameChg>
      </pc:sldChg>
      <pc:sldChg chg="addSp delSp modSp add mod">
        <pc:chgData name="julio olaf gonzalez guzman" userId="fb64a47ee61ae747" providerId="LiveId" clId="{D30A514E-A654-4A6E-9441-B88A66004F05}" dt="2025-05-12T21:47:43.704" v="5092" actId="20577"/>
        <pc:sldMkLst>
          <pc:docMk/>
          <pc:sldMk cId="2255277351" sldId="6803"/>
        </pc:sldMkLst>
        <pc:spChg chg="mod">
          <ac:chgData name="julio olaf gonzalez guzman" userId="fb64a47ee61ae747" providerId="LiveId" clId="{D30A514E-A654-4A6E-9441-B88A66004F05}" dt="2025-05-12T21:47:43.704" v="5092" actId="20577"/>
          <ac:spMkLst>
            <pc:docMk/>
            <pc:sldMk cId="2255277351" sldId="6803"/>
            <ac:spMk id="11" creationId="{3AC7C982-DED6-5705-6D51-B30E7AD41956}"/>
          </ac:spMkLst>
        </pc:spChg>
        <pc:graphicFrameChg chg="add mod">
          <ac:chgData name="julio olaf gonzalez guzman" userId="fb64a47ee61ae747" providerId="LiveId" clId="{D30A514E-A654-4A6E-9441-B88A66004F05}" dt="2025-05-12T19:47:20.284" v="3455"/>
          <ac:graphicFrameMkLst>
            <pc:docMk/>
            <pc:sldMk cId="2255277351" sldId="6803"/>
            <ac:graphicFrameMk id="2" creationId="{BB30C6B8-61C1-427B-634C-CA6E3BB007DD}"/>
          </ac:graphicFrameMkLst>
        </pc:graphicFrameChg>
        <pc:graphicFrameChg chg="mod modGraphic">
          <ac:chgData name="julio olaf gonzalez guzman" userId="fb64a47ee61ae747" providerId="LiveId" clId="{D30A514E-A654-4A6E-9441-B88A66004F05}" dt="2025-05-12T19:53:52.526" v="3595" actId="20577"/>
          <ac:graphicFrameMkLst>
            <pc:docMk/>
            <pc:sldMk cId="2255277351" sldId="6803"/>
            <ac:graphicFrameMk id="5" creationId="{F011308F-1F8A-4C1E-9DC4-610CB5F9DEF0}"/>
          </ac:graphicFrameMkLst>
        </pc:graphicFrameChg>
        <pc:picChg chg="add mod">
          <ac:chgData name="julio olaf gonzalez guzman" userId="fb64a47ee61ae747" providerId="LiveId" clId="{D30A514E-A654-4A6E-9441-B88A66004F05}" dt="2025-05-12T19:47:20.284" v="3455"/>
          <ac:picMkLst>
            <pc:docMk/>
            <pc:sldMk cId="2255277351" sldId="6803"/>
            <ac:picMk id="4" creationId="{8D6137E3-9F56-E186-1CA2-6BF93886902B}"/>
          </ac:picMkLst>
        </pc:picChg>
        <pc:picChg chg="mod">
          <ac:chgData name="julio olaf gonzalez guzman" userId="fb64a47ee61ae747" providerId="LiveId" clId="{D30A514E-A654-4A6E-9441-B88A66004F05}" dt="2025-05-12T19:53:00.104" v="3545" actId="1076"/>
          <ac:picMkLst>
            <pc:docMk/>
            <pc:sldMk cId="2255277351" sldId="6803"/>
            <ac:picMk id="6" creationId="{7FA7E945-76B5-C7C7-528B-68F381208CBC}"/>
          </ac:picMkLst>
        </pc:picChg>
        <pc:picChg chg="del">
          <ac:chgData name="julio olaf gonzalez guzman" userId="fb64a47ee61ae747" providerId="LiveId" clId="{D30A514E-A654-4A6E-9441-B88A66004F05}" dt="2025-05-12T19:45:04.120" v="3380" actId="478"/>
          <ac:picMkLst>
            <pc:docMk/>
            <pc:sldMk cId="2255277351" sldId="6803"/>
            <ac:picMk id="7" creationId="{EAFB1CF5-53DD-AF67-49C8-8C3F5A93D0B1}"/>
          </ac:picMkLst>
        </pc:picChg>
        <pc:picChg chg="add mod">
          <ac:chgData name="julio olaf gonzalez guzman" userId="fb64a47ee61ae747" providerId="LiveId" clId="{D30A514E-A654-4A6E-9441-B88A66004F05}" dt="2025-05-12T19:49:48.391" v="3481" actId="14100"/>
          <ac:picMkLst>
            <pc:docMk/>
            <pc:sldMk cId="2255277351" sldId="6803"/>
            <ac:picMk id="8" creationId="{390BC84B-B457-481F-15EA-770F1BB15C2C}"/>
          </ac:picMkLst>
        </pc:picChg>
        <pc:picChg chg="add mod">
          <ac:chgData name="julio olaf gonzalez guzman" userId="fb64a47ee61ae747" providerId="LiveId" clId="{D30A514E-A654-4A6E-9441-B88A66004F05}" dt="2025-05-12T19:50:37.470" v="3501" actId="1076"/>
          <ac:picMkLst>
            <pc:docMk/>
            <pc:sldMk cId="2255277351" sldId="6803"/>
            <ac:picMk id="9" creationId="{78FB1BAC-E78A-D1CA-D800-E0CE10D310D2}"/>
          </ac:picMkLst>
        </pc:picChg>
        <pc:picChg chg="del">
          <ac:chgData name="julio olaf gonzalez guzman" userId="fb64a47ee61ae747" providerId="LiveId" clId="{D30A514E-A654-4A6E-9441-B88A66004F05}" dt="2025-05-12T19:45:04.120" v="3380" actId="478"/>
          <ac:picMkLst>
            <pc:docMk/>
            <pc:sldMk cId="2255277351" sldId="6803"/>
            <ac:picMk id="10" creationId="{B12A0B84-FB90-0A85-4867-45FFE553E104}"/>
          </ac:picMkLst>
        </pc:picChg>
        <pc:picChg chg="del">
          <ac:chgData name="julio olaf gonzalez guzman" userId="fb64a47ee61ae747" providerId="LiveId" clId="{D30A514E-A654-4A6E-9441-B88A66004F05}" dt="2025-05-12T19:45:04.120" v="3380" actId="478"/>
          <ac:picMkLst>
            <pc:docMk/>
            <pc:sldMk cId="2255277351" sldId="6803"/>
            <ac:picMk id="13" creationId="{A9371390-AEFB-70FF-B4FE-E0FDF50FD38A}"/>
          </ac:picMkLst>
        </pc:picChg>
        <pc:picChg chg="add mod modCrop">
          <ac:chgData name="julio olaf gonzalez guzman" userId="fb64a47ee61ae747" providerId="LiveId" clId="{D30A514E-A654-4A6E-9441-B88A66004F05}" dt="2025-05-12T19:52:52.665" v="3542" actId="1076"/>
          <ac:picMkLst>
            <pc:docMk/>
            <pc:sldMk cId="2255277351" sldId="6803"/>
            <ac:picMk id="14" creationId="{C869DDD1-7BF6-5C15-C12B-AC44B5DD1BC7}"/>
          </ac:picMkLst>
        </pc:picChg>
        <pc:picChg chg="del">
          <ac:chgData name="julio olaf gonzalez guzman" userId="fb64a47ee61ae747" providerId="LiveId" clId="{D30A514E-A654-4A6E-9441-B88A66004F05}" dt="2025-05-12T19:45:04.120" v="3380" actId="478"/>
          <ac:picMkLst>
            <pc:docMk/>
            <pc:sldMk cId="2255277351" sldId="6803"/>
            <ac:picMk id="15" creationId="{9E92DCC5-6FF6-775D-ED2D-13726EC6BBE2}"/>
          </ac:picMkLst>
        </pc:picChg>
        <pc:picChg chg="del">
          <ac:chgData name="julio olaf gonzalez guzman" userId="fb64a47ee61ae747" providerId="LiveId" clId="{D30A514E-A654-4A6E-9441-B88A66004F05}" dt="2025-05-12T19:45:04.120" v="3380" actId="478"/>
          <ac:picMkLst>
            <pc:docMk/>
            <pc:sldMk cId="2255277351" sldId="6803"/>
            <ac:picMk id="16" creationId="{4D0553E1-8CC1-C9A0-EBCA-B7DD3D94CC0D}"/>
          </ac:picMkLst>
        </pc:picChg>
        <pc:picChg chg="del">
          <ac:chgData name="julio olaf gonzalez guzman" userId="fb64a47ee61ae747" providerId="LiveId" clId="{D30A514E-A654-4A6E-9441-B88A66004F05}" dt="2025-05-12T19:45:04.120" v="3380" actId="478"/>
          <ac:picMkLst>
            <pc:docMk/>
            <pc:sldMk cId="2255277351" sldId="6803"/>
            <ac:picMk id="17" creationId="{20560A23-A61A-BEF1-A3DD-CAF72BC88019}"/>
          </ac:picMkLst>
        </pc:picChg>
        <pc:picChg chg="del">
          <ac:chgData name="julio olaf gonzalez guzman" userId="fb64a47ee61ae747" providerId="LiveId" clId="{D30A514E-A654-4A6E-9441-B88A66004F05}" dt="2025-05-12T19:45:04.120" v="3380" actId="478"/>
          <ac:picMkLst>
            <pc:docMk/>
            <pc:sldMk cId="2255277351" sldId="6803"/>
            <ac:picMk id="18" creationId="{C67EE684-DBDA-ACCC-2817-81B6A8552B0E}"/>
          </ac:picMkLst>
        </pc:picChg>
        <pc:picChg chg="del">
          <ac:chgData name="julio olaf gonzalez guzman" userId="fb64a47ee61ae747" providerId="LiveId" clId="{D30A514E-A654-4A6E-9441-B88A66004F05}" dt="2025-05-12T19:45:04.120" v="3380" actId="478"/>
          <ac:picMkLst>
            <pc:docMk/>
            <pc:sldMk cId="2255277351" sldId="6803"/>
            <ac:picMk id="19" creationId="{90D7B930-930C-A5A6-0C1C-E593145A6CD6}"/>
          </ac:picMkLst>
        </pc:picChg>
        <pc:picChg chg="del">
          <ac:chgData name="julio olaf gonzalez guzman" userId="fb64a47ee61ae747" providerId="LiveId" clId="{D30A514E-A654-4A6E-9441-B88A66004F05}" dt="2025-05-12T19:45:04.120" v="3380" actId="478"/>
          <ac:picMkLst>
            <pc:docMk/>
            <pc:sldMk cId="2255277351" sldId="6803"/>
            <ac:picMk id="20" creationId="{C38D093B-C9D1-A9A3-C646-FFD3EE2960E2}"/>
          </ac:picMkLst>
        </pc:picChg>
        <pc:picChg chg="del">
          <ac:chgData name="julio olaf gonzalez guzman" userId="fb64a47ee61ae747" providerId="LiveId" clId="{D30A514E-A654-4A6E-9441-B88A66004F05}" dt="2025-05-12T19:44:36.806" v="3376" actId="478"/>
          <ac:picMkLst>
            <pc:docMk/>
            <pc:sldMk cId="2255277351" sldId="6803"/>
            <ac:picMk id="21" creationId="{68FE5534-B4A8-8B72-5B8A-5514FBE7604C}"/>
          </ac:picMkLst>
        </pc:picChg>
        <pc:picChg chg="del">
          <ac:chgData name="julio olaf gonzalez guzman" userId="fb64a47ee61ae747" providerId="LiveId" clId="{D30A514E-A654-4A6E-9441-B88A66004F05}" dt="2025-05-12T19:44:40.855" v="3377" actId="478"/>
          <ac:picMkLst>
            <pc:docMk/>
            <pc:sldMk cId="2255277351" sldId="6803"/>
            <ac:picMk id="23" creationId="{DBB6DB85-B82A-9F75-A1C2-0347698A21C3}"/>
          </ac:picMkLst>
        </pc:picChg>
        <pc:picChg chg="add mod modCrop">
          <ac:chgData name="julio olaf gonzalez guzman" userId="fb64a47ee61ae747" providerId="LiveId" clId="{D30A514E-A654-4A6E-9441-B88A66004F05}" dt="2025-05-12T19:52:28.570" v="3535" actId="1076"/>
          <ac:picMkLst>
            <pc:docMk/>
            <pc:sldMk cId="2255277351" sldId="6803"/>
            <ac:picMk id="24" creationId="{164AAC93-302D-BA84-5216-6B5755BB5763}"/>
          </ac:picMkLst>
        </pc:picChg>
        <pc:picChg chg="add mod modCrop">
          <ac:chgData name="julio olaf gonzalez guzman" userId="fb64a47ee61ae747" providerId="LiveId" clId="{D30A514E-A654-4A6E-9441-B88A66004F05}" dt="2025-05-12T19:52:04.824" v="3526" actId="1076"/>
          <ac:picMkLst>
            <pc:docMk/>
            <pc:sldMk cId="2255277351" sldId="6803"/>
            <ac:picMk id="26" creationId="{086E830F-0210-7361-D29D-77682E17483A}"/>
          </ac:picMkLst>
        </pc:picChg>
        <pc:picChg chg="add mod modCrop">
          <ac:chgData name="julio olaf gonzalez guzman" userId="fb64a47ee61ae747" providerId="LiveId" clId="{D30A514E-A654-4A6E-9441-B88A66004F05}" dt="2025-05-12T19:51:40.576" v="3518" actId="1076"/>
          <ac:picMkLst>
            <pc:docMk/>
            <pc:sldMk cId="2255277351" sldId="6803"/>
            <ac:picMk id="28" creationId="{07351A92-62B6-A6E7-48FD-EBD7DBB6425F}"/>
          </ac:picMkLst>
        </pc:picChg>
        <pc:picChg chg="add mod modCrop">
          <ac:chgData name="julio olaf gonzalez guzman" userId="fb64a47ee61ae747" providerId="LiveId" clId="{D30A514E-A654-4A6E-9441-B88A66004F05}" dt="2025-05-12T19:51:22.221" v="3514" actId="1076"/>
          <ac:picMkLst>
            <pc:docMk/>
            <pc:sldMk cId="2255277351" sldId="6803"/>
            <ac:picMk id="30" creationId="{C8264EF2-319F-FAE4-EA37-B96C22775656}"/>
          </ac:picMkLst>
        </pc:picChg>
        <pc:picChg chg="add mod modCrop">
          <ac:chgData name="julio olaf gonzalez guzman" userId="fb64a47ee61ae747" providerId="LiveId" clId="{D30A514E-A654-4A6E-9441-B88A66004F05}" dt="2025-05-12T19:50:57.538" v="3508" actId="1076"/>
          <ac:picMkLst>
            <pc:docMk/>
            <pc:sldMk cId="2255277351" sldId="6803"/>
            <ac:picMk id="32" creationId="{A52AC5FC-0935-80F5-9B78-8FFD17DE9674}"/>
          </ac:picMkLst>
        </pc:picChg>
        <pc:picChg chg="add mod modCrop">
          <ac:chgData name="julio olaf gonzalez guzman" userId="fb64a47ee61ae747" providerId="LiveId" clId="{D30A514E-A654-4A6E-9441-B88A66004F05}" dt="2025-05-12T19:50:15.380" v="3491" actId="1076"/>
          <ac:picMkLst>
            <pc:docMk/>
            <pc:sldMk cId="2255277351" sldId="6803"/>
            <ac:picMk id="34" creationId="{902472F5-E38E-9BEB-101D-2021D69829F9}"/>
          </ac:picMkLst>
        </pc:picChg>
      </pc:sldChg>
      <pc:sldChg chg="modSp add del mod">
        <pc:chgData name="julio olaf gonzalez guzman" userId="fb64a47ee61ae747" providerId="LiveId" clId="{D30A514E-A654-4A6E-9441-B88A66004F05}" dt="2025-05-12T19:16:50.980" v="3076" actId="47"/>
        <pc:sldMkLst>
          <pc:docMk/>
          <pc:sldMk cId="2353017502" sldId="6804"/>
        </pc:sldMkLst>
        <pc:graphicFrameChg chg="mod modGraphic">
          <ac:chgData name="julio olaf gonzalez guzman" userId="fb64a47ee61ae747" providerId="LiveId" clId="{D30A514E-A654-4A6E-9441-B88A66004F05}" dt="2025-05-12T19:11:08.821" v="2953" actId="2166"/>
          <ac:graphicFrameMkLst>
            <pc:docMk/>
            <pc:sldMk cId="2353017502" sldId="6804"/>
            <ac:graphicFrameMk id="5" creationId="{DE0D839B-99F0-1DDE-8550-292D10A503B4}"/>
          </ac:graphicFrameMkLst>
        </pc:graphicFrameChg>
      </pc:sldChg>
      <pc:sldChg chg="addSp delSp modSp add mod">
        <pc:chgData name="julio olaf gonzalez guzman" userId="fb64a47ee61ae747" providerId="LiveId" clId="{D30A514E-A654-4A6E-9441-B88A66004F05}" dt="2025-05-13T17:09:46.626" v="6379" actId="3626"/>
        <pc:sldMkLst>
          <pc:docMk/>
          <pc:sldMk cId="3560302497" sldId="6804"/>
        </pc:sldMkLst>
        <pc:spChg chg="mod">
          <ac:chgData name="julio olaf gonzalez guzman" userId="fb64a47ee61ae747" providerId="LiveId" clId="{D30A514E-A654-4A6E-9441-B88A66004F05}" dt="2025-05-12T20:25:29.932" v="3887" actId="20577"/>
          <ac:spMkLst>
            <pc:docMk/>
            <pc:sldMk cId="3560302497" sldId="6804"/>
            <ac:spMk id="2" creationId="{F002594D-98D1-A143-A06B-F9840F504F3E}"/>
          </ac:spMkLst>
        </pc:spChg>
        <pc:spChg chg="add mod">
          <ac:chgData name="julio olaf gonzalez guzman" userId="fb64a47ee61ae747" providerId="LiveId" clId="{D30A514E-A654-4A6E-9441-B88A66004F05}" dt="2025-05-12T20:27:10.384" v="3893" actId="1076"/>
          <ac:spMkLst>
            <pc:docMk/>
            <pc:sldMk cId="3560302497" sldId="6804"/>
            <ac:spMk id="4" creationId="{3C758BF3-9D6A-B864-6C93-87E2D6FA90F8}"/>
          </ac:spMkLst>
        </pc:spChg>
        <pc:spChg chg="add mod">
          <ac:chgData name="julio olaf gonzalez guzman" userId="fb64a47ee61ae747" providerId="LiveId" clId="{D30A514E-A654-4A6E-9441-B88A66004F05}" dt="2025-05-12T20:27:10.384" v="3893" actId="1076"/>
          <ac:spMkLst>
            <pc:docMk/>
            <pc:sldMk cId="3560302497" sldId="6804"/>
            <ac:spMk id="5" creationId="{DF78603A-B04C-5BE4-8D1C-792415B07BC7}"/>
          </ac:spMkLst>
        </pc:spChg>
        <pc:spChg chg="add mod">
          <ac:chgData name="julio olaf gonzalez guzman" userId="fb64a47ee61ae747" providerId="LiveId" clId="{D30A514E-A654-4A6E-9441-B88A66004F05}" dt="2025-05-12T20:27:10.384" v="3893" actId="1076"/>
          <ac:spMkLst>
            <pc:docMk/>
            <pc:sldMk cId="3560302497" sldId="6804"/>
            <ac:spMk id="6" creationId="{F0371903-7575-2D70-CD26-9FA7CC5A5A9E}"/>
          </ac:spMkLst>
        </pc:spChg>
        <pc:spChg chg="add mod">
          <ac:chgData name="julio olaf gonzalez guzman" userId="fb64a47ee61ae747" providerId="LiveId" clId="{D30A514E-A654-4A6E-9441-B88A66004F05}" dt="2025-05-12T20:30:31.850" v="3903"/>
          <ac:spMkLst>
            <pc:docMk/>
            <pc:sldMk cId="3560302497" sldId="6804"/>
            <ac:spMk id="7" creationId="{86633C87-81A1-6971-7C4C-1C86A3CF7307}"/>
          </ac:spMkLst>
        </pc:spChg>
        <pc:spChg chg="add mod">
          <ac:chgData name="julio olaf gonzalez guzman" userId="fb64a47ee61ae747" providerId="LiveId" clId="{D30A514E-A654-4A6E-9441-B88A66004F05}" dt="2025-05-12T20:30:46.691" v="3906" actId="20577"/>
          <ac:spMkLst>
            <pc:docMk/>
            <pc:sldMk cId="3560302497" sldId="6804"/>
            <ac:spMk id="8" creationId="{96C9C1FD-87A1-5535-4D2A-D0B678638B60}"/>
          </ac:spMkLst>
        </pc:spChg>
        <pc:spChg chg="add mod">
          <ac:chgData name="julio olaf gonzalez guzman" userId="fb64a47ee61ae747" providerId="LiveId" clId="{D30A514E-A654-4A6E-9441-B88A66004F05}" dt="2025-05-12T20:31:36.424" v="3913" actId="113"/>
          <ac:spMkLst>
            <pc:docMk/>
            <pc:sldMk cId="3560302497" sldId="6804"/>
            <ac:spMk id="9" creationId="{94B0F68B-C1E0-2258-1CF4-9E2601A82D90}"/>
          </ac:spMkLst>
        </pc:spChg>
        <pc:spChg chg="add mod">
          <ac:chgData name="julio olaf gonzalez guzman" userId="fb64a47ee61ae747" providerId="LiveId" clId="{D30A514E-A654-4A6E-9441-B88A66004F05}" dt="2025-05-12T20:27:10.384" v="3893" actId="1076"/>
          <ac:spMkLst>
            <pc:docMk/>
            <pc:sldMk cId="3560302497" sldId="6804"/>
            <ac:spMk id="10" creationId="{5FDB6FFD-E747-1DAD-47B7-4A96286DC869}"/>
          </ac:spMkLst>
        </pc:spChg>
        <pc:spChg chg="add mod">
          <ac:chgData name="julio olaf gonzalez guzman" userId="fb64a47ee61ae747" providerId="LiveId" clId="{D30A514E-A654-4A6E-9441-B88A66004F05}" dt="2025-05-12T20:27:10.384" v="3893" actId="1076"/>
          <ac:spMkLst>
            <pc:docMk/>
            <pc:sldMk cId="3560302497" sldId="6804"/>
            <ac:spMk id="11" creationId="{D35757D4-EF2C-DF37-71FD-7C7D01961347}"/>
          </ac:spMkLst>
        </pc:spChg>
        <pc:spChg chg="del">
          <ac:chgData name="julio olaf gonzalez guzman" userId="fb64a47ee61ae747" providerId="LiveId" clId="{D30A514E-A654-4A6E-9441-B88A66004F05}" dt="2025-05-12T20:26:56.155" v="3890" actId="478"/>
          <ac:spMkLst>
            <pc:docMk/>
            <pc:sldMk cId="3560302497" sldId="6804"/>
            <ac:spMk id="15" creationId="{C5724B76-FBBA-82BA-DB04-C27647B7521F}"/>
          </ac:spMkLst>
        </pc:spChg>
        <pc:spChg chg="del">
          <ac:chgData name="julio olaf gonzalez guzman" userId="fb64a47ee61ae747" providerId="LiveId" clId="{D30A514E-A654-4A6E-9441-B88A66004F05}" dt="2025-05-12T20:26:47.914" v="3888" actId="478"/>
          <ac:spMkLst>
            <pc:docMk/>
            <pc:sldMk cId="3560302497" sldId="6804"/>
            <ac:spMk id="16" creationId="{8DDDAB5F-E90A-2DE3-02AC-47B2028B663C}"/>
          </ac:spMkLst>
        </pc:spChg>
        <pc:spChg chg="del">
          <ac:chgData name="julio olaf gonzalez guzman" userId="fb64a47ee61ae747" providerId="LiveId" clId="{D30A514E-A654-4A6E-9441-B88A66004F05}" dt="2025-05-12T20:26:56.155" v="3890" actId="478"/>
          <ac:spMkLst>
            <pc:docMk/>
            <pc:sldMk cId="3560302497" sldId="6804"/>
            <ac:spMk id="17" creationId="{4E9353BE-E8AD-7534-5793-91217ED886DA}"/>
          </ac:spMkLst>
        </pc:spChg>
        <pc:spChg chg="del">
          <ac:chgData name="julio olaf gonzalez guzman" userId="fb64a47ee61ae747" providerId="LiveId" clId="{D30A514E-A654-4A6E-9441-B88A66004F05}" dt="2025-05-12T20:26:47.914" v="3888" actId="478"/>
          <ac:spMkLst>
            <pc:docMk/>
            <pc:sldMk cId="3560302497" sldId="6804"/>
            <ac:spMk id="18" creationId="{6906022A-6A4B-C5A5-CC57-7BA5E4B0E481}"/>
          </ac:spMkLst>
        </pc:spChg>
        <pc:spChg chg="del">
          <ac:chgData name="julio olaf gonzalez guzman" userId="fb64a47ee61ae747" providerId="LiveId" clId="{D30A514E-A654-4A6E-9441-B88A66004F05}" dt="2025-05-12T21:42:49.106" v="4938" actId="478"/>
          <ac:spMkLst>
            <pc:docMk/>
            <pc:sldMk cId="3560302497" sldId="6804"/>
            <ac:spMk id="19" creationId="{F704899A-F28A-39AB-97FC-C487D6DB4BAB}"/>
          </ac:spMkLst>
        </pc:spChg>
        <pc:spChg chg="del mod">
          <ac:chgData name="julio olaf gonzalez guzman" userId="fb64a47ee61ae747" providerId="LiveId" clId="{D30A514E-A654-4A6E-9441-B88A66004F05}" dt="2025-05-12T20:29:46.317" v="3899" actId="478"/>
          <ac:spMkLst>
            <pc:docMk/>
            <pc:sldMk cId="3560302497" sldId="6804"/>
            <ac:spMk id="20" creationId="{1A137E98-50F3-18FA-033D-50F0709B1F83}"/>
          </ac:spMkLst>
        </pc:spChg>
        <pc:spChg chg="del">
          <ac:chgData name="julio olaf gonzalez guzman" userId="fb64a47ee61ae747" providerId="LiveId" clId="{D30A514E-A654-4A6E-9441-B88A66004F05}" dt="2025-05-12T20:26:47.914" v="3888" actId="478"/>
          <ac:spMkLst>
            <pc:docMk/>
            <pc:sldMk cId="3560302497" sldId="6804"/>
            <ac:spMk id="21" creationId="{3A31D16B-44A4-A747-C3A1-17CDED5DD6C4}"/>
          </ac:spMkLst>
        </pc:spChg>
        <pc:spChg chg="del">
          <ac:chgData name="julio olaf gonzalez guzman" userId="fb64a47ee61ae747" providerId="LiveId" clId="{D30A514E-A654-4A6E-9441-B88A66004F05}" dt="2025-05-12T20:26:56.155" v="3890" actId="478"/>
          <ac:spMkLst>
            <pc:docMk/>
            <pc:sldMk cId="3560302497" sldId="6804"/>
            <ac:spMk id="22" creationId="{02A9BF6C-B22E-4EB6-F036-A08867B4397B}"/>
          </ac:spMkLst>
        </pc:spChg>
        <pc:spChg chg="del">
          <ac:chgData name="julio olaf gonzalez guzman" userId="fb64a47ee61ae747" providerId="LiveId" clId="{D30A514E-A654-4A6E-9441-B88A66004F05}" dt="2025-05-12T20:26:56.155" v="3890" actId="478"/>
          <ac:spMkLst>
            <pc:docMk/>
            <pc:sldMk cId="3560302497" sldId="6804"/>
            <ac:spMk id="23" creationId="{A5D41C40-0B28-35A3-A947-C70559468C1A}"/>
          </ac:spMkLst>
        </pc:spChg>
        <pc:spChg chg="del">
          <ac:chgData name="julio olaf gonzalez guzman" userId="fb64a47ee61ae747" providerId="LiveId" clId="{D30A514E-A654-4A6E-9441-B88A66004F05}" dt="2025-05-12T20:26:56.155" v="3890" actId="478"/>
          <ac:spMkLst>
            <pc:docMk/>
            <pc:sldMk cId="3560302497" sldId="6804"/>
            <ac:spMk id="24" creationId="{3334D232-E891-E752-77A6-E5DC1D8893B8}"/>
          </ac:spMkLst>
        </pc:spChg>
        <pc:spChg chg="del">
          <ac:chgData name="julio olaf gonzalez guzman" userId="fb64a47ee61ae747" providerId="LiveId" clId="{D30A514E-A654-4A6E-9441-B88A66004F05}" dt="2025-05-12T20:26:47.914" v="3888" actId="478"/>
          <ac:spMkLst>
            <pc:docMk/>
            <pc:sldMk cId="3560302497" sldId="6804"/>
            <ac:spMk id="25" creationId="{2F985273-8F29-4A5F-064C-221569EDD9FD}"/>
          </ac:spMkLst>
        </pc:spChg>
        <pc:spChg chg="del">
          <ac:chgData name="julio olaf gonzalez guzman" userId="fb64a47ee61ae747" providerId="LiveId" clId="{D30A514E-A654-4A6E-9441-B88A66004F05}" dt="2025-05-12T20:26:56.155" v="3890" actId="478"/>
          <ac:spMkLst>
            <pc:docMk/>
            <pc:sldMk cId="3560302497" sldId="6804"/>
            <ac:spMk id="26" creationId="{73D11D02-C810-CB23-ADB0-F563716F4124}"/>
          </ac:spMkLst>
        </pc:spChg>
        <pc:spChg chg="del">
          <ac:chgData name="julio olaf gonzalez guzman" userId="fb64a47ee61ae747" providerId="LiveId" clId="{D30A514E-A654-4A6E-9441-B88A66004F05}" dt="2025-05-12T20:26:52.817" v="3889" actId="478"/>
          <ac:spMkLst>
            <pc:docMk/>
            <pc:sldMk cId="3560302497" sldId="6804"/>
            <ac:spMk id="27" creationId="{41025964-6237-9719-886E-9DF2C05247E7}"/>
          </ac:spMkLst>
        </pc:spChg>
        <pc:spChg chg="del">
          <ac:chgData name="julio olaf gonzalez guzman" userId="fb64a47ee61ae747" providerId="LiveId" clId="{D30A514E-A654-4A6E-9441-B88A66004F05}" dt="2025-05-12T20:26:52.817" v="3889" actId="478"/>
          <ac:spMkLst>
            <pc:docMk/>
            <pc:sldMk cId="3560302497" sldId="6804"/>
            <ac:spMk id="28" creationId="{841B7F10-21E7-00FD-6A25-C3FE12F87586}"/>
          </ac:spMkLst>
        </pc:spChg>
        <pc:spChg chg="del">
          <ac:chgData name="julio olaf gonzalez guzman" userId="fb64a47ee61ae747" providerId="LiveId" clId="{D30A514E-A654-4A6E-9441-B88A66004F05}" dt="2025-05-12T20:26:52.817" v="3889" actId="478"/>
          <ac:spMkLst>
            <pc:docMk/>
            <pc:sldMk cId="3560302497" sldId="6804"/>
            <ac:spMk id="29" creationId="{FE2DEA82-A124-EADC-40C5-220B1032288A}"/>
          </ac:spMkLst>
        </pc:spChg>
        <pc:spChg chg="del">
          <ac:chgData name="julio olaf gonzalez guzman" userId="fb64a47ee61ae747" providerId="LiveId" clId="{D30A514E-A654-4A6E-9441-B88A66004F05}" dt="2025-05-12T20:26:47.914" v="3888" actId="478"/>
          <ac:spMkLst>
            <pc:docMk/>
            <pc:sldMk cId="3560302497" sldId="6804"/>
            <ac:spMk id="30" creationId="{8DBA78E8-128E-192D-5AD6-A923BB8E2D51}"/>
          </ac:spMkLst>
        </pc:spChg>
        <pc:spChg chg="del">
          <ac:chgData name="julio olaf gonzalez guzman" userId="fb64a47ee61ae747" providerId="LiveId" clId="{D30A514E-A654-4A6E-9441-B88A66004F05}" dt="2025-05-12T20:26:52.817" v="3889" actId="478"/>
          <ac:spMkLst>
            <pc:docMk/>
            <pc:sldMk cId="3560302497" sldId="6804"/>
            <ac:spMk id="31" creationId="{6A25A706-5C84-95DB-AAA3-788549D27388}"/>
          </ac:spMkLst>
        </pc:spChg>
        <pc:spChg chg="add mod">
          <ac:chgData name="julio olaf gonzalez guzman" userId="fb64a47ee61ae747" providerId="LiveId" clId="{D30A514E-A654-4A6E-9441-B88A66004F05}" dt="2025-05-12T20:27:16.341" v="3895" actId="1076"/>
          <ac:spMkLst>
            <pc:docMk/>
            <pc:sldMk cId="3560302497" sldId="6804"/>
            <ac:spMk id="32" creationId="{E8E67672-0671-9279-A29B-9BFB29A443D8}"/>
          </ac:spMkLst>
        </pc:spChg>
        <pc:spChg chg="add mod">
          <ac:chgData name="julio olaf gonzalez guzman" userId="fb64a47ee61ae747" providerId="LiveId" clId="{D30A514E-A654-4A6E-9441-B88A66004F05}" dt="2025-05-12T20:27:16.341" v="3895" actId="1076"/>
          <ac:spMkLst>
            <pc:docMk/>
            <pc:sldMk cId="3560302497" sldId="6804"/>
            <ac:spMk id="33" creationId="{FF47CBB4-A5BC-AF2B-4D89-84879CB84585}"/>
          </ac:spMkLst>
        </pc:spChg>
        <pc:spChg chg="add mod">
          <ac:chgData name="julio olaf gonzalez guzman" userId="fb64a47ee61ae747" providerId="LiveId" clId="{D30A514E-A654-4A6E-9441-B88A66004F05}" dt="2025-05-12T20:27:16.341" v="3895" actId="1076"/>
          <ac:spMkLst>
            <pc:docMk/>
            <pc:sldMk cId="3560302497" sldId="6804"/>
            <ac:spMk id="35" creationId="{F96AE855-1795-86D3-6FE8-7B9B3320ECFC}"/>
          </ac:spMkLst>
        </pc:spChg>
        <pc:spChg chg="add mod">
          <ac:chgData name="julio olaf gonzalez guzman" userId="fb64a47ee61ae747" providerId="LiveId" clId="{D30A514E-A654-4A6E-9441-B88A66004F05}" dt="2025-05-12T20:32:32.399" v="3915"/>
          <ac:spMkLst>
            <pc:docMk/>
            <pc:sldMk cId="3560302497" sldId="6804"/>
            <ac:spMk id="37" creationId="{F3CCC2D7-D42C-B676-45DD-2F9D191FC4F0}"/>
          </ac:spMkLst>
        </pc:spChg>
        <pc:spChg chg="add mod">
          <ac:chgData name="julio olaf gonzalez guzman" userId="fb64a47ee61ae747" providerId="LiveId" clId="{D30A514E-A654-4A6E-9441-B88A66004F05}" dt="2025-05-12T20:32:55.110" v="3920" actId="20577"/>
          <ac:spMkLst>
            <pc:docMk/>
            <pc:sldMk cId="3560302497" sldId="6804"/>
            <ac:spMk id="38" creationId="{16A667EF-2ABA-CA68-EF5D-45814B543043}"/>
          </ac:spMkLst>
        </pc:spChg>
        <pc:spChg chg="add mod">
          <ac:chgData name="julio olaf gonzalez guzman" userId="fb64a47ee61ae747" providerId="LiveId" clId="{D30A514E-A654-4A6E-9441-B88A66004F05}" dt="2025-05-12T20:33:22.971" v="3923" actId="113"/>
          <ac:spMkLst>
            <pc:docMk/>
            <pc:sldMk cId="3560302497" sldId="6804"/>
            <ac:spMk id="39" creationId="{EF9B2E72-FE40-8C92-F70C-09E57164EA17}"/>
          </ac:spMkLst>
        </pc:spChg>
        <pc:spChg chg="del">
          <ac:chgData name="julio olaf gonzalez guzman" userId="fb64a47ee61ae747" providerId="LiveId" clId="{D30A514E-A654-4A6E-9441-B88A66004F05}" dt="2025-05-12T20:26:52.817" v="3889" actId="478"/>
          <ac:spMkLst>
            <pc:docMk/>
            <pc:sldMk cId="3560302497" sldId="6804"/>
            <ac:spMk id="40" creationId="{59311CE6-708C-C443-CA08-7A48FE9989DC}"/>
          </ac:spMkLst>
        </pc:spChg>
        <pc:spChg chg="del">
          <ac:chgData name="julio olaf gonzalez guzman" userId="fb64a47ee61ae747" providerId="LiveId" clId="{D30A514E-A654-4A6E-9441-B88A66004F05}" dt="2025-05-12T20:26:52.817" v="3889" actId="478"/>
          <ac:spMkLst>
            <pc:docMk/>
            <pc:sldMk cId="3560302497" sldId="6804"/>
            <ac:spMk id="41" creationId="{0888E33D-2EB6-EDF4-92D6-5F0757A69755}"/>
          </ac:spMkLst>
        </pc:spChg>
        <pc:spChg chg="add mod">
          <ac:chgData name="julio olaf gonzalez guzman" userId="fb64a47ee61ae747" providerId="LiveId" clId="{D30A514E-A654-4A6E-9441-B88A66004F05}" dt="2025-05-12T20:27:16.341" v="3895" actId="1076"/>
          <ac:spMkLst>
            <pc:docMk/>
            <pc:sldMk cId="3560302497" sldId="6804"/>
            <ac:spMk id="42" creationId="{DFC45B1D-E830-6BCD-91BC-ABD0E6619382}"/>
          </ac:spMkLst>
        </pc:spChg>
        <pc:spChg chg="add mod">
          <ac:chgData name="julio olaf gonzalez guzman" userId="fb64a47ee61ae747" providerId="LiveId" clId="{D30A514E-A654-4A6E-9441-B88A66004F05}" dt="2025-05-12T20:27:16.341" v="3895" actId="1076"/>
          <ac:spMkLst>
            <pc:docMk/>
            <pc:sldMk cId="3560302497" sldId="6804"/>
            <ac:spMk id="43" creationId="{2D7EF109-F059-09AA-CBD5-35338F226AC0}"/>
          </ac:spMkLst>
        </pc:spChg>
        <pc:spChg chg="del">
          <ac:chgData name="julio olaf gonzalez guzman" userId="fb64a47ee61ae747" providerId="LiveId" clId="{D30A514E-A654-4A6E-9441-B88A66004F05}" dt="2025-05-12T20:26:47.914" v="3888" actId="478"/>
          <ac:spMkLst>
            <pc:docMk/>
            <pc:sldMk cId="3560302497" sldId="6804"/>
            <ac:spMk id="46" creationId="{2CF0DB2D-833D-DF66-A34C-12184634AE1E}"/>
          </ac:spMkLst>
        </pc:spChg>
        <pc:spChg chg="del">
          <ac:chgData name="julio olaf gonzalez guzman" userId="fb64a47ee61ae747" providerId="LiveId" clId="{D30A514E-A654-4A6E-9441-B88A66004F05}" dt="2025-05-12T20:26:47.914" v="3888" actId="478"/>
          <ac:spMkLst>
            <pc:docMk/>
            <pc:sldMk cId="3560302497" sldId="6804"/>
            <ac:spMk id="49" creationId="{5CAED8A7-54C1-1672-EABE-197654992FE2}"/>
          </ac:spMkLst>
        </pc:spChg>
        <pc:spChg chg="del">
          <ac:chgData name="julio olaf gonzalez guzman" userId="fb64a47ee61ae747" providerId="LiveId" clId="{D30A514E-A654-4A6E-9441-B88A66004F05}" dt="2025-05-12T20:26:47.914" v="3888" actId="478"/>
          <ac:spMkLst>
            <pc:docMk/>
            <pc:sldMk cId="3560302497" sldId="6804"/>
            <ac:spMk id="51" creationId="{B24CFFE3-A49B-2E2F-1DF8-01BAC0E8BBFE}"/>
          </ac:spMkLst>
        </pc:spChg>
        <pc:spChg chg="del mod">
          <ac:chgData name="julio olaf gonzalez guzman" userId="fb64a47ee61ae747" providerId="LiveId" clId="{D30A514E-A654-4A6E-9441-B88A66004F05}" dt="2025-05-12T20:29:46.317" v="3899" actId="478"/>
          <ac:spMkLst>
            <pc:docMk/>
            <pc:sldMk cId="3560302497" sldId="6804"/>
            <ac:spMk id="53" creationId="{8EFC1BE8-C346-9EA1-7873-13B2E6608155}"/>
          </ac:spMkLst>
        </pc:spChg>
        <pc:spChg chg="del mod">
          <ac:chgData name="julio olaf gonzalez guzman" userId="fb64a47ee61ae747" providerId="LiveId" clId="{D30A514E-A654-4A6E-9441-B88A66004F05}" dt="2025-05-12T20:29:46.317" v="3899" actId="478"/>
          <ac:spMkLst>
            <pc:docMk/>
            <pc:sldMk cId="3560302497" sldId="6804"/>
            <ac:spMk id="54" creationId="{6BFD5D89-E07A-F11B-0523-3D4B4D204235}"/>
          </ac:spMkLst>
        </pc:spChg>
        <pc:spChg chg="del mod">
          <ac:chgData name="julio olaf gonzalez guzman" userId="fb64a47ee61ae747" providerId="LiveId" clId="{D30A514E-A654-4A6E-9441-B88A66004F05}" dt="2025-05-12T20:29:46.317" v="3899" actId="478"/>
          <ac:spMkLst>
            <pc:docMk/>
            <pc:sldMk cId="3560302497" sldId="6804"/>
            <ac:spMk id="57" creationId="{CA27BCA6-B6B5-3F3D-D314-B5599AE89497}"/>
          </ac:spMkLst>
        </pc:spChg>
        <pc:spChg chg="del mod">
          <ac:chgData name="julio olaf gonzalez guzman" userId="fb64a47ee61ae747" providerId="LiveId" clId="{D30A514E-A654-4A6E-9441-B88A66004F05}" dt="2025-05-12T20:29:46.317" v="3899" actId="478"/>
          <ac:spMkLst>
            <pc:docMk/>
            <pc:sldMk cId="3560302497" sldId="6804"/>
            <ac:spMk id="58" creationId="{A9A9E9A3-A58C-B264-C825-738FD920A017}"/>
          </ac:spMkLst>
        </pc:spChg>
        <pc:spChg chg="del mod">
          <ac:chgData name="julio olaf gonzalez guzman" userId="fb64a47ee61ae747" providerId="LiveId" clId="{D30A514E-A654-4A6E-9441-B88A66004F05}" dt="2025-05-12T20:29:46.317" v="3899" actId="478"/>
          <ac:spMkLst>
            <pc:docMk/>
            <pc:sldMk cId="3560302497" sldId="6804"/>
            <ac:spMk id="59" creationId="{D9276EE6-0438-4F0E-0123-8368AE7F587E}"/>
          </ac:spMkLst>
        </pc:spChg>
        <pc:spChg chg="del">
          <ac:chgData name="julio olaf gonzalez guzman" userId="fb64a47ee61ae747" providerId="LiveId" clId="{D30A514E-A654-4A6E-9441-B88A66004F05}" dt="2025-05-12T20:26:56.155" v="3890" actId="478"/>
          <ac:spMkLst>
            <pc:docMk/>
            <pc:sldMk cId="3560302497" sldId="6804"/>
            <ac:spMk id="63" creationId="{6F8A0406-F6B0-B0D4-8B13-68552117E42C}"/>
          </ac:spMkLst>
        </pc:spChg>
        <pc:spChg chg="del">
          <ac:chgData name="julio olaf gonzalez guzman" userId="fb64a47ee61ae747" providerId="LiveId" clId="{D30A514E-A654-4A6E-9441-B88A66004F05}" dt="2025-05-12T20:26:56.155" v="3890" actId="478"/>
          <ac:spMkLst>
            <pc:docMk/>
            <pc:sldMk cId="3560302497" sldId="6804"/>
            <ac:spMk id="64" creationId="{9FD1C714-C31F-C6C3-610C-BDC62D20B566}"/>
          </ac:spMkLst>
        </pc:spChg>
        <pc:spChg chg="del">
          <ac:chgData name="julio olaf gonzalez guzman" userId="fb64a47ee61ae747" providerId="LiveId" clId="{D30A514E-A654-4A6E-9441-B88A66004F05}" dt="2025-05-12T20:26:52.817" v="3889" actId="478"/>
          <ac:spMkLst>
            <pc:docMk/>
            <pc:sldMk cId="3560302497" sldId="6804"/>
            <ac:spMk id="66" creationId="{4B7F5F49-C555-93B0-5398-264CD3C18A7E}"/>
          </ac:spMkLst>
        </pc:spChg>
        <pc:spChg chg="del">
          <ac:chgData name="julio olaf gonzalez guzman" userId="fb64a47ee61ae747" providerId="LiveId" clId="{D30A514E-A654-4A6E-9441-B88A66004F05}" dt="2025-05-12T20:26:52.817" v="3889" actId="478"/>
          <ac:spMkLst>
            <pc:docMk/>
            <pc:sldMk cId="3560302497" sldId="6804"/>
            <ac:spMk id="67" creationId="{63252D97-EEEB-0DBD-5803-25A2CD4129D3}"/>
          </ac:spMkLst>
        </pc:spChg>
        <pc:spChg chg="add mod">
          <ac:chgData name="julio olaf gonzalez guzman" userId="fb64a47ee61ae747" providerId="LiveId" clId="{D30A514E-A654-4A6E-9441-B88A66004F05}" dt="2025-05-12T20:27:32.770" v="3897" actId="1076"/>
          <ac:spMkLst>
            <pc:docMk/>
            <pc:sldMk cId="3560302497" sldId="6804"/>
            <ac:spMk id="69" creationId="{10F18A37-7331-5ED3-A83E-52664409C83D}"/>
          </ac:spMkLst>
        </pc:spChg>
        <pc:spChg chg="del mod">
          <ac:chgData name="julio olaf gonzalez guzman" userId="fb64a47ee61ae747" providerId="LiveId" clId="{D30A514E-A654-4A6E-9441-B88A66004F05}" dt="2025-05-12T20:29:46.317" v="3899" actId="478"/>
          <ac:spMkLst>
            <pc:docMk/>
            <pc:sldMk cId="3560302497" sldId="6804"/>
            <ac:spMk id="72" creationId="{46B6A98E-4055-C713-2171-84870184DCF1}"/>
          </ac:spMkLst>
        </pc:spChg>
        <pc:spChg chg="del mod">
          <ac:chgData name="julio olaf gonzalez guzman" userId="fb64a47ee61ae747" providerId="LiveId" clId="{D30A514E-A654-4A6E-9441-B88A66004F05}" dt="2025-05-12T20:29:46.317" v="3899" actId="478"/>
          <ac:spMkLst>
            <pc:docMk/>
            <pc:sldMk cId="3560302497" sldId="6804"/>
            <ac:spMk id="73" creationId="{81B39F00-9EFA-F97C-544C-41E2BA35D339}"/>
          </ac:spMkLst>
        </pc:spChg>
        <pc:spChg chg="add mod">
          <ac:chgData name="julio olaf gonzalez guzman" userId="fb64a47ee61ae747" providerId="LiveId" clId="{D30A514E-A654-4A6E-9441-B88A66004F05}" dt="2025-05-12T20:27:32.770" v="3897" actId="1076"/>
          <ac:spMkLst>
            <pc:docMk/>
            <pc:sldMk cId="3560302497" sldId="6804"/>
            <ac:spMk id="74" creationId="{4317C9F6-D6A3-891D-B33F-3222847BE348}"/>
          </ac:spMkLst>
        </pc:spChg>
        <pc:spChg chg="add mod">
          <ac:chgData name="julio olaf gonzalez guzman" userId="fb64a47ee61ae747" providerId="LiveId" clId="{D30A514E-A654-4A6E-9441-B88A66004F05}" dt="2025-05-12T20:27:32.770" v="3897" actId="1076"/>
          <ac:spMkLst>
            <pc:docMk/>
            <pc:sldMk cId="3560302497" sldId="6804"/>
            <ac:spMk id="78" creationId="{F0BC482D-5ADF-8A9C-D5E8-3B43862486A2}"/>
          </ac:spMkLst>
        </pc:spChg>
        <pc:spChg chg="add mod">
          <ac:chgData name="julio olaf gonzalez guzman" userId="fb64a47ee61ae747" providerId="LiveId" clId="{D30A514E-A654-4A6E-9441-B88A66004F05}" dt="2025-05-12T20:27:32.770" v="3897" actId="1076"/>
          <ac:spMkLst>
            <pc:docMk/>
            <pc:sldMk cId="3560302497" sldId="6804"/>
            <ac:spMk id="79" creationId="{0513FB42-EAEB-58A2-FD29-8E7856ACF8A8}"/>
          </ac:spMkLst>
        </pc:spChg>
        <pc:spChg chg="del">
          <ac:chgData name="julio olaf gonzalez guzman" userId="fb64a47ee61ae747" providerId="LiveId" clId="{D30A514E-A654-4A6E-9441-B88A66004F05}" dt="2025-05-12T20:26:47.914" v="3888" actId="478"/>
          <ac:spMkLst>
            <pc:docMk/>
            <pc:sldMk cId="3560302497" sldId="6804"/>
            <ac:spMk id="80" creationId="{F6D2CE51-902A-A13D-F671-DD896CFE11E2}"/>
          </ac:spMkLst>
        </pc:spChg>
        <pc:spChg chg="del">
          <ac:chgData name="julio olaf gonzalez guzman" userId="fb64a47ee61ae747" providerId="LiveId" clId="{D30A514E-A654-4A6E-9441-B88A66004F05}" dt="2025-05-12T20:26:47.914" v="3888" actId="478"/>
          <ac:spMkLst>
            <pc:docMk/>
            <pc:sldMk cId="3560302497" sldId="6804"/>
            <ac:spMk id="82" creationId="{02A7EF42-EB42-FD2C-AAD6-E0FD2089D903}"/>
          </ac:spMkLst>
        </pc:spChg>
        <pc:spChg chg="add mod">
          <ac:chgData name="julio olaf gonzalez guzman" userId="fb64a47ee61ae747" providerId="LiveId" clId="{D30A514E-A654-4A6E-9441-B88A66004F05}" dt="2025-05-12T20:27:32.770" v="3897" actId="1076"/>
          <ac:spMkLst>
            <pc:docMk/>
            <pc:sldMk cId="3560302497" sldId="6804"/>
            <ac:spMk id="83" creationId="{503043C5-89DC-986A-F79F-9BE9A508E251}"/>
          </ac:spMkLst>
        </pc:spChg>
        <pc:spChg chg="mod">
          <ac:chgData name="julio olaf gonzalez guzman" userId="fb64a47ee61ae747" providerId="LiveId" clId="{D30A514E-A654-4A6E-9441-B88A66004F05}" dt="2025-05-12T20:35:28.545" v="3929"/>
          <ac:spMkLst>
            <pc:docMk/>
            <pc:sldMk cId="3560302497" sldId="6804"/>
            <ac:spMk id="84" creationId="{A4AF8202-32FF-17DB-65A9-01AB6B876F89}"/>
          </ac:spMkLst>
        </pc:spChg>
        <pc:spChg chg="add mod">
          <ac:chgData name="julio olaf gonzalez guzman" userId="fb64a47ee61ae747" providerId="LiveId" clId="{D30A514E-A654-4A6E-9441-B88A66004F05}" dt="2025-05-12T20:36:08.788" v="3935" actId="20577"/>
          <ac:spMkLst>
            <pc:docMk/>
            <pc:sldMk cId="3560302497" sldId="6804"/>
            <ac:spMk id="85" creationId="{309A1992-E2E0-DD84-3D03-50D7C6DF2EA0}"/>
          </ac:spMkLst>
        </pc:spChg>
        <pc:spChg chg="add mod">
          <ac:chgData name="julio olaf gonzalez guzman" userId="fb64a47ee61ae747" providerId="LiveId" clId="{D30A514E-A654-4A6E-9441-B88A66004F05}" dt="2025-05-12T20:37:11.860" v="3959" actId="5793"/>
          <ac:spMkLst>
            <pc:docMk/>
            <pc:sldMk cId="3560302497" sldId="6804"/>
            <ac:spMk id="86" creationId="{99DA706C-FDA3-2F21-2D5A-4247A4742CF7}"/>
          </ac:spMkLst>
        </pc:spChg>
        <pc:spChg chg="del">
          <ac:chgData name="julio olaf gonzalez guzman" userId="fb64a47ee61ae747" providerId="LiveId" clId="{D30A514E-A654-4A6E-9441-B88A66004F05}" dt="2025-05-12T20:26:52.817" v="3889" actId="478"/>
          <ac:spMkLst>
            <pc:docMk/>
            <pc:sldMk cId="3560302497" sldId="6804"/>
            <ac:spMk id="87" creationId="{BFBCC4CD-7E66-FC49-8E17-53F0F4B4ABF1}"/>
          </ac:spMkLst>
        </pc:spChg>
        <pc:spChg chg="del">
          <ac:chgData name="julio olaf gonzalez guzman" userId="fb64a47ee61ae747" providerId="LiveId" clId="{D30A514E-A654-4A6E-9441-B88A66004F05}" dt="2025-05-12T20:26:52.817" v="3889" actId="478"/>
          <ac:spMkLst>
            <pc:docMk/>
            <pc:sldMk cId="3560302497" sldId="6804"/>
            <ac:spMk id="88" creationId="{50B21826-3527-AC96-AFF1-980D14D98D69}"/>
          </ac:spMkLst>
        </pc:spChg>
        <pc:spChg chg="add mod">
          <ac:chgData name="julio olaf gonzalez guzman" userId="fb64a47ee61ae747" providerId="LiveId" clId="{D30A514E-A654-4A6E-9441-B88A66004F05}" dt="2025-05-12T20:27:32.770" v="3897" actId="1076"/>
          <ac:spMkLst>
            <pc:docMk/>
            <pc:sldMk cId="3560302497" sldId="6804"/>
            <ac:spMk id="89" creationId="{D1DB1645-A496-009C-DADA-3C9D5E450286}"/>
          </ac:spMkLst>
        </pc:spChg>
        <pc:spChg chg="add mod">
          <ac:chgData name="julio olaf gonzalez guzman" userId="fb64a47ee61ae747" providerId="LiveId" clId="{D30A514E-A654-4A6E-9441-B88A66004F05}" dt="2025-05-12T20:27:32.770" v="3897" actId="1076"/>
          <ac:spMkLst>
            <pc:docMk/>
            <pc:sldMk cId="3560302497" sldId="6804"/>
            <ac:spMk id="92" creationId="{767CEC57-2C77-EB8F-88CF-472F7C3C61A9}"/>
          </ac:spMkLst>
        </pc:spChg>
        <pc:spChg chg="mod">
          <ac:chgData name="julio olaf gonzalez guzman" userId="fb64a47ee61ae747" providerId="LiveId" clId="{D30A514E-A654-4A6E-9441-B88A66004F05}" dt="2025-05-12T20:38:16.096" v="3975"/>
          <ac:spMkLst>
            <pc:docMk/>
            <pc:sldMk cId="3560302497" sldId="6804"/>
            <ac:spMk id="95" creationId="{B8D27ABC-489D-164C-0792-E5B8916D3D6F}"/>
          </ac:spMkLst>
        </pc:spChg>
        <pc:spChg chg="mod">
          <ac:chgData name="julio olaf gonzalez guzman" userId="fb64a47ee61ae747" providerId="LiveId" clId="{D30A514E-A654-4A6E-9441-B88A66004F05}" dt="2025-05-12T20:38:49.213" v="3978" actId="20577"/>
          <ac:spMkLst>
            <pc:docMk/>
            <pc:sldMk cId="3560302497" sldId="6804"/>
            <ac:spMk id="96" creationId="{65CA6C71-AFF1-307A-D0A0-C05914B15E6D}"/>
          </ac:spMkLst>
        </pc:spChg>
        <pc:spChg chg="mod">
          <ac:chgData name="julio olaf gonzalez guzman" userId="fb64a47ee61ae747" providerId="LiveId" clId="{D30A514E-A654-4A6E-9441-B88A66004F05}" dt="2025-05-12T20:39:16.739" v="3981" actId="113"/>
          <ac:spMkLst>
            <pc:docMk/>
            <pc:sldMk cId="3560302497" sldId="6804"/>
            <ac:spMk id="97" creationId="{D7B8DA2F-7EA3-CD9B-AB50-40D59241AFD0}"/>
          </ac:spMkLst>
        </pc:spChg>
        <pc:spChg chg="add mod">
          <ac:chgData name="julio olaf gonzalez guzman" userId="fb64a47ee61ae747" providerId="LiveId" clId="{D30A514E-A654-4A6E-9441-B88A66004F05}" dt="2025-05-12T20:27:32.770" v="3897" actId="1076"/>
          <ac:spMkLst>
            <pc:docMk/>
            <pc:sldMk cId="3560302497" sldId="6804"/>
            <ac:spMk id="99" creationId="{225618CB-B55C-139C-FC27-EC4E990EAD31}"/>
          </ac:spMkLst>
        </pc:spChg>
        <pc:spChg chg="add mod">
          <ac:chgData name="julio olaf gonzalez guzman" userId="fb64a47ee61ae747" providerId="LiveId" clId="{D30A514E-A654-4A6E-9441-B88A66004F05}" dt="2025-05-12T20:29:59.865" v="3901" actId="1076"/>
          <ac:spMkLst>
            <pc:docMk/>
            <pc:sldMk cId="3560302497" sldId="6804"/>
            <ac:spMk id="101" creationId="{F60D75AB-F8F3-AC3E-DD3C-405CED71DB39}"/>
          </ac:spMkLst>
        </pc:spChg>
        <pc:spChg chg="add mod">
          <ac:chgData name="julio olaf gonzalez guzman" userId="fb64a47ee61ae747" providerId="LiveId" clId="{D30A514E-A654-4A6E-9441-B88A66004F05}" dt="2025-05-12T20:29:59.865" v="3901" actId="1076"/>
          <ac:spMkLst>
            <pc:docMk/>
            <pc:sldMk cId="3560302497" sldId="6804"/>
            <ac:spMk id="102" creationId="{AFD1713D-6072-B5EA-EAC6-98B65DAA8739}"/>
          </ac:spMkLst>
        </pc:spChg>
        <pc:spChg chg="add mod">
          <ac:chgData name="julio olaf gonzalez guzman" userId="fb64a47ee61ae747" providerId="LiveId" clId="{D30A514E-A654-4A6E-9441-B88A66004F05}" dt="2025-05-12T20:29:59.865" v="3901" actId="1076"/>
          <ac:spMkLst>
            <pc:docMk/>
            <pc:sldMk cId="3560302497" sldId="6804"/>
            <ac:spMk id="103" creationId="{8B4E255D-18D8-A7AA-5FD1-98D25EBDE440}"/>
          </ac:spMkLst>
        </pc:spChg>
        <pc:spChg chg="add mod">
          <ac:chgData name="julio olaf gonzalez guzman" userId="fb64a47ee61ae747" providerId="LiveId" clId="{D30A514E-A654-4A6E-9441-B88A66004F05}" dt="2025-05-12T20:29:59.865" v="3901" actId="1076"/>
          <ac:spMkLst>
            <pc:docMk/>
            <pc:sldMk cId="3560302497" sldId="6804"/>
            <ac:spMk id="104" creationId="{5097D720-EA69-F7E7-9F39-738AC0DFD264}"/>
          </ac:spMkLst>
        </pc:spChg>
        <pc:spChg chg="add mod">
          <ac:chgData name="julio olaf gonzalez guzman" userId="fb64a47ee61ae747" providerId="LiveId" clId="{D30A514E-A654-4A6E-9441-B88A66004F05}" dt="2025-05-12T20:29:59.865" v="3901" actId="1076"/>
          <ac:spMkLst>
            <pc:docMk/>
            <pc:sldMk cId="3560302497" sldId="6804"/>
            <ac:spMk id="105" creationId="{6620C665-3C16-6452-6E31-F576BE9964CF}"/>
          </ac:spMkLst>
        </pc:spChg>
        <pc:spChg chg="add mod">
          <ac:chgData name="julio olaf gonzalez guzman" userId="fb64a47ee61ae747" providerId="LiveId" clId="{D30A514E-A654-4A6E-9441-B88A66004F05}" dt="2025-05-12T20:29:59.865" v="3901" actId="1076"/>
          <ac:spMkLst>
            <pc:docMk/>
            <pc:sldMk cId="3560302497" sldId="6804"/>
            <ac:spMk id="106" creationId="{69BE0E39-E874-FF07-5431-FF7182C10C60}"/>
          </ac:spMkLst>
        </pc:spChg>
        <pc:spChg chg="add mod">
          <ac:chgData name="julio olaf gonzalez guzman" userId="fb64a47ee61ae747" providerId="LiveId" clId="{D30A514E-A654-4A6E-9441-B88A66004F05}" dt="2025-05-12T20:29:59.865" v="3901" actId="1076"/>
          <ac:spMkLst>
            <pc:docMk/>
            <pc:sldMk cId="3560302497" sldId="6804"/>
            <ac:spMk id="108" creationId="{AC4745EC-2F6F-A587-ADDB-C1AC8B53EBBE}"/>
          </ac:spMkLst>
        </pc:spChg>
        <pc:spChg chg="add mod">
          <ac:chgData name="julio olaf gonzalez guzman" userId="fb64a47ee61ae747" providerId="LiveId" clId="{D30A514E-A654-4A6E-9441-B88A66004F05}" dt="2025-05-12T20:29:59.865" v="3901" actId="1076"/>
          <ac:spMkLst>
            <pc:docMk/>
            <pc:sldMk cId="3560302497" sldId="6804"/>
            <ac:spMk id="109" creationId="{5E62EC42-44AC-41CD-FE5B-02499F5F967F}"/>
          </ac:spMkLst>
        </pc:spChg>
        <pc:spChg chg="add mod">
          <ac:chgData name="julio olaf gonzalez guzman" userId="fb64a47ee61ae747" providerId="LiveId" clId="{D30A514E-A654-4A6E-9441-B88A66004F05}" dt="2025-05-12T21:43:04.469" v="4941" actId="20577"/>
          <ac:spMkLst>
            <pc:docMk/>
            <pc:sldMk cId="3560302497" sldId="6804"/>
            <ac:spMk id="115" creationId="{0E00B96B-5509-9394-E079-8F77EE324010}"/>
          </ac:spMkLst>
        </pc:spChg>
        <pc:picChg chg="add del mod">
          <ac:chgData name="julio olaf gonzalez guzman" userId="fb64a47ee61ae747" providerId="LiveId" clId="{D30A514E-A654-4A6E-9441-B88A66004F05}" dt="2025-05-12T20:31:04.527" v="3909" actId="478"/>
          <ac:picMkLst>
            <pc:docMk/>
            <pc:sldMk cId="3560302497" sldId="6804"/>
            <ac:picMk id="12" creationId="{AE98B3E1-4CAF-215D-2FFE-1417F60FC5A2}"/>
          </ac:picMkLst>
        </pc:picChg>
        <pc:picChg chg="del mod">
          <ac:chgData name="julio olaf gonzalez guzman" userId="fb64a47ee61ae747" providerId="LiveId" clId="{D30A514E-A654-4A6E-9441-B88A66004F05}" dt="2025-05-12T20:29:46.317" v="3899" actId="478"/>
          <ac:picMkLst>
            <pc:docMk/>
            <pc:sldMk cId="3560302497" sldId="6804"/>
            <ac:picMk id="13" creationId="{9B22E23C-69FB-FA6F-621E-EA43092E25D8}"/>
          </ac:picMkLst>
        </pc:picChg>
        <pc:picChg chg="add del mod">
          <ac:chgData name="julio olaf gonzalez guzman" userId="fb64a47ee61ae747" providerId="LiveId" clId="{D30A514E-A654-4A6E-9441-B88A66004F05}" dt="2025-05-12T20:33:33.535" v="3924" actId="478"/>
          <ac:picMkLst>
            <pc:docMk/>
            <pc:sldMk cId="3560302497" sldId="6804"/>
            <ac:picMk id="44" creationId="{D554AD90-692E-5445-704A-7506D287A865}"/>
          </ac:picMkLst>
        </pc:picChg>
        <pc:picChg chg="del">
          <ac:chgData name="julio olaf gonzalez guzman" userId="fb64a47ee61ae747" providerId="LiveId" clId="{D30A514E-A654-4A6E-9441-B88A66004F05}" dt="2025-05-12T20:26:56.155" v="3890" actId="478"/>
          <ac:picMkLst>
            <pc:docMk/>
            <pc:sldMk cId="3560302497" sldId="6804"/>
            <ac:picMk id="48" creationId="{1610E4C2-AC89-47DA-D198-9822242C1A18}"/>
          </ac:picMkLst>
        </pc:picChg>
        <pc:picChg chg="del">
          <ac:chgData name="julio olaf gonzalez guzman" userId="fb64a47ee61ae747" providerId="LiveId" clId="{D30A514E-A654-4A6E-9441-B88A66004F05}" dt="2025-05-12T20:37:15.185" v="3960" actId="478"/>
          <ac:picMkLst>
            <pc:docMk/>
            <pc:sldMk cId="3560302497" sldId="6804"/>
            <ac:picMk id="91" creationId="{8335C317-DF3B-11CC-79EF-07ED2C525C24}"/>
          </ac:picMkLst>
        </pc:picChg>
        <pc:picChg chg="del">
          <ac:chgData name="julio olaf gonzalez guzman" userId="fb64a47ee61ae747" providerId="LiveId" clId="{D30A514E-A654-4A6E-9441-B88A66004F05}" dt="2025-05-12T20:39:35.804" v="3982" actId="478"/>
          <ac:picMkLst>
            <pc:docMk/>
            <pc:sldMk cId="3560302497" sldId="6804"/>
            <ac:picMk id="100" creationId="{F43FA39C-B372-36AB-33ED-21100567B81C}"/>
          </ac:picMkLst>
        </pc:picChg>
        <pc:picChg chg="add mod">
          <ac:chgData name="julio olaf gonzalez guzman" userId="fb64a47ee61ae747" providerId="LiveId" clId="{D30A514E-A654-4A6E-9441-B88A66004F05}" dt="2025-05-13T17:09:38.509" v="6377" actId="3626"/>
          <ac:picMkLst>
            <pc:docMk/>
            <pc:sldMk cId="3560302497" sldId="6804"/>
            <ac:picMk id="107" creationId="{372B60EA-861A-B172-CCBC-D10909F3B87F}"/>
          </ac:picMkLst>
        </pc:picChg>
        <pc:picChg chg="add mod">
          <ac:chgData name="julio olaf gonzalez guzman" userId="fb64a47ee61ae747" providerId="LiveId" clId="{D30A514E-A654-4A6E-9441-B88A66004F05}" dt="2025-05-12T20:31:10.901" v="3910" actId="1076"/>
          <ac:picMkLst>
            <pc:docMk/>
            <pc:sldMk cId="3560302497" sldId="6804"/>
            <ac:picMk id="110" creationId="{8498BED6-D5EB-E1FC-3387-8428DE49D466}"/>
          </ac:picMkLst>
        </pc:picChg>
        <pc:picChg chg="add mod">
          <ac:chgData name="julio olaf gonzalez guzman" userId="fb64a47ee61ae747" providerId="LiveId" clId="{D30A514E-A654-4A6E-9441-B88A66004F05}" dt="2025-05-13T17:09:42.736" v="6378" actId="3626"/>
          <ac:picMkLst>
            <pc:docMk/>
            <pc:sldMk cId="3560302497" sldId="6804"/>
            <ac:picMk id="111" creationId="{D83C0048-B536-F5C5-7470-97820D41B88F}"/>
          </ac:picMkLst>
        </pc:picChg>
        <pc:picChg chg="add mod">
          <ac:chgData name="julio olaf gonzalez guzman" userId="fb64a47ee61ae747" providerId="LiveId" clId="{D30A514E-A654-4A6E-9441-B88A66004F05}" dt="2025-05-13T17:09:46.626" v="6379" actId="3626"/>
          <ac:picMkLst>
            <pc:docMk/>
            <pc:sldMk cId="3560302497" sldId="6804"/>
            <ac:picMk id="112" creationId="{5D2301BB-BEF3-A6A9-0579-C41F66B48E14}"/>
          </ac:picMkLst>
        </pc:picChg>
        <pc:picChg chg="add mod">
          <ac:chgData name="julio olaf gonzalez guzman" userId="fb64a47ee61ae747" providerId="LiveId" clId="{D30A514E-A654-4A6E-9441-B88A66004F05}" dt="2025-05-12T20:39:41.357" v="3984" actId="1076"/>
          <ac:picMkLst>
            <pc:docMk/>
            <pc:sldMk cId="3560302497" sldId="6804"/>
            <ac:picMk id="114" creationId="{B160BF4F-A155-1124-F3FA-BAF16889BB8A}"/>
          </ac:picMkLst>
        </pc:picChg>
      </pc:sldChg>
      <pc:sldChg chg="addSp delSp modSp add mod">
        <pc:chgData name="julio olaf gonzalez guzman" userId="fb64a47ee61ae747" providerId="LiveId" clId="{D30A514E-A654-4A6E-9441-B88A66004F05}" dt="2025-05-13T17:09:30.157" v="6376" actId="3626"/>
        <pc:sldMkLst>
          <pc:docMk/>
          <pc:sldMk cId="2867335780" sldId="6805"/>
        </pc:sldMkLst>
        <pc:spChg chg="del">
          <ac:chgData name="julio olaf gonzalez guzman" userId="fb64a47ee61ae747" providerId="LiveId" clId="{D30A514E-A654-4A6E-9441-B88A66004F05}" dt="2025-05-12T20:07:07.649" v="3609" actId="478"/>
          <ac:spMkLst>
            <pc:docMk/>
            <pc:sldMk cId="2867335780" sldId="6805"/>
            <ac:spMk id="2" creationId="{C93BB48D-E713-5E10-028B-6A85B0A15C55}"/>
          </ac:spMkLst>
        </pc:spChg>
        <pc:spChg chg="add mod">
          <ac:chgData name="julio olaf gonzalez guzman" userId="fb64a47ee61ae747" providerId="LiveId" clId="{D30A514E-A654-4A6E-9441-B88A66004F05}" dt="2025-05-12T20:07:07.934" v="3610"/>
          <ac:spMkLst>
            <pc:docMk/>
            <pc:sldMk cId="2867335780" sldId="6805"/>
            <ac:spMk id="4" creationId="{640FAC53-237C-FB87-6594-8F2C17E72D23}"/>
          </ac:spMkLst>
        </pc:spChg>
        <pc:spChg chg="add mod">
          <ac:chgData name="julio olaf gonzalez guzman" userId="fb64a47ee61ae747" providerId="LiveId" clId="{D30A514E-A654-4A6E-9441-B88A66004F05}" dt="2025-05-12T20:12:39.461" v="3616" actId="1076"/>
          <ac:spMkLst>
            <pc:docMk/>
            <pc:sldMk cId="2867335780" sldId="6805"/>
            <ac:spMk id="13" creationId="{9929F6BD-5255-B3A6-5EEC-FC74DF3F8B1F}"/>
          </ac:spMkLst>
        </pc:spChg>
        <pc:spChg chg="del">
          <ac:chgData name="julio olaf gonzalez guzman" userId="fb64a47ee61ae747" providerId="LiveId" clId="{D30A514E-A654-4A6E-9441-B88A66004F05}" dt="2025-05-12T20:12:23.796" v="3614" actId="478"/>
          <ac:spMkLst>
            <pc:docMk/>
            <pc:sldMk cId="2867335780" sldId="6805"/>
            <ac:spMk id="14" creationId="{3E0F4A6D-7525-A910-39C0-E08EF7600169}"/>
          </ac:spMkLst>
        </pc:spChg>
        <pc:spChg chg="add mod">
          <ac:chgData name="julio olaf gonzalez guzman" userId="fb64a47ee61ae747" providerId="LiveId" clId="{D30A514E-A654-4A6E-9441-B88A66004F05}" dt="2025-05-12T20:19:37.190" v="3839" actId="1076"/>
          <ac:spMkLst>
            <pc:docMk/>
            <pc:sldMk cId="2867335780" sldId="6805"/>
            <ac:spMk id="15" creationId="{ADCA44B1-C316-F37B-038A-52D762568354}"/>
          </ac:spMkLst>
        </pc:spChg>
        <pc:spChg chg="del">
          <ac:chgData name="julio olaf gonzalez guzman" userId="fb64a47ee61ae747" providerId="LiveId" clId="{D30A514E-A654-4A6E-9441-B88A66004F05}" dt="2025-05-12T20:12:23.796" v="3614" actId="478"/>
          <ac:spMkLst>
            <pc:docMk/>
            <pc:sldMk cId="2867335780" sldId="6805"/>
            <ac:spMk id="16" creationId="{0F03587C-ABBB-1774-BEE7-1BC6DA521E77}"/>
          </ac:spMkLst>
        </pc:spChg>
        <pc:spChg chg="add mod">
          <ac:chgData name="julio olaf gonzalez guzman" userId="fb64a47ee61ae747" providerId="LiveId" clId="{D30A514E-A654-4A6E-9441-B88A66004F05}" dt="2025-05-12T20:12:39.461" v="3616" actId="1076"/>
          <ac:spMkLst>
            <pc:docMk/>
            <pc:sldMk cId="2867335780" sldId="6805"/>
            <ac:spMk id="17" creationId="{D3ACBD42-E6B6-C3F3-90B9-A136335F4206}"/>
          </ac:spMkLst>
        </pc:spChg>
        <pc:spChg chg="del">
          <ac:chgData name="julio olaf gonzalez guzman" userId="fb64a47ee61ae747" providerId="LiveId" clId="{D30A514E-A654-4A6E-9441-B88A66004F05}" dt="2025-05-12T20:12:23.796" v="3614" actId="478"/>
          <ac:spMkLst>
            <pc:docMk/>
            <pc:sldMk cId="2867335780" sldId="6805"/>
            <ac:spMk id="18" creationId="{F4986A4F-08A4-585F-07F1-9BB6DB115B9A}"/>
          </ac:spMkLst>
        </pc:spChg>
        <pc:spChg chg="mod">
          <ac:chgData name="julio olaf gonzalez guzman" userId="fb64a47ee61ae747" providerId="LiveId" clId="{D30A514E-A654-4A6E-9441-B88A66004F05}" dt="2025-05-12T21:43:08.472" v="4943" actId="20577"/>
          <ac:spMkLst>
            <pc:docMk/>
            <pc:sldMk cId="2867335780" sldId="6805"/>
            <ac:spMk id="19" creationId="{5B5311DF-DBFB-78C6-9395-E9EA7501B234}"/>
          </ac:spMkLst>
        </pc:spChg>
        <pc:spChg chg="del">
          <ac:chgData name="julio olaf gonzalez guzman" userId="fb64a47ee61ae747" providerId="LiveId" clId="{D30A514E-A654-4A6E-9441-B88A66004F05}" dt="2025-05-12T20:12:23.796" v="3614" actId="478"/>
          <ac:spMkLst>
            <pc:docMk/>
            <pc:sldMk cId="2867335780" sldId="6805"/>
            <ac:spMk id="20" creationId="{36A106DC-B204-3F3E-5E23-18FDB3BACCA3}"/>
          </ac:spMkLst>
        </pc:spChg>
        <pc:spChg chg="del">
          <ac:chgData name="julio olaf gonzalez guzman" userId="fb64a47ee61ae747" providerId="LiveId" clId="{D30A514E-A654-4A6E-9441-B88A66004F05}" dt="2025-05-12T20:12:23.796" v="3614" actId="478"/>
          <ac:spMkLst>
            <pc:docMk/>
            <pc:sldMk cId="2867335780" sldId="6805"/>
            <ac:spMk id="21" creationId="{5372C323-2FC1-6BE3-54AA-3EFEEDC049B6}"/>
          </ac:spMkLst>
        </pc:spChg>
        <pc:spChg chg="add mod">
          <ac:chgData name="julio olaf gonzalez guzman" userId="fb64a47ee61ae747" providerId="LiveId" clId="{D30A514E-A654-4A6E-9441-B88A66004F05}" dt="2025-05-12T20:12:39.461" v="3616" actId="1076"/>
          <ac:spMkLst>
            <pc:docMk/>
            <pc:sldMk cId="2867335780" sldId="6805"/>
            <ac:spMk id="22" creationId="{02F7E533-6365-BB3B-FD2A-C23E5810E9CF}"/>
          </ac:spMkLst>
        </pc:spChg>
        <pc:spChg chg="add mod">
          <ac:chgData name="julio olaf gonzalez guzman" userId="fb64a47ee61ae747" providerId="LiveId" clId="{D30A514E-A654-4A6E-9441-B88A66004F05}" dt="2025-05-12T20:19:08.782" v="3832"/>
          <ac:spMkLst>
            <pc:docMk/>
            <pc:sldMk cId="2867335780" sldId="6805"/>
            <ac:spMk id="23" creationId="{57182137-4A30-6D45-A531-0EC57837F5FC}"/>
          </ac:spMkLst>
        </pc:spChg>
        <pc:spChg chg="add mod">
          <ac:chgData name="julio olaf gonzalez guzman" userId="fb64a47ee61ae747" providerId="LiveId" clId="{D30A514E-A654-4A6E-9441-B88A66004F05}" dt="2025-05-12T20:19:24.431" v="3835" actId="20577"/>
          <ac:spMkLst>
            <pc:docMk/>
            <pc:sldMk cId="2867335780" sldId="6805"/>
            <ac:spMk id="24" creationId="{9E8D5891-0A4B-6B29-CE74-1CA5624465CB}"/>
          </ac:spMkLst>
        </pc:spChg>
        <pc:spChg chg="add mod">
          <ac:chgData name="julio olaf gonzalez guzman" userId="fb64a47ee61ae747" providerId="LiveId" clId="{D30A514E-A654-4A6E-9441-B88A66004F05}" dt="2025-05-12T20:19:51.667" v="3842" actId="113"/>
          <ac:spMkLst>
            <pc:docMk/>
            <pc:sldMk cId="2867335780" sldId="6805"/>
            <ac:spMk id="26" creationId="{D7292EBD-BA45-497C-F3E8-106351502D50}"/>
          </ac:spMkLst>
        </pc:spChg>
        <pc:spChg chg="add mod">
          <ac:chgData name="julio olaf gonzalez guzman" userId="fb64a47ee61ae747" providerId="LiveId" clId="{D30A514E-A654-4A6E-9441-B88A66004F05}" dt="2025-05-12T20:13:07.919" v="3677" actId="1037"/>
          <ac:spMkLst>
            <pc:docMk/>
            <pc:sldMk cId="2867335780" sldId="6805"/>
            <ac:spMk id="28" creationId="{3AE5523A-4133-5765-5D9B-E6729ACA151C}"/>
          </ac:spMkLst>
        </pc:spChg>
        <pc:spChg chg="del">
          <ac:chgData name="julio olaf gonzalez guzman" userId="fb64a47ee61ae747" providerId="LiveId" clId="{D30A514E-A654-4A6E-9441-B88A66004F05}" dt="2025-05-12T20:12:23.796" v="3614" actId="478"/>
          <ac:spMkLst>
            <pc:docMk/>
            <pc:sldMk cId="2867335780" sldId="6805"/>
            <ac:spMk id="30" creationId="{561A456E-0C41-B8D7-BFEF-92920EE7DD33}"/>
          </ac:spMkLst>
        </pc:spChg>
        <pc:spChg chg="add mod">
          <ac:chgData name="julio olaf gonzalez guzman" userId="fb64a47ee61ae747" providerId="LiveId" clId="{D30A514E-A654-4A6E-9441-B88A66004F05}" dt="2025-05-12T20:13:07.919" v="3677" actId="1037"/>
          <ac:spMkLst>
            <pc:docMk/>
            <pc:sldMk cId="2867335780" sldId="6805"/>
            <ac:spMk id="31" creationId="{FDBBA82E-D127-E36A-4019-08CCEEB862DE}"/>
          </ac:spMkLst>
        </pc:spChg>
        <pc:spChg chg="del">
          <ac:chgData name="julio olaf gonzalez guzman" userId="fb64a47ee61ae747" providerId="LiveId" clId="{D30A514E-A654-4A6E-9441-B88A66004F05}" dt="2025-05-12T20:12:13.481" v="3611" actId="478"/>
          <ac:spMkLst>
            <pc:docMk/>
            <pc:sldMk cId="2867335780" sldId="6805"/>
            <ac:spMk id="32" creationId="{6BEA29BF-2115-1998-891C-D8D4158C0F73}"/>
          </ac:spMkLst>
        </pc:spChg>
        <pc:spChg chg="del">
          <ac:chgData name="julio olaf gonzalez guzman" userId="fb64a47ee61ae747" providerId="LiveId" clId="{D30A514E-A654-4A6E-9441-B88A66004F05}" dt="2025-05-12T20:12:13.481" v="3611" actId="478"/>
          <ac:spMkLst>
            <pc:docMk/>
            <pc:sldMk cId="2867335780" sldId="6805"/>
            <ac:spMk id="33" creationId="{8F86FF30-1300-086C-109A-28FEE43FA157}"/>
          </ac:spMkLst>
        </pc:spChg>
        <pc:spChg chg="add mod">
          <ac:chgData name="julio olaf gonzalez guzman" userId="fb64a47ee61ae747" providerId="LiveId" clId="{D30A514E-A654-4A6E-9441-B88A66004F05}" dt="2025-05-12T20:13:07.919" v="3677" actId="1037"/>
          <ac:spMkLst>
            <pc:docMk/>
            <pc:sldMk cId="2867335780" sldId="6805"/>
            <ac:spMk id="34" creationId="{1BB004E6-D2E7-874B-AE43-016186587E54}"/>
          </ac:spMkLst>
        </pc:spChg>
        <pc:spChg chg="add mod">
          <ac:chgData name="julio olaf gonzalez guzman" userId="fb64a47ee61ae747" providerId="LiveId" clId="{D30A514E-A654-4A6E-9441-B88A66004F05}" dt="2025-05-12T20:15:50.356" v="3777" actId="3626"/>
          <ac:spMkLst>
            <pc:docMk/>
            <pc:sldMk cId="2867335780" sldId="6805"/>
            <ac:spMk id="35" creationId="{34AA46FA-1915-F42E-EBA3-DD5470526B5A}"/>
          </ac:spMkLst>
        </pc:spChg>
        <pc:spChg chg="add mod">
          <ac:chgData name="julio olaf gonzalez guzman" userId="fb64a47ee61ae747" providerId="LiveId" clId="{D30A514E-A654-4A6E-9441-B88A66004F05}" dt="2025-05-12T20:14:47.388" v="3769" actId="20577"/>
          <ac:spMkLst>
            <pc:docMk/>
            <pc:sldMk cId="2867335780" sldId="6805"/>
            <ac:spMk id="38" creationId="{52C1FBB2-BF4F-9E82-FC1D-760AFDB41C2C}"/>
          </ac:spMkLst>
        </pc:spChg>
        <pc:spChg chg="add mod">
          <ac:chgData name="julio olaf gonzalez guzman" userId="fb64a47ee61ae747" providerId="LiveId" clId="{D30A514E-A654-4A6E-9441-B88A66004F05}" dt="2025-05-12T20:15:13.121" v="3776" actId="113"/>
          <ac:spMkLst>
            <pc:docMk/>
            <pc:sldMk cId="2867335780" sldId="6805"/>
            <ac:spMk id="39" creationId="{28150C36-529C-452D-7A8C-196142460293}"/>
          </ac:spMkLst>
        </pc:spChg>
        <pc:spChg chg="add mod">
          <ac:chgData name="julio olaf gonzalez guzman" userId="fb64a47ee61ae747" providerId="LiveId" clId="{D30A514E-A654-4A6E-9441-B88A66004F05}" dt="2025-05-12T20:13:07.919" v="3677" actId="1037"/>
          <ac:spMkLst>
            <pc:docMk/>
            <pc:sldMk cId="2867335780" sldId="6805"/>
            <ac:spMk id="41" creationId="{47FAA8AC-61EC-F9F0-6862-96E8FE4BA54B}"/>
          </ac:spMkLst>
        </pc:spChg>
        <pc:spChg chg="del">
          <ac:chgData name="julio olaf gonzalez guzman" userId="fb64a47ee61ae747" providerId="LiveId" clId="{D30A514E-A654-4A6E-9441-B88A66004F05}" dt="2025-05-12T20:12:13.481" v="3611" actId="478"/>
          <ac:spMkLst>
            <pc:docMk/>
            <pc:sldMk cId="2867335780" sldId="6805"/>
            <ac:spMk id="43" creationId="{1700541C-6495-162F-5C1C-F9EBBF678128}"/>
          </ac:spMkLst>
        </pc:spChg>
        <pc:spChg chg="add mod">
          <ac:chgData name="julio olaf gonzalez guzman" userId="fb64a47ee61ae747" providerId="LiveId" clId="{D30A514E-A654-4A6E-9441-B88A66004F05}" dt="2025-05-12T20:13:07.919" v="3677" actId="1037"/>
          <ac:spMkLst>
            <pc:docMk/>
            <pc:sldMk cId="2867335780" sldId="6805"/>
            <ac:spMk id="44" creationId="{A21D29EE-E7DD-B97B-6ED2-9115166E5745}"/>
          </ac:spMkLst>
        </pc:spChg>
        <pc:spChg chg="add mod">
          <ac:chgData name="julio olaf gonzalez guzman" userId="fb64a47ee61ae747" providerId="LiveId" clId="{D30A514E-A654-4A6E-9441-B88A66004F05}" dt="2025-05-12T20:13:07.919" v="3677" actId="1037"/>
          <ac:spMkLst>
            <pc:docMk/>
            <pc:sldMk cId="2867335780" sldId="6805"/>
            <ac:spMk id="48" creationId="{55578991-7A51-97E9-0217-302E3B549E91}"/>
          </ac:spMkLst>
        </pc:spChg>
        <pc:spChg chg="del">
          <ac:chgData name="julio olaf gonzalez guzman" userId="fb64a47ee61ae747" providerId="LiveId" clId="{D30A514E-A654-4A6E-9441-B88A66004F05}" dt="2025-05-12T20:12:13.481" v="3611" actId="478"/>
          <ac:spMkLst>
            <pc:docMk/>
            <pc:sldMk cId="2867335780" sldId="6805"/>
            <ac:spMk id="49" creationId="{818C2783-4D6E-7B22-8B6B-FE3004BA228F}"/>
          </ac:spMkLst>
        </pc:spChg>
        <pc:spChg chg="del">
          <ac:chgData name="julio olaf gonzalez guzman" userId="fb64a47ee61ae747" providerId="LiveId" clId="{D30A514E-A654-4A6E-9441-B88A66004F05}" dt="2025-05-12T20:12:13.481" v="3611" actId="478"/>
          <ac:spMkLst>
            <pc:docMk/>
            <pc:sldMk cId="2867335780" sldId="6805"/>
            <ac:spMk id="50" creationId="{43FC7EC8-0B83-A263-3FE5-B77FFA0CC8BC}"/>
          </ac:spMkLst>
        </pc:spChg>
        <pc:spChg chg="del">
          <ac:chgData name="julio olaf gonzalez guzman" userId="fb64a47ee61ae747" providerId="LiveId" clId="{D30A514E-A654-4A6E-9441-B88A66004F05}" dt="2025-05-12T20:12:13.481" v="3611" actId="478"/>
          <ac:spMkLst>
            <pc:docMk/>
            <pc:sldMk cId="2867335780" sldId="6805"/>
            <ac:spMk id="51" creationId="{DB35A3C1-062C-B69F-7FBE-019052CCACB0}"/>
          </ac:spMkLst>
        </pc:spChg>
        <pc:spChg chg="del">
          <ac:chgData name="julio olaf gonzalez guzman" userId="fb64a47ee61ae747" providerId="LiveId" clId="{D30A514E-A654-4A6E-9441-B88A66004F05}" dt="2025-05-12T20:12:23.796" v="3614" actId="478"/>
          <ac:spMkLst>
            <pc:docMk/>
            <pc:sldMk cId="2867335780" sldId="6805"/>
            <ac:spMk id="54" creationId="{61AF2E25-01FD-6E83-41B0-0E6667374747}"/>
          </ac:spMkLst>
        </pc:spChg>
        <pc:spChg chg="add mod">
          <ac:chgData name="julio olaf gonzalez guzman" userId="fb64a47ee61ae747" providerId="LiveId" clId="{D30A514E-A654-4A6E-9441-B88A66004F05}" dt="2025-05-12T20:20:54.365" v="3845"/>
          <ac:spMkLst>
            <pc:docMk/>
            <pc:sldMk cId="2867335780" sldId="6805"/>
            <ac:spMk id="55" creationId="{0F4849E1-42DA-A55A-7373-36344ED26EFF}"/>
          </ac:spMkLst>
        </pc:spChg>
        <pc:spChg chg="mod">
          <ac:chgData name="julio olaf gonzalez guzman" userId="fb64a47ee61ae747" providerId="LiveId" clId="{D30A514E-A654-4A6E-9441-B88A66004F05}" dt="2025-05-12T20:21:13.128" v="3853" actId="20577"/>
          <ac:spMkLst>
            <pc:docMk/>
            <pc:sldMk cId="2867335780" sldId="6805"/>
            <ac:spMk id="56" creationId="{6198257F-090B-74E5-8AEF-ADF0474E7530}"/>
          </ac:spMkLst>
        </pc:spChg>
        <pc:spChg chg="del">
          <ac:chgData name="julio olaf gonzalez guzman" userId="fb64a47ee61ae747" providerId="LiveId" clId="{D30A514E-A654-4A6E-9441-B88A66004F05}" dt="2025-05-12T20:12:23.796" v="3614" actId="478"/>
          <ac:spMkLst>
            <pc:docMk/>
            <pc:sldMk cId="2867335780" sldId="6805"/>
            <ac:spMk id="59" creationId="{F5DBFDEB-C746-3530-F45F-EF206024C85D}"/>
          </ac:spMkLst>
        </pc:spChg>
        <pc:spChg chg="del">
          <ac:chgData name="julio olaf gonzalez guzman" userId="fb64a47ee61ae747" providerId="LiveId" clId="{D30A514E-A654-4A6E-9441-B88A66004F05}" dt="2025-05-12T20:12:16.229" v="3612" actId="478"/>
          <ac:spMkLst>
            <pc:docMk/>
            <pc:sldMk cId="2867335780" sldId="6805"/>
            <ac:spMk id="61" creationId="{EC4D3545-D6A3-672E-6510-A31BFA6226CD}"/>
          </ac:spMkLst>
        </pc:spChg>
        <pc:spChg chg="del">
          <ac:chgData name="julio olaf gonzalez guzman" userId="fb64a47ee61ae747" providerId="LiveId" clId="{D30A514E-A654-4A6E-9441-B88A66004F05}" dt="2025-05-12T20:12:18.087" v="3613" actId="478"/>
          <ac:spMkLst>
            <pc:docMk/>
            <pc:sldMk cId="2867335780" sldId="6805"/>
            <ac:spMk id="62" creationId="{36D0F564-17EA-0BD4-3D6E-E170391A004A}"/>
          </ac:spMkLst>
        </pc:spChg>
        <pc:spChg chg="mod">
          <ac:chgData name="julio olaf gonzalez guzman" userId="fb64a47ee61ae747" providerId="LiveId" clId="{D30A514E-A654-4A6E-9441-B88A66004F05}" dt="2025-05-12T20:21:35.528" v="3856" actId="113"/>
          <ac:spMkLst>
            <pc:docMk/>
            <pc:sldMk cId="2867335780" sldId="6805"/>
            <ac:spMk id="63" creationId="{3BDB2B9C-1DC1-38C8-4363-500613D65171}"/>
          </ac:spMkLst>
        </pc:spChg>
        <pc:spChg chg="add mod">
          <ac:chgData name="julio olaf gonzalez guzman" userId="fb64a47ee61ae747" providerId="LiveId" clId="{D30A514E-A654-4A6E-9441-B88A66004F05}" dt="2025-05-12T20:13:28.104" v="3752" actId="1076"/>
          <ac:spMkLst>
            <pc:docMk/>
            <pc:sldMk cId="2867335780" sldId="6805"/>
            <ac:spMk id="69" creationId="{932EA7E5-E3B2-8B35-196E-8FBAA40F6473}"/>
          </ac:spMkLst>
        </pc:spChg>
        <pc:spChg chg="add mod">
          <ac:chgData name="julio olaf gonzalez guzman" userId="fb64a47ee61ae747" providerId="LiveId" clId="{D30A514E-A654-4A6E-9441-B88A66004F05}" dt="2025-05-12T20:13:28.104" v="3752" actId="1076"/>
          <ac:spMkLst>
            <pc:docMk/>
            <pc:sldMk cId="2867335780" sldId="6805"/>
            <ac:spMk id="71" creationId="{FDD5DF1A-C034-22C3-7EC8-6573385B0C98}"/>
          </ac:spMkLst>
        </pc:spChg>
        <pc:spChg chg="del">
          <ac:chgData name="julio olaf gonzalez guzman" userId="fb64a47ee61ae747" providerId="LiveId" clId="{D30A514E-A654-4A6E-9441-B88A66004F05}" dt="2025-05-12T20:12:23.796" v="3614" actId="478"/>
          <ac:spMkLst>
            <pc:docMk/>
            <pc:sldMk cId="2867335780" sldId="6805"/>
            <ac:spMk id="72" creationId="{B20AB249-AE3B-3A7D-B5CB-1FAD56667073}"/>
          </ac:spMkLst>
        </pc:spChg>
        <pc:spChg chg="del">
          <ac:chgData name="julio olaf gonzalez guzman" userId="fb64a47ee61ae747" providerId="LiveId" clId="{D30A514E-A654-4A6E-9441-B88A66004F05}" dt="2025-05-12T20:12:13.481" v="3611" actId="478"/>
          <ac:spMkLst>
            <pc:docMk/>
            <pc:sldMk cId="2867335780" sldId="6805"/>
            <ac:spMk id="76" creationId="{1D226888-D35F-BFE6-BE98-5F529215A7ED}"/>
          </ac:spMkLst>
        </pc:spChg>
        <pc:spChg chg="del">
          <ac:chgData name="julio olaf gonzalez guzman" userId="fb64a47ee61ae747" providerId="LiveId" clId="{D30A514E-A654-4A6E-9441-B88A66004F05}" dt="2025-05-12T20:12:13.481" v="3611" actId="478"/>
          <ac:spMkLst>
            <pc:docMk/>
            <pc:sldMk cId="2867335780" sldId="6805"/>
            <ac:spMk id="77" creationId="{4385531F-7E5E-EB9D-DEC1-D19AAB41D1BD}"/>
          </ac:spMkLst>
        </pc:spChg>
        <pc:spChg chg="add mod">
          <ac:chgData name="julio olaf gonzalez guzman" userId="fb64a47ee61ae747" providerId="LiveId" clId="{D30A514E-A654-4A6E-9441-B88A66004F05}" dt="2025-05-12T20:13:28.104" v="3752" actId="1076"/>
          <ac:spMkLst>
            <pc:docMk/>
            <pc:sldMk cId="2867335780" sldId="6805"/>
            <ac:spMk id="78" creationId="{1FB496FA-C15E-0DC2-AEF0-6C0DB9BF72AE}"/>
          </ac:spMkLst>
        </pc:spChg>
        <pc:spChg chg="add mod">
          <ac:chgData name="julio olaf gonzalez guzman" userId="fb64a47ee61ae747" providerId="LiveId" clId="{D30A514E-A654-4A6E-9441-B88A66004F05}" dt="2025-05-12T20:17:12.310" v="3787"/>
          <ac:spMkLst>
            <pc:docMk/>
            <pc:sldMk cId="2867335780" sldId="6805"/>
            <ac:spMk id="79" creationId="{0C14403D-265E-556E-2BD9-25510584148C}"/>
          </ac:spMkLst>
        </pc:spChg>
        <pc:spChg chg="del">
          <ac:chgData name="julio olaf gonzalez guzman" userId="fb64a47ee61ae747" providerId="LiveId" clId="{D30A514E-A654-4A6E-9441-B88A66004F05}" dt="2025-05-12T20:12:13.481" v="3611" actId="478"/>
          <ac:spMkLst>
            <pc:docMk/>
            <pc:sldMk cId="2867335780" sldId="6805"/>
            <ac:spMk id="80" creationId="{B2F3EF19-3C2A-EFF5-702A-691C96281D96}"/>
          </ac:spMkLst>
        </pc:spChg>
        <pc:spChg chg="del">
          <ac:chgData name="julio olaf gonzalez guzman" userId="fb64a47ee61ae747" providerId="LiveId" clId="{D30A514E-A654-4A6E-9441-B88A66004F05}" dt="2025-05-12T20:12:23.796" v="3614" actId="478"/>
          <ac:spMkLst>
            <pc:docMk/>
            <pc:sldMk cId="2867335780" sldId="6805"/>
            <ac:spMk id="82" creationId="{10C46C01-DCA5-E729-8225-69DA1354AFD4}"/>
          </ac:spMkLst>
        </pc:spChg>
        <pc:spChg chg="add mod">
          <ac:chgData name="julio olaf gonzalez guzman" userId="fb64a47ee61ae747" providerId="LiveId" clId="{D30A514E-A654-4A6E-9441-B88A66004F05}" dt="2025-05-12T20:18:01.738" v="3829" actId="20577"/>
          <ac:spMkLst>
            <pc:docMk/>
            <pc:sldMk cId="2867335780" sldId="6805"/>
            <ac:spMk id="84" creationId="{A9AC5AE1-78F8-3982-17AC-4DB8F54B4F6C}"/>
          </ac:spMkLst>
        </pc:spChg>
        <pc:spChg chg="mod">
          <ac:chgData name="julio olaf gonzalez guzman" userId="fb64a47ee61ae747" providerId="LiveId" clId="{D30A514E-A654-4A6E-9441-B88A66004F05}" dt="2025-05-12T20:17:24.308" v="3791" actId="20577"/>
          <ac:spMkLst>
            <pc:docMk/>
            <pc:sldMk cId="2867335780" sldId="6805"/>
            <ac:spMk id="85" creationId="{7102137B-7CCF-D111-EB63-E0CF7E5F685A}"/>
          </ac:spMkLst>
        </pc:spChg>
        <pc:spChg chg="del">
          <ac:chgData name="julio olaf gonzalez guzman" userId="fb64a47ee61ae747" providerId="LiveId" clId="{D30A514E-A654-4A6E-9441-B88A66004F05}" dt="2025-05-12T20:12:13.481" v="3611" actId="478"/>
          <ac:spMkLst>
            <pc:docMk/>
            <pc:sldMk cId="2867335780" sldId="6805"/>
            <ac:spMk id="88" creationId="{2414D5B2-9FC3-E89C-2938-9F77D418DEA4}"/>
          </ac:spMkLst>
        </pc:spChg>
        <pc:spChg chg="add mod">
          <ac:chgData name="julio olaf gonzalez guzman" userId="fb64a47ee61ae747" providerId="LiveId" clId="{D30A514E-A654-4A6E-9441-B88A66004F05}" dt="2025-05-12T20:13:28.104" v="3752" actId="1076"/>
          <ac:spMkLst>
            <pc:docMk/>
            <pc:sldMk cId="2867335780" sldId="6805"/>
            <ac:spMk id="89" creationId="{255E87FF-AF00-D44F-885B-3DDD707E659C}"/>
          </ac:spMkLst>
        </pc:spChg>
        <pc:spChg chg="add mod">
          <ac:chgData name="julio olaf gonzalez guzman" userId="fb64a47ee61ae747" providerId="LiveId" clId="{D30A514E-A654-4A6E-9441-B88A66004F05}" dt="2025-05-12T20:13:28.104" v="3752" actId="1076"/>
          <ac:spMkLst>
            <pc:docMk/>
            <pc:sldMk cId="2867335780" sldId="6805"/>
            <ac:spMk id="90" creationId="{120EFF70-AC1F-9112-42C0-E2F7636488D5}"/>
          </ac:spMkLst>
        </pc:spChg>
        <pc:spChg chg="add mod">
          <ac:chgData name="julio olaf gonzalez guzman" userId="fb64a47ee61ae747" providerId="LiveId" clId="{D30A514E-A654-4A6E-9441-B88A66004F05}" dt="2025-05-12T20:13:28.104" v="3752" actId="1076"/>
          <ac:spMkLst>
            <pc:docMk/>
            <pc:sldMk cId="2867335780" sldId="6805"/>
            <ac:spMk id="91" creationId="{0A856F4F-8653-DE1B-9247-81C81F0208EB}"/>
          </ac:spMkLst>
        </pc:spChg>
        <pc:spChg chg="add mod">
          <ac:chgData name="julio olaf gonzalez guzman" userId="fb64a47ee61ae747" providerId="LiveId" clId="{D30A514E-A654-4A6E-9441-B88A66004F05}" dt="2025-05-12T20:13:28.104" v="3752" actId="1076"/>
          <ac:spMkLst>
            <pc:docMk/>
            <pc:sldMk cId="2867335780" sldId="6805"/>
            <ac:spMk id="92" creationId="{91988CFD-9746-8879-2524-42311492E53D}"/>
          </ac:spMkLst>
        </pc:spChg>
        <pc:spChg chg="mod">
          <ac:chgData name="julio olaf gonzalez guzman" userId="fb64a47ee61ae747" providerId="LiveId" clId="{D30A514E-A654-4A6E-9441-B88A66004F05}" dt="2025-05-12T20:22:23.968" v="3863"/>
          <ac:spMkLst>
            <pc:docMk/>
            <pc:sldMk cId="2867335780" sldId="6805"/>
            <ac:spMk id="93" creationId="{B06638C2-36AA-922D-A120-D6EEDA11B424}"/>
          </ac:spMkLst>
        </pc:spChg>
        <pc:spChg chg="add mod">
          <ac:chgData name="julio olaf gonzalez guzman" userId="fb64a47ee61ae747" providerId="LiveId" clId="{D30A514E-A654-4A6E-9441-B88A66004F05}" dt="2025-05-12T20:22:44.893" v="3868" actId="20577"/>
          <ac:spMkLst>
            <pc:docMk/>
            <pc:sldMk cId="2867335780" sldId="6805"/>
            <ac:spMk id="94" creationId="{616BD55F-BA67-7C2D-1572-C96151ED5677}"/>
          </ac:spMkLst>
        </pc:spChg>
        <pc:spChg chg="mod">
          <ac:chgData name="julio olaf gonzalez guzman" userId="fb64a47ee61ae747" providerId="LiveId" clId="{D30A514E-A654-4A6E-9441-B88A66004F05}" dt="2025-05-12T20:23:04.042" v="3871" actId="113"/>
          <ac:spMkLst>
            <pc:docMk/>
            <pc:sldMk cId="2867335780" sldId="6805"/>
            <ac:spMk id="95" creationId="{60B0BE2B-32CD-64F3-3999-17A667CC7127}"/>
          </ac:spMkLst>
        </pc:spChg>
        <pc:picChg chg="mod">
          <ac:chgData name="julio olaf gonzalez guzman" userId="fb64a47ee61ae747" providerId="LiveId" clId="{D30A514E-A654-4A6E-9441-B88A66004F05}" dt="2025-05-13T17:09:23.876" v="6374" actId="3626"/>
          <ac:picMkLst>
            <pc:docMk/>
            <pc:sldMk cId="2867335780" sldId="6805"/>
            <ac:picMk id="9" creationId="{A8FD8245-FACF-7D5F-3886-1733970B1560}"/>
          </ac:picMkLst>
        </pc:picChg>
        <pc:picChg chg="add del mod">
          <ac:chgData name="julio olaf gonzalez guzman" userId="fb64a47ee61ae747" providerId="LiveId" clId="{D30A514E-A654-4A6E-9441-B88A66004F05}" dt="2025-05-12T20:23:37.778" v="3873" actId="478"/>
          <ac:picMkLst>
            <pc:docMk/>
            <pc:sldMk cId="2867335780" sldId="6805"/>
            <ac:picMk id="27" creationId="{AAF92EB9-DDFB-8666-D16E-75DDAA3B3C5D}"/>
          </ac:picMkLst>
        </pc:picChg>
        <pc:picChg chg="del">
          <ac:chgData name="julio olaf gonzalez guzman" userId="fb64a47ee61ae747" providerId="LiveId" clId="{D30A514E-A654-4A6E-9441-B88A66004F05}" dt="2025-05-12T20:15:57.607" v="3778" actId="478"/>
          <ac:picMkLst>
            <pc:docMk/>
            <pc:sldMk cId="2867335780" sldId="6805"/>
            <ac:picMk id="40" creationId="{21162B8F-FD6C-1291-A9DF-79C0CDCED373}"/>
          </ac:picMkLst>
        </pc:picChg>
        <pc:picChg chg="mod">
          <ac:chgData name="julio olaf gonzalez guzman" userId="fb64a47ee61ae747" providerId="LiveId" clId="{D30A514E-A654-4A6E-9441-B88A66004F05}" dt="2025-05-13T17:09:30.157" v="6376" actId="3626"/>
          <ac:picMkLst>
            <pc:docMk/>
            <pc:sldMk cId="2867335780" sldId="6805"/>
            <ac:picMk id="64" creationId="{50B7AA63-109B-1AA6-3FD6-4C5DD5533E64}"/>
          </ac:picMkLst>
        </pc:picChg>
        <pc:picChg chg="mod">
          <ac:chgData name="julio olaf gonzalez guzman" userId="fb64a47ee61ae747" providerId="LiveId" clId="{D30A514E-A654-4A6E-9441-B88A66004F05}" dt="2025-05-13T17:09:25.758" v="6375" actId="3626"/>
          <ac:picMkLst>
            <pc:docMk/>
            <pc:sldMk cId="2867335780" sldId="6805"/>
            <ac:picMk id="86" creationId="{D06705E0-EC20-36FA-3F81-988E7D77C2A3}"/>
          </ac:picMkLst>
        </pc:picChg>
        <pc:picChg chg="del">
          <ac:chgData name="julio olaf gonzalez guzman" userId="fb64a47ee61ae747" providerId="LiveId" clId="{D30A514E-A654-4A6E-9441-B88A66004F05}" dt="2025-05-12T20:24:06.057" v="3875" actId="478"/>
          <ac:picMkLst>
            <pc:docMk/>
            <pc:sldMk cId="2867335780" sldId="6805"/>
            <ac:picMk id="96" creationId="{E78A84B1-6E00-DEAA-EB87-34AD1E2643E5}"/>
          </ac:picMkLst>
        </pc:picChg>
        <pc:picChg chg="add mod">
          <ac:chgData name="julio olaf gonzalez guzman" userId="fb64a47ee61ae747" providerId="LiveId" clId="{D30A514E-A654-4A6E-9441-B88A66004F05}" dt="2025-05-12T20:16:21.991" v="3782" actId="1076"/>
          <ac:picMkLst>
            <pc:docMk/>
            <pc:sldMk cId="2867335780" sldId="6805"/>
            <ac:picMk id="98" creationId="{A44411E1-301E-2934-6D34-85080663B063}"/>
          </ac:picMkLst>
        </pc:picChg>
        <pc:picChg chg="add mod">
          <ac:chgData name="julio olaf gonzalez guzman" userId="fb64a47ee61ae747" providerId="LiveId" clId="{D30A514E-A654-4A6E-9441-B88A66004F05}" dt="2025-05-12T20:23:42.265" v="3874" actId="1076"/>
          <ac:picMkLst>
            <pc:docMk/>
            <pc:sldMk cId="2867335780" sldId="6805"/>
            <ac:picMk id="100" creationId="{27786318-D42A-B0D0-AB4B-F691E9E9900D}"/>
          </ac:picMkLst>
        </pc:picChg>
        <pc:picChg chg="add mod">
          <ac:chgData name="julio olaf gonzalez guzman" userId="fb64a47ee61ae747" providerId="LiveId" clId="{D30A514E-A654-4A6E-9441-B88A66004F05}" dt="2025-05-12T20:24:15.674" v="3878" actId="1076"/>
          <ac:picMkLst>
            <pc:docMk/>
            <pc:sldMk cId="2867335780" sldId="6805"/>
            <ac:picMk id="102" creationId="{05660390-FA19-C73E-6194-FC09FF092165}"/>
          </ac:picMkLst>
        </pc:picChg>
      </pc:sldChg>
      <pc:sldChg chg="modSp add del mod ord">
        <pc:chgData name="julio olaf gonzalez guzman" userId="fb64a47ee61ae747" providerId="LiveId" clId="{D30A514E-A654-4A6E-9441-B88A66004F05}" dt="2025-05-12T20:54:42.256" v="4132" actId="47"/>
        <pc:sldMkLst>
          <pc:docMk/>
          <pc:sldMk cId="1508679505" sldId="6806"/>
        </pc:sldMkLst>
        <pc:spChg chg="mod">
          <ac:chgData name="julio olaf gonzalez guzman" userId="fb64a47ee61ae747" providerId="LiveId" clId="{D30A514E-A654-4A6E-9441-B88A66004F05}" dt="2025-05-12T20:54:32.051" v="4130" actId="403"/>
          <ac:spMkLst>
            <pc:docMk/>
            <pc:sldMk cId="1508679505" sldId="6806"/>
            <ac:spMk id="4" creationId="{D7F55254-A599-C96F-4E84-327CCD6C902A}"/>
          </ac:spMkLst>
        </pc:spChg>
      </pc:sldChg>
      <pc:sldChg chg="addSp delSp modSp add mod">
        <pc:chgData name="julio olaf gonzalez guzman" userId="fb64a47ee61ae747" providerId="LiveId" clId="{D30A514E-A654-4A6E-9441-B88A66004F05}" dt="2025-05-12T22:02:44.296" v="5196" actId="20577"/>
        <pc:sldMkLst>
          <pc:docMk/>
          <pc:sldMk cId="3487474052" sldId="6806"/>
        </pc:sldMkLst>
        <pc:spChg chg="add mod">
          <ac:chgData name="julio olaf gonzalez guzman" userId="fb64a47ee61ae747" providerId="LiveId" clId="{D30A514E-A654-4A6E-9441-B88A66004F05}" dt="2025-05-12T21:53:52.982" v="5100"/>
          <ac:spMkLst>
            <pc:docMk/>
            <pc:sldMk cId="3487474052" sldId="6806"/>
            <ac:spMk id="5" creationId="{4B4AD40C-6E10-286A-BC8D-5784879DF09A}"/>
          </ac:spMkLst>
        </pc:spChg>
        <pc:spChg chg="add mod">
          <ac:chgData name="julio olaf gonzalez guzman" userId="fb64a47ee61ae747" providerId="LiveId" clId="{D30A514E-A654-4A6E-9441-B88A66004F05}" dt="2025-05-12T21:54:09.564" v="5135" actId="20577"/>
          <ac:spMkLst>
            <pc:docMk/>
            <pc:sldMk cId="3487474052" sldId="6806"/>
            <ac:spMk id="6" creationId="{C604C632-DB5F-2636-8EAB-C0C5AD1C1FE4}"/>
          </ac:spMkLst>
        </pc:spChg>
        <pc:spChg chg="add mod">
          <ac:chgData name="julio olaf gonzalez guzman" userId="fb64a47ee61ae747" providerId="LiveId" clId="{D30A514E-A654-4A6E-9441-B88A66004F05}" dt="2025-05-12T21:54:35.198" v="5140"/>
          <ac:spMkLst>
            <pc:docMk/>
            <pc:sldMk cId="3487474052" sldId="6806"/>
            <ac:spMk id="8" creationId="{8E2D593A-3E4C-6B61-EE31-9A3120B915BA}"/>
          </ac:spMkLst>
        </pc:spChg>
        <pc:spChg chg="add mod">
          <ac:chgData name="julio olaf gonzalez guzman" userId="fb64a47ee61ae747" providerId="LiveId" clId="{D30A514E-A654-4A6E-9441-B88A66004F05}" dt="2025-05-12T21:54:35.198" v="5140"/>
          <ac:spMkLst>
            <pc:docMk/>
            <pc:sldMk cId="3487474052" sldId="6806"/>
            <ac:spMk id="9" creationId="{FA416CD2-3A74-8832-38E6-CF5B6CCA642B}"/>
          </ac:spMkLst>
        </pc:spChg>
        <pc:spChg chg="add mod">
          <ac:chgData name="julio olaf gonzalez guzman" userId="fb64a47ee61ae747" providerId="LiveId" clId="{D30A514E-A654-4A6E-9441-B88A66004F05}" dt="2025-05-12T21:54:35.198" v="5140"/>
          <ac:spMkLst>
            <pc:docMk/>
            <pc:sldMk cId="3487474052" sldId="6806"/>
            <ac:spMk id="10" creationId="{5CFFE7AB-DB26-B470-A446-6FD2ABD26236}"/>
          </ac:spMkLst>
        </pc:spChg>
        <pc:spChg chg="mod">
          <ac:chgData name="julio olaf gonzalez guzman" userId="fb64a47ee61ae747" providerId="LiveId" clId="{D30A514E-A654-4A6E-9441-B88A66004F05}" dt="2025-05-12T22:02:44.296" v="5196" actId="20577"/>
          <ac:spMkLst>
            <pc:docMk/>
            <pc:sldMk cId="3487474052" sldId="6806"/>
            <ac:spMk id="11" creationId="{0CA12250-761D-9823-53A2-318D197812E7}"/>
          </ac:spMkLst>
        </pc:spChg>
        <pc:graphicFrameChg chg="add mod">
          <ac:chgData name="julio olaf gonzalez guzman" userId="fb64a47ee61ae747" providerId="LiveId" clId="{D30A514E-A654-4A6E-9441-B88A66004F05}" dt="2025-05-12T21:53:40.935" v="5097"/>
          <ac:graphicFrameMkLst>
            <pc:docMk/>
            <pc:sldMk cId="3487474052" sldId="6806"/>
            <ac:graphicFrameMk id="2" creationId="{D2CE8068-2F64-8A45-46CA-995BC739E9DA}"/>
          </ac:graphicFrameMkLst>
        </pc:graphicFrameChg>
        <pc:graphicFrameChg chg="add del mod">
          <ac:chgData name="julio olaf gonzalez guzman" userId="fb64a47ee61ae747" providerId="LiveId" clId="{D30A514E-A654-4A6E-9441-B88A66004F05}" dt="2025-05-12T21:57:24.426" v="5158" actId="255"/>
          <ac:graphicFrameMkLst>
            <pc:docMk/>
            <pc:sldMk cId="3487474052" sldId="6806"/>
            <ac:graphicFrameMk id="4" creationId="{D2CE8068-2F64-8A45-46CA-995BC739E9DA}"/>
          </ac:graphicFrameMkLst>
        </pc:graphicFrameChg>
        <pc:graphicFrameChg chg="del">
          <ac:chgData name="julio olaf gonzalez guzman" userId="fb64a47ee61ae747" providerId="LiveId" clId="{D30A514E-A654-4A6E-9441-B88A66004F05}" dt="2025-05-12T21:53:36.134" v="5094" actId="478"/>
          <ac:graphicFrameMkLst>
            <pc:docMk/>
            <pc:sldMk cId="3487474052" sldId="6806"/>
            <ac:graphicFrameMk id="7" creationId="{A902B9CF-039A-19B6-364A-098EEEFEA152}"/>
          </ac:graphicFrameMkLst>
        </pc:graphicFrameChg>
      </pc:sldChg>
      <pc:sldChg chg="addSp delSp modSp add mod">
        <pc:chgData name="julio olaf gonzalez guzman" userId="fb64a47ee61ae747" providerId="LiveId" clId="{D30A514E-A654-4A6E-9441-B88A66004F05}" dt="2025-05-13T16:00:47.727" v="5565" actId="20577"/>
        <pc:sldMkLst>
          <pc:docMk/>
          <pc:sldMk cId="2318686425" sldId="6807"/>
        </pc:sldMkLst>
        <pc:spChg chg="mod">
          <ac:chgData name="julio olaf gonzalez guzman" userId="fb64a47ee61ae747" providerId="LiveId" clId="{D30A514E-A654-4A6E-9441-B88A66004F05}" dt="2025-05-13T15:36:27.749" v="5234" actId="20577"/>
          <ac:spMkLst>
            <pc:docMk/>
            <pc:sldMk cId="2318686425" sldId="6807"/>
            <ac:spMk id="2" creationId="{4072FA94-F3E9-6C66-FFBB-575F62B36EC6}"/>
          </ac:spMkLst>
        </pc:spChg>
        <pc:spChg chg="mod">
          <ac:chgData name="julio olaf gonzalez guzman" userId="fb64a47ee61ae747" providerId="LiveId" clId="{D30A514E-A654-4A6E-9441-B88A66004F05}" dt="2025-05-13T15:46:03.716" v="5320" actId="20577"/>
          <ac:spMkLst>
            <pc:docMk/>
            <pc:sldMk cId="2318686425" sldId="6807"/>
            <ac:spMk id="4" creationId="{01088CFB-0D87-BAC6-4C5A-EC528A73FA22}"/>
          </ac:spMkLst>
        </pc:spChg>
        <pc:spChg chg="mod">
          <ac:chgData name="julio olaf gonzalez guzman" userId="fb64a47ee61ae747" providerId="LiveId" clId="{D30A514E-A654-4A6E-9441-B88A66004F05}" dt="2025-05-13T15:56:13.309" v="5472" actId="20577"/>
          <ac:spMkLst>
            <pc:docMk/>
            <pc:sldMk cId="2318686425" sldId="6807"/>
            <ac:spMk id="5" creationId="{367324DF-7BFE-8670-7572-54AE47BEA3F1}"/>
          </ac:spMkLst>
        </pc:spChg>
        <pc:spChg chg="mod">
          <ac:chgData name="julio olaf gonzalez guzman" userId="fb64a47ee61ae747" providerId="LiveId" clId="{D30A514E-A654-4A6E-9441-B88A66004F05}" dt="2025-05-13T15:56:49.265" v="5486" actId="20577"/>
          <ac:spMkLst>
            <pc:docMk/>
            <pc:sldMk cId="2318686425" sldId="6807"/>
            <ac:spMk id="6" creationId="{CB283A3E-0777-7A3B-B927-59F5873258D0}"/>
          </ac:spMkLst>
        </pc:spChg>
        <pc:spChg chg="mod">
          <ac:chgData name="julio olaf gonzalez guzman" userId="fb64a47ee61ae747" providerId="LiveId" clId="{D30A514E-A654-4A6E-9441-B88A66004F05}" dt="2025-05-13T15:48:18.896" v="5354" actId="20577"/>
          <ac:spMkLst>
            <pc:docMk/>
            <pc:sldMk cId="2318686425" sldId="6807"/>
            <ac:spMk id="7" creationId="{7D387E32-93F5-94B5-FA02-8C050C2BC8E9}"/>
          </ac:spMkLst>
        </pc:spChg>
        <pc:spChg chg="mod">
          <ac:chgData name="julio olaf gonzalez guzman" userId="fb64a47ee61ae747" providerId="LiveId" clId="{D30A514E-A654-4A6E-9441-B88A66004F05}" dt="2025-05-13T15:38:47.784" v="5280" actId="20577"/>
          <ac:spMkLst>
            <pc:docMk/>
            <pc:sldMk cId="2318686425" sldId="6807"/>
            <ac:spMk id="8" creationId="{76A655F2-6958-8C10-3F54-2F164C63999D}"/>
          </ac:spMkLst>
        </pc:spChg>
        <pc:spChg chg="mod">
          <ac:chgData name="julio olaf gonzalez guzman" userId="fb64a47ee61ae747" providerId="LiveId" clId="{D30A514E-A654-4A6E-9441-B88A66004F05}" dt="2025-05-13T15:54:02.926" v="5431" actId="14100"/>
          <ac:spMkLst>
            <pc:docMk/>
            <pc:sldMk cId="2318686425" sldId="6807"/>
            <ac:spMk id="10" creationId="{7767EA49-B5B2-2B5D-F585-5CBD58F1173E}"/>
          </ac:spMkLst>
        </pc:spChg>
        <pc:spChg chg="mod">
          <ac:chgData name="julio olaf gonzalez guzman" userId="fb64a47ee61ae747" providerId="LiveId" clId="{D30A514E-A654-4A6E-9441-B88A66004F05}" dt="2025-05-13T15:54:42.534" v="5450" actId="20577"/>
          <ac:spMkLst>
            <pc:docMk/>
            <pc:sldMk cId="2318686425" sldId="6807"/>
            <ac:spMk id="11" creationId="{50BEB699-F2DD-A191-459C-36D777C679A2}"/>
          </ac:spMkLst>
        </pc:spChg>
        <pc:spChg chg="mod">
          <ac:chgData name="julio olaf gonzalez guzman" userId="fb64a47ee61ae747" providerId="LiveId" clId="{D30A514E-A654-4A6E-9441-B88A66004F05}" dt="2025-05-13T15:39:54.357" v="5307" actId="20577"/>
          <ac:spMkLst>
            <pc:docMk/>
            <pc:sldMk cId="2318686425" sldId="6807"/>
            <ac:spMk id="12" creationId="{483DB126-6ABD-83A4-0A3B-C8814E057BBB}"/>
          </ac:spMkLst>
        </pc:spChg>
        <pc:spChg chg="mod">
          <ac:chgData name="julio olaf gonzalez guzman" userId="fb64a47ee61ae747" providerId="LiveId" clId="{D30A514E-A654-4A6E-9441-B88A66004F05}" dt="2025-05-13T15:55:25.304" v="5461" actId="20577"/>
          <ac:spMkLst>
            <pc:docMk/>
            <pc:sldMk cId="2318686425" sldId="6807"/>
            <ac:spMk id="14" creationId="{14ED5F7E-3E0B-2F86-920A-1AA05FCA6C4B}"/>
          </ac:spMkLst>
        </pc:spChg>
        <pc:spChg chg="mod">
          <ac:chgData name="julio olaf gonzalez guzman" userId="fb64a47ee61ae747" providerId="LiveId" clId="{D30A514E-A654-4A6E-9441-B88A66004F05}" dt="2025-05-13T15:51:43.271" v="5380" actId="20577"/>
          <ac:spMkLst>
            <pc:docMk/>
            <pc:sldMk cId="2318686425" sldId="6807"/>
            <ac:spMk id="16" creationId="{3ABC7644-6D4C-2C9E-33CE-4824F5DDC067}"/>
          </ac:spMkLst>
        </pc:spChg>
        <pc:spChg chg="mod">
          <ac:chgData name="julio olaf gonzalez guzman" userId="fb64a47ee61ae747" providerId="LiveId" clId="{D30A514E-A654-4A6E-9441-B88A66004F05}" dt="2025-05-13T15:52:46.731" v="5404" actId="20577"/>
          <ac:spMkLst>
            <pc:docMk/>
            <pc:sldMk cId="2318686425" sldId="6807"/>
            <ac:spMk id="17" creationId="{B1571B36-B069-499F-70A1-24E63761CDA3}"/>
          </ac:spMkLst>
        </pc:spChg>
        <pc:spChg chg="mod">
          <ac:chgData name="julio olaf gonzalez guzman" userId="fb64a47ee61ae747" providerId="LiveId" clId="{D30A514E-A654-4A6E-9441-B88A66004F05}" dt="2025-05-13T15:59:35.119" v="5546" actId="20577"/>
          <ac:spMkLst>
            <pc:docMk/>
            <pc:sldMk cId="2318686425" sldId="6807"/>
            <ac:spMk id="20" creationId="{1A5D6180-EB3D-1F36-BEC5-FB66BAF30C41}"/>
          </ac:spMkLst>
        </pc:spChg>
        <pc:spChg chg="mod">
          <ac:chgData name="julio olaf gonzalez guzman" userId="fb64a47ee61ae747" providerId="LiveId" clId="{D30A514E-A654-4A6E-9441-B88A66004F05}" dt="2025-05-13T15:57:30.979" v="5500" actId="20577"/>
          <ac:spMkLst>
            <pc:docMk/>
            <pc:sldMk cId="2318686425" sldId="6807"/>
            <ac:spMk id="21" creationId="{505E06D9-00C7-E21F-3F0F-5F4CF0013F10}"/>
          </ac:spMkLst>
        </pc:spChg>
        <pc:spChg chg="mod">
          <ac:chgData name="julio olaf gonzalez guzman" userId="fb64a47ee61ae747" providerId="LiveId" clId="{D30A514E-A654-4A6E-9441-B88A66004F05}" dt="2025-05-13T15:59:53.713" v="5550" actId="20577"/>
          <ac:spMkLst>
            <pc:docMk/>
            <pc:sldMk cId="2318686425" sldId="6807"/>
            <ac:spMk id="22" creationId="{49BB16D4-3719-307B-7594-BFAB38CE79A1}"/>
          </ac:spMkLst>
        </pc:spChg>
        <pc:spChg chg="mod">
          <ac:chgData name="julio olaf gonzalez guzman" userId="fb64a47ee61ae747" providerId="LiveId" clId="{D30A514E-A654-4A6E-9441-B88A66004F05}" dt="2025-05-13T15:58:56.042" v="5529" actId="20577"/>
          <ac:spMkLst>
            <pc:docMk/>
            <pc:sldMk cId="2318686425" sldId="6807"/>
            <ac:spMk id="23" creationId="{CA2316C9-C6B2-4345-291F-088022C4E9ED}"/>
          </ac:spMkLst>
        </pc:spChg>
        <pc:spChg chg="mod">
          <ac:chgData name="julio olaf gonzalez guzman" userId="fb64a47ee61ae747" providerId="LiveId" clId="{D30A514E-A654-4A6E-9441-B88A66004F05}" dt="2025-05-13T16:00:47.727" v="5565" actId="20577"/>
          <ac:spMkLst>
            <pc:docMk/>
            <pc:sldMk cId="2318686425" sldId="6807"/>
            <ac:spMk id="24" creationId="{AF89D495-7CA6-FC5B-945B-C50A3E4EB671}"/>
          </ac:spMkLst>
        </pc:spChg>
        <pc:spChg chg="mod">
          <ac:chgData name="julio olaf gonzalez guzman" userId="fb64a47ee61ae747" providerId="LiveId" clId="{D30A514E-A654-4A6E-9441-B88A66004F05}" dt="2025-05-13T15:47:23.323" v="5345" actId="20577"/>
          <ac:spMkLst>
            <pc:docMk/>
            <pc:sldMk cId="2318686425" sldId="6807"/>
            <ac:spMk id="25" creationId="{152729BE-3460-E1E6-94EA-2733C13DE894}"/>
          </ac:spMkLst>
        </pc:spChg>
        <pc:spChg chg="mod">
          <ac:chgData name="julio olaf gonzalez guzman" userId="fb64a47ee61ae747" providerId="LiveId" clId="{D30A514E-A654-4A6E-9441-B88A66004F05}" dt="2025-05-13T15:37:42.389" v="5237" actId="20577"/>
          <ac:spMkLst>
            <pc:docMk/>
            <pc:sldMk cId="2318686425" sldId="6807"/>
            <ac:spMk id="71" creationId="{A3568E87-CA24-8600-A563-D4519A6A6502}"/>
          </ac:spMkLst>
        </pc:spChg>
        <pc:spChg chg="mod">
          <ac:chgData name="julio olaf gonzalez guzman" userId="fb64a47ee61ae747" providerId="LiveId" clId="{D30A514E-A654-4A6E-9441-B88A66004F05}" dt="2025-05-13T15:41:22.179" v="5316" actId="207"/>
          <ac:spMkLst>
            <pc:docMk/>
            <pc:sldMk cId="2318686425" sldId="6807"/>
            <ac:spMk id="72" creationId="{5057C350-D5C5-8341-854D-9E73216CBD07}"/>
          </ac:spMkLst>
        </pc:spChg>
        <pc:spChg chg="mod">
          <ac:chgData name="julio olaf gonzalez guzman" userId="fb64a47ee61ae747" providerId="LiveId" clId="{D30A514E-A654-4A6E-9441-B88A66004F05}" dt="2025-05-13T15:46:22.893" v="5335" actId="20577"/>
          <ac:spMkLst>
            <pc:docMk/>
            <pc:sldMk cId="2318686425" sldId="6807"/>
            <ac:spMk id="75" creationId="{82A29C2C-26CF-FDD7-5F05-78ED884681D5}"/>
          </ac:spMkLst>
        </pc:spChg>
        <pc:spChg chg="mod">
          <ac:chgData name="julio olaf gonzalez guzman" userId="fb64a47ee61ae747" providerId="LiveId" clId="{D30A514E-A654-4A6E-9441-B88A66004F05}" dt="2025-05-13T15:46:33.378" v="5340" actId="20577"/>
          <ac:spMkLst>
            <pc:docMk/>
            <pc:sldMk cId="2318686425" sldId="6807"/>
            <ac:spMk id="76" creationId="{EF64DDDA-693A-EA46-AFE5-0D8EB8D10BB2}"/>
          </ac:spMkLst>
        </pc:spChg>
        <pc:spChg chg="mod">
          <ac:chgData name="julio olaf gonzalez guzman" userId="fb64a47ee61ae747" providerId="LiveId" clId="{D30A514E-A654-4A6E-9441-B88A66004F05}" dt="2025-05-13T15:47:49.702" v="5349" actId="20577"/>
          <ac:spMkLst>
            <pc:docMk/>
            <pc:sldMk cId="2318686425" sldId="6807"/>
            <ac:spMk id="82" creationId="{E94CCFF9-B3F7-7229-7A8F-4BAF80B9B019}"/>
          </ac:spMkLst>
        </pc:spChg>
        <pc:spChg chg="mod">
          <ac:chgData name="julio olaf gonzalez guzman" userId="fb64a47ee61ae747" providerId="LiveId" clId="{D30A514E-A654-4A6E-9441-B88A66004F05}" dt="2025-05-13T15:47:56.301" v="5353" actId="20577"/>
          <ac:spMkLst>
            <pc:docMk/>
            <pc:sldMk cId="2318686425" sldId="6807"/>
            <ac:spMk id="83" creationId="{FA77153C-84BD-9B64-9B04-54A286AE855F}"/>
          </ac:spMkLst>
        </pc:spChg>
        <pc:spChg chg="mod">
          <ac:chgData name="julio olaf gonzalez guzman" userId="fb64a47ee61ae747" providerId="LiveId" clId="{D30A514E-A654-4A6E-9441-B88A66004F05}" dt="2025-05-13T15:48:46.926" v="5356" actId="20577"/>
          <ac:spMkLst>
            <pc:docMk/>
            <pc:sldMk cId="2318686425" sldId="6807"/>
            <ac:spMk id="86" creationId="{CDEB0FD4-5250-53BE-C968-715430591ACB}"/>
          </ac:spMkLst>
        </pc:spChg>
        <pc:spChg chg="mod">
          <ac:chgData name="julio olaf gonzalez guzman" userId="fb64a47ee61ae747" providerId="LiveId" clId="{D30A514E-A654-4A6E-9441-B88A66004F05}" dt="2025-05-13T15:39:12.224" v="5289" actId="20577"/>
          <ac:spMkLst>
            <pc:docMk/>
            <pc:sldMk cId="2318686425" sldId="6807"/>
            <ac:spMk id="87" creationId="{9AD56773-5EBF-72E4-F670-6DAEB7821932}"/>
          </ac:spMkLst>
        </pc:spChg>
        <pc:spChg chg="mod">
          <ac:chgData name="julio olaf gonzalez guzman" userId="fb64a47ee61ae747" providerId="LiveId" clId="{D30A514E-A654-4A6E-9441-B88A66004F05}" dt="2025-05-13T15:49:05.509" v="5363" actId="20577"/>
          <ac:spMkLst>
            <pc:docMk/>
            <pc:sldMk cId="2318686425" sldId="6807"/>
            <ac:spMk id="90" creationId="{BD524EC6-A93E-BF98-3D03-9FE5D8376272}"/>
          </ac:spMkLst>
        </pc:spChg>
        <pc:spChg chg="mod">
          <ac:chgData name="julio olaf gonzalez guzman" userId="fb64a47ee61ae747" providerId="LiveId" clId="{D30A514E-A654-4A6E-9441-B88A66004F05}" dt="2025-05-13T15:49:15.953" v="5367" actId="20577"/>
          <ac:spMkLst>
            <pc:docMk/>
            <pc:sldMk cId="2318686425" sldId="6807"/>
            <ac:spMk id="91" creationId="{A2B6BE8D-6E52-F7C3-32F8-F0BB697AE3DA}"/>
          </ac:spMkLst>
        </pc:spChg>
        <pc:spChg chg="mod">
          <ac:chgData name="julio olaf gonzalez guzman" userId="fb64a47ee61ae747" providerId="LiveId" clId="{D30A514E-A654-4A6E-9441-B88A66004F05}" dt="2025-05-13T15:52:49.846" v="5406" actId="20577"/>
          <ac:spMkLst>
            <pc:docMk/>
            <pc:sldMk cId="2318686425" sldId="6807"/>
            <ac:spMk id="94" creationId="{B41004DE-5E8B-CF7C-2606-D956F8DFF1ED}"/>
          </ac:spMkLst>
        </pc:spChg>
        <pc:spChg chg="mod">
          <ac:chgData name="julio olaf gonzalez guzman" userId="fb64a47ee61ae747" providerId="LiveId" clId="{D30A514E-A654-4A6E-9441-B88A66004F05}" dt="2025-05-13T15:52:12.212" v="5398" actId="20577"/>
          <ac:spMkLst>
            <pc:docMk/>
            <pc:sldMk cId="2318686425" sldId="6807"/>
            <ac:spMk id="95" creationId="{FE2DFC00-7EDC-8586-99D0-6ECC9A4A0A4D}"/>
          </ac:spMkLst>
        </pc:spChg>
        <pc:spChg chg="mod">
          <ac:chgData name="julio olaf gonzalez guzman" userId="fb64a47ee61ae747" providerId="LiveId" clId="{D30A514E-A654-4A6E-9441-B88A66004F05}" dt="2025-05-13T15:53:54.795" v="5425" actId="20577"/>
          <ac:spMkLst>
            <pc:docMk/>
            <pc:sldMk cId="2318686425" sldId="6807"/>
            <ac:spMk id="98" creationId="{5D72F07F-ADC1-0819-5245-CD0FDA888D71}"/>
          </ac:spMkLst>
        </pc:spChg>
        <pc:spChg chg="mod">
          <ac:chgData name="julio olaf gonzalez guzman" userId="fb64a47ee61ae747" providerId="LiveId" clId="{D30A514E-A654-4A6E-9441-B88A66004F05}" dt="2025-05-13T15:54:07.605" v="5436" actId="20577"/>
          <ac:spMkLst>
            <pc:docMk/>
            <pc:sldMk cId="2318686425" sldId="6807"/>
            <ac:spMk id="99" creationId="{606DF187-263B-1C22-3069-FC0C449EB5D8}"/>
          </ac:spMkLst>
        </pc:spChg>
        <pc:spChg chg="mod">
          <ac:chgData name="julio olaf gonzalez guzman" userId="fb64a47ee61ae747" providerId="LiveId" clId="{D30A514E-A654-4A6E-9441-B88A66004F05}" dt="2025-05-13T15:54:15.514" v="5442" actId="20577"/>
          <ac:spMkLst>
            <pc:docMk/>
            <pc:sldMk cId="2318686425" sldId="6807"/>
            <ac:spMk id="102" creationId="{E766BECF-4D3C-2CCE-7FBA-734B2BE24FF5}"/>
          </ac:spMkLst>
        </pc:spChg>
        <pc:spChg chg="mod">
          <ac:chgData name="julio olaf gonzalez guzman" userId="fb64a47ee61ae747" providerId="LiveId" clId="{D30A514E-A654-4A6E-9441-B88A66004F05}" dt="2025-05-13T15:54:23.189" v="5445" actId="20577"/>
          <ac:spMkLst>
            <pc:docMk/>
            <pc:sldMk cId="2318686425" sldId="6807"/>
            <ac:spMk id="103" creationId="{25D7EF5E-D918-9DD6-DF75-BBD79474A516}"/>
          </ac:spMkLst>
        </pc:spChg>
        <pc:spChg chg="mod">
          <ac:chgData name="julio olaf gonzalez guzman" userId="fb64a47ee61ae747" providerId="LiveId" clId="{D30A514E-A654-4A6E-9441-B88A66004F05}" dt="2025-05-13T15:54:59.667" v="5454" actId="20577"/>
          <ac:spMkLst>
            <pc:docMk/>
            <pc:sldMk cId="2318686425" sldId="6807"/>
            <ac:spMk id="106" creationId="{525DD3B2-0936-9061-299A-DFC9E0F1845C}"/>
          </ac:spMkLst>
        </pc:spChg>
        <pc:spChg chg="mod">
          <ac:chgData name="julio olaf gonzalez guzman" userId="fb64a47ee61ae747" providerId="LiveId" clId="{D30A514E-A654-4A6E-9441-B88A66004F05}" dt="2025-05-13T15:55:06.319" v="5458" actId="20577"/>
          <ac:spMkLst>
            <pc:docMk/>
            <pc:sldMk cId="2318686425" sldId="6807"/>
            <ac:spMk id="107" creationId="{80C52549-70B8-C8ED-C9A5-FF96B606A3AF}"/>
          </ac:spMkLst>
        </pc:spChg>
        <pc:spChg chg="mod">
          <ac:chgData name="julio olaf gonzalez guzman" userId="fb64a47ee61ae747" providerId="LiveId" clId="{D30A514E-A654-4A6E-9441-B88A66004F05}" dt="2025-05-13T15:55:53.617" v="5465" actId="20577"/>
          <ac:spMkLst>
            <pc:docMk/>
            <pc:sldMk cId="2318686425" sldId="6807"/>
            <ac:spMk id="110" creationId="{688C662B-C621-6CCE-7253-5B871A1FEE25}"/>
          </ac:spMkLst>
        </pc:spChg>
        <pc:spChg chg="mod">
          <ac:chgData name="julio olaf gonzalez guzman" userId="fb64a47ee61ae747" providerId="LiveId" clId="{D30A514E-A654-4A6E-9441-B88A66004F05}" dt="2025-05-13T15:55:58.054" v="5469" actId="20577"/>
          <ac:spMkLst>
            <pc:docMk/>
            <pc:sldMk cId="2318686425" sldId="6807"/>
            <ac:spMk id="111" creationId="{3C60FDBE-E3BA-A618-9B7B-B015B145DCF3}"/>
          </ac:spMkLst>
        </pc:spChg>
        <pc:spChg chg="mod">
          <ac:chgData name="julio olaf gonzalez guzman" userId="fb64a47ee61ae747" providerId="LiveId" clId="{D30A514E-A654-4A6E-9441-B88A66004F05}" dt="2025-05-13T15:56:21.405" v="5476" actId="20577"/>
          <ac:spMkLst>
            <pc:docMk/>
            <pc:sldMk cId="2318686425" sldId="6807"/>
            <ac:spMk id="114" creationId="{4352E29E-944F-68F9-D00B-3E11FFC1A388}"/>
          </ac:spMkLst>
        </pc:spChg>
        <pc:spChg chg="mod">
          <ac:chgData name="julio olaf gonzalez guzman" userId="fb64a47ee61ae747" providerId="LiveId" clId="{D30A514E-A654-4A6E-9441-B88A66004F05}" dt="2025-05-13T15:56:35.504" v="5483" actId="207"/>
          <ac:spMkLst>
            <pc:docMk/>
            <pc:sldMk cId="2318686425" sldId="6807"/>
            <ac:spMk id="115" creationId="{F3C5544E-3F55-D443-13AC-D187FB7D134B}"/>
          </ac:spMkLst>
        </pc:spChg>
        <pc:spChg chg="mod">
          <ac:chgData name="julio olaf gonzalez guzman" userId="fb64a47ee61ae747" providerId="LiveId" clId="{D30A514E-A654-4A6E-9441-B88A66004F05}" dt="2025-05-13T15:57:05.119" v="5491" actId="20577"/>
          <ac:spMkLst>
            <pc:docMk/>
            <pc:sldMk cId="2318686425" sldId="6807"/>
            <ac:spMk id="118" creationId="{69BC945B-5FFA-569F-1A92-B919CD38445E}"/>
          </ac:spMkLst>
        </pc:spChg>
        <pc:spChg chg="mod">
          <ac:chgData name="julio olaf gonzalez guzman" userId="fb64a47ee61ae747" providerId="LiveId" clId="{D30A514E-A654-4A6E-9441-B88A66004F05}" dt="2025-05-13T15:57:12.911" v="5497" actId="20577"/>
          <ac:spMkLst>
            <pc:docMk/>
            <pc:sldMk cId="2318686425" sldId="6807"/>
            <ac:spMk id="119" creationId="{285BAC1C-D6E5-344D-0AC6-DE5A4E9C70FC}"/>
          </ac:spMkLst>
        </pc:spChg>
        <pc:spChg chg="add del">
          <ac:chgData name="julio olaf gonzalez guzman" userId="fb64a47ee61ae747" providerId="LiveId" clId="{D30A514E-A654-4A6E-9441-B88A66004F05}" dt="2025-05-13T15:59:15.876" v="5538" actId="478"/>
          <ac:spMkLst>
            <pc:docMk/>
            <pc:sldMk cId="2318686425" sldId="6807"/>
            <ac:spMk id="120" creationId="{B6FC00A8-4C47-EBCE-50BF-72B2C8779235}"/>
          </ac:spMkLst>
        </pc:spChg>
        <pc:spChg chg="mod">
          <ac:chgData name="julio olaf gonzalez guzman" userId="fb64a47ee61ae747" providerId="LiveId" clId="{D30A514E-A654-4A6E-9441-B88A66004F05}" dt="2025-05-13T15:59:21.766" v="5542" actId="20577"/>
          <ac:spMkLst>
            <pc:docMk/>
            <pc:sldMk cId="2318686425" sldId="6807"/>
            <ac:spMk id="122" creationId="{A28077EA-CA81-0FFB-0697-C61CC15C7D69}"/>
          </ac:spMkLst>
        </pc:spChg>
        <pc:spChg chg="mod">
          <ac:chgData name="julio olaf gonzalez guzman" userId="fb64a47ee61ae747" providerId="LiveId" clId="{D30A514E-A654-4A6E-9441-B88A66004F05}" dt="2025-05-13T15:58:50.777" v="5525" actId="20577"/>
          <ac:spMkLst>
            <pc:docMk/>
            <pc:sldMk cId="2318686425" sldId="6807"/>
            <ac:spMk id="126" creationId="{2BC2F920-57B0-3047-5FCD-E704032F4897}"/>
          </ac:spMkLst>
        </pc:spChg>
        <pc:spChg chg="mod">
          <ac:chgData name="julio olaf gonzalez guzman" userId="fb64a47ee61ae747" providerId="LiveId" clId="{D30A514E-A654-4A6E-9441-B88A66004F05}" dt="2025-05-13T15:59:08.017" v="5536" actId="20577"/>
          <ac:spMkLst>
            <pc:docMk/>
            <pc:sldMk cId="2318686425" sldId="6807"/>
            <ac:spMk id="127" creationId="{32C67219-E3A6-457B-18B9-B7A01DBF552D}"/>
          </ac:spMkLst>
        </pc:spChg>
        <pc:spChg chg="mod">
          <ac:chgData name="julio olaf gonzalez guzman" userId="fb64a47ee61ae747" providerId="LiveId" clId="{D30A514E-A654-4A6E-9441-B88A66004F05}" dt="2025-05-13T16:00:01.527" v="5555" actId="20577"/>
          <ac:spMkLst>
            <pc:docMk/>
            <pc:sldMk cId="2318686425" sldId="6807"/>
            <ac:spMk id="130" creationId="{93D304F6-D273-0D8E-1957-0B6D4C16A53A}"/>
          </ac:spMkLst>
        </pc:spChg>
        <pc:spChg chg="mod">
          <ac:chgData name="julio olaf gonzalez guzman" userId="fb64a47ee61ae747" providerId="LiveId" clId="{D30A514E-A654-4A6E-9441-B88A66004F05}" dt="2025-05-13T16:00:28.508" v="5560" actId="20577"/>
          <ac:spMkLst>
            <pc:docMk/>
            <pc:sldMk cId="2318686425" sldId="6807"/>
            <ac:spMk id="131" creationId="{526156F0-739E-30C8-5009-AD76B1A14FB1}"/>
          </ac:spMkLst>
        </pc:spChg>
      </pc:sldChg>
      <pc:sldChg chg="addSp delSp modSp add mod">
        <pc:chgData name="julio olaf gonzalez guzman" userId="fb64a47ee61ae747" providerId="LiveId" clId="{D30A514E-A654-4A6E-9441-B88A66004F05}" dt="2025-05-13T16:14:17.116" v="5654" actId="255"/>
        <pc:sldMkLst>
          <pc:docMk/>
          <pc:sldMk cId="3802779138" sldId="6808"/>
        </pc:sldMkLst>
        <pc:spChg chg="mod">
          <ac:chgData name="julio olaf gonzalez guzman" userId="fb64a47ee61ae747" providerId="LiveId" clId="{D30A514E-A654-4A6E-9441-B88A66004F05}" dt="2025-05-13T16:09:22.008" v="5607" actId="1076"/>
          <ac:spMkLst>
            <pc:docMk/>
            <pc:sldMk cId="3802779138" sldId="6808"/>
            <ac:spMk id="2" creationId="{44B47DF7-4E6D-6782-770E-67B143839603}"/>
          </ac:spMkLst>
        </pc:spChg>
        <pc:spChg chg="mod">
          <ac:chgData name="julio olaf gonzalez guzman" userId="fb64a47ee61ae747" providerId="LiveId" clId="{D30A514E-A654-4A6E-9441-B88A66004F05}" dt="2025-05-13T16:01:28.340" v="5585" actId="20577"/>
          <ac:spMkLst>
            <pc:docMk/>
            <pc:sldMk cId="3802779138" sldId="6808"/>
            <ac:spMk id="5" creationId="{319EED9A-6D7C-1F1D-74DA-B381C27F7B94}"/>
          </ac:spMkLst>
        </pc:spChg>
        <pc:spChg chg="mod">
          <ac:chgData name="julio olaf gonzalez guzman" userId="fb64a47ee61ae747" providerId="LiveId" clId="{D30A514E-A654-4A6E-9441-B88A66004F05}" dt="2025-05-13T16:09:19.794" v="5605" actId="1076"/>
          <ac:spMkLst>
            <pc:docMk/>
            <pc:sldMk cId="3802779138" sldId="6808"/>
            <ac:spMk id="11" creationId="{656C6A00-CAC8-AB34-9FBC-12885B277065}"/>
          </ac:spMkLst>
        </pc:spChg>
        <pc:spChg chg="mod">
          <ac:chgData name="julio olaf gonzalez guzman" userId="fb64a47ee61ae747" providerId="LiveId" clId="{D30A514E-A654-4A6E-9441-B88A66004F05}" dt="2025-05-13T16:09:48.785" v="5612" actId="1076"/>
          <ac:spMkLst>
            <pc:docMk/>
            <pc:sldMk cId="3802779138" sldId="6808"/>
            <ac:spMk id="14" creationId="{51759145-2CEB-F2D9-B18E-547A75F060ED}"/>
          </ac:spMkLst>
        </pc:spChg>
        <pc:graphicFrameChg chg="del">
          <ac:chgData name="julio olaf gonzalez guzman" userId="fb64a47ee61ae747" providerId="LiveId" clId="{D30A514E-A654-4A6E-9441-B88A66004F05}" dt="2025-05-13T16:06:57.944" v="5586" actId="478"/>
          <ac:graphicFrameMkLst>
            <pc:docMk/>
            <pc:sldMk cId="3802779138" sldId="6808"/>
            <ac:graphicFrameMk id="6" creationId="{56AADC6B-6278-6A73-2011-DC702A5AED85}"/>
          </ac:graphicFrameMkLst>
        </pc:graphicFrameChg>
        <pc:graphicFrameChg chg="add mod ord">
          <ac:chgData name="julio olaf gonzalez guzman" userId="fb64a47ee61ae747" providerId="LiveId" clId="{D30A514E-A654-4A6E-9441-B88A66004F05}" dt="2025-05-13T16:14:17.116" v="5654" actId="255"/>
          <ac:graphicFrameMkLst>
            <pc:docMk/>
            <pc:sldMk cId="3802779138" sldId="6808"/>
            <ac:graphicFrameMk id="7" creationId="{CD37D1C1-828C-94C7-EF88-88EEA8CC0957}"/>
          </ac:graphicFrameMkLst>
        </pc:graphicFrameChg>
        <pc:cxnChg chg="mod">
          <ac:chgData name="julio olaf gonzalez guzman" userId="fb64a47ee61ae747" providerId="LiveId" clId="{D30A514E-A654-4A6E-9441-B88A66004F05}" dt="2025-05-13T16:13:04.659" v="5648" actId="14100"/>
          <ac:cxnSpMkLst>
            <pc:docMk/>
            <pc:sldMk cId="3802779138" sldId="6808"/>
            <ac:cxnSpMk id="12" creationId="{2488977F-8E47-0504-F51D-C37D9A3AB5BC}"/>
          </ac:cxnSpMkLst>
        </pc:cxnChg>
        <pc:cxnChg chg="mod">
          <ac:chgData name="julio olaf gonzalez guzman" userId="fb64a47ee61ae747" providerId="LiveId" clId="{D30A514E-A654-4A6E-9441-B88A66004F05}" dt="2025-05-13T16:13:08.546" v="5649" actId="14100"/>
          <ac:cxnSpMkLst>
            <pc:docMk/>
            <pc:sldMk cId="3802779138" sldId="6808"/>
            <ac:cxnSpMk id="13" creationId="{EB77A562-76F0-47E4-B6A9-792AC5D87D9D}"/>
          </ac:cxnSpMkLst>
        </pc:cxnChg>
      </pc:sldChg>
      <pc:sldChg chg="addSp delSp modSp add mod">
        <pc:chgData name="julio olaf gonzalez guzman" userId="fb64a47ee61ae747" providerId="LiveId" clId="{D30A514E-A654-4A6E-9441-B88A66004F05}" dt="2025-05-13T16:18:50.962" v="5724" actId="20577"/>
        <pc:sldMkLst>
          <pc:docMk/>
          <pc:sldMk cId="2701279873" sldId="6809"/>
        </pc:sldMkLst>
        <pc:spChg chg="add del mod">
          <ac:chgData name="julio olaf gonzalez guzman" userId="fb64a47ee61ae747" providerId="LiveId" clId="{D30A514E-A654-4A6E-9441-B88A66004F05}" dt="2025-05-13T16:15:19.451" v="5659" actId="478"/>
          <ac:spMkLst>
            <pc:docMk/>
            <pc:sldMk cId="2701279873" sldId="6809"/>
            <ac:spMk id="6" creationId="{8B4BE492-9564-A64E-8BC3-CB762DDBB361}"/>
          </ac:spMkLst>
        </pc:spChg>
        <pc:spChg chg="add del mod">
          <ac:chgData name="julio olaf gonzalez guzman" userId="fb64a47ee61ae747" providerId="LiveId" clId="{D30A514E-A654-4A6E-9441-B88A66004F05}" dt="2025-05-13T16:15:19.451" v="5659" actId="478"/>
          <ac:spMkLst>
            <pc:docMk/>
            <pc:sldMk cId="2701279873" sldId="6809"/>
            <ac:spMk id="8" creationId="{F3EF1A9B-142C-3C90-913E-26D3C7990A6E}"/>
          </ac:spMkLst>
        </pc:spChg>
        <pc:spChg chg="add del mod">
          <ac:chgData name="julio olaf gonzalez guzman" userId="fb64a47ee61ae747" providerId="LiveId" clId="{D30A514E-A654-4A6E-9441-B88A66004F05}" dt="2025-05-13T16:15:26.214" v="5661" actId="478"/>
          <ac:spMkLst>
            <pc:docMk/>
            <pc:sldMk cId="2701279873" sldId="6809"/>
            <ac:spMk id="16" creationId="{10825EB2-3036-5929-93EA-7BB67D32AB05}"/>
          </ac:spMkLst>
        </pc:spChg>
        <pc:spChg chg="add mod">
          <ac:chgData name="julio olaf gonzalez guzman" userId="fb64a47ee61ae747" providerId="LiveId" clId="{D30A514E-A654-4A6E-9441-B88A66004F05}" dt="2025-05-13T16:18:50.962" v="5724" actId="20577"/>
          <ac:spMkLst>
            <pc:docMk/>
            <pc:sldMk cId="2701279873" sldId="6809"/>
            <ac:spMk id="18" creationId="{D4CE946C-02C5-231A-FB7B-F749F7BA323C}"/>
          </ac:spMkLst>
        </pc:spChg>
        <pc:graphicFrameChg chg="add mod modGraphic">
          <ac:chgData name="julio olaf gonzalez guzman" userId="fb64a47ee61ae747" providerId="LiveId" clId="{D30A514E-A654-4A6E-9441-B88A66004F05}" dt="2025-05-13T16:18:18.167" v="5710" actId="20577"/>
          <ac:graphicFrameMkLst>
            <pc:docMk/>
            <pc:sldMk cId="2701279873" sldId="6809"/>
            <ac:graphicFrameMk id="17" creationId="{15581612-D666-A1B7-8CFA-A139E197A7A5}"/>
          </ac:graphicFrameMkLst>
        </pc:graphicFrameChg>
        <pc:cxnChg chg="add mod">
          <ac:chgData name="julio olaf gonzalez guzman" userId="fb64a47ee61ae747" providerId="LiveId" clId="{D30A514E-A654-4A6E-9441-B88A66004F05}" dt="2025-05-13T16:15:26.214" v="5661" actId="478"/>
          <ac:cxnSpMkLst>
            <pc:docMk/>
            <pc:sldMk cId="2701279873" sldId="6809"/>
            <ac:cxnSpMk id="15" creationId="{6C40643E-6C9D-03F4-5F96-DC0F07878AFE}"/>
          </ac:cxnSpMkLst>
        </pc:cxnChg>
      </pc:sldChg>
      <pc:sldChg chg="addSp delSp modSp add mod">
        <pc:chgData name="julio olaf gonzalez guzman" userId="fb64a47ee61ae747" providerId="LiveId" clId="{D30A514E-A654-4A6E-9441-B88A66004F05}" dt="2025-05-13T16:27:19.421" v="5791" actId="14100"/>
        <pc:sldMkLst>
          <pc:docMk/>
          <pc:sldMk cId="3287577018" sldId="6810"/>
        </pc:sldMkLst>
        <pc:spChg chg="mod">
          <ac:chgData name="julio olaf gonzalez guzman" userId="fb64a47ee61ae747" providerId="LiveId" clId="{D30A514E-A654-4A6E-9441-B88A66004F05}" dt="2025-05-13T16:21:30.221" v="5743" actId="20577"/>
          <ac:spMkLst>
            <pc:docMk/>
            <pc:sldMk cId="3287577018" sldId="6810"/>
            <ac:spMk id="4" creationId="{36215277-689F-0651-7345-3F9C4938C2E5}"/>
          </ac:spMkLst>
        </pc:spChg>
        <pc:spChg chg="mod">
          <ac:chgData name="julio olaf gonzalez guzman" userId="fb64a47ee61ae747" providerId="LiveId" clId="{D30A514E-A654-4A6E-9441-B88A66004F05}" dt="2025-05-13T16:27:08.350" v="5789" actId="1076"/>
          <ac:spMkLst>
            <pc:docMk/>
            <pc:sldMk cId="3287577018" sldId="6810"/>
            <ac:spMk id="8" creationId="{B2EC33BD-D5BE-4B1B-0960-E4719FBC8D34}"/>
          </ac:spMkLst>
        </pc:spChg>
        <pc:spChg chg="mod">
          <ac:chgData name="julio olaf gonzalez guzman" userId="fb64a47ee61ae747" providerId="LiveId" clId="{D30A514E-A654-4A6E-9441-B88A66004F05}" dt="2025-05-13T16:27:14.347" v="5790" actId="1076"/>
          <ac:spMkLst>
            <pc:docMk/>
            <pc:sldMk cId="3287577018" sldId="6810"/>
            <ac:spMk id="15" creationId="{66842B85-1BF0-3F8F-82EF-A0D5D0C74F54}"/>
          </ac:spMkLst>
        </pc:spChg>
        <pc:graphicFrameChg chg="add mod">
          <ac:chgData name="julio olaf gonzalez guzman" userId="fb64a47ee61ae747" providerId="LiveId" clId="{D30A514E-A654-4A6E-9441-B88A66004F05}" dt="2025-05-13T16:24:21.612" v="5746"/>
          <ac:graphicFrameMkLst>
            <pc:docMk/>
            <pc:sldMk cId="3287577018" sldId="6810"/>
            <ac:graphicFrameMk id="9" creationId="{D4CBAE73-01D6-F8C5-DCBE-90EDA24334AB}"/>
          </ac:graphicFrameMkLst>
        </pc:graphicFrameChg>
        <pc:graphicFrameChg chg="del">
          <ac:chgData name="julio olaf gonzalez guzman" userId="fb64a47ee61ae747" providerId="LiveId" clId="{D30A514E-A654-4A6E-9441-B88A66004F05}" dt="2025-05-13T16:21:21.646" v="5726" actId="478"/>
          <ac:graphicFrameMkLst>
            <pc:docMk/>
            <pc:sldMk cId="3287577018" sldId="6810"/>
            <ac:graphicFrameMk id="12" creationId="{954C9F83-7879-12DE-65F2-0FEA92C101D7}"/>
          </ac:graphicFrameMkLst>
        </pc:graphicFrameChg>
        <pc:graphicFrameChg chg="add mod ord">
          <ac:chgData name="julio olaf gonzalez guzman" userId="fb64a47ee61ae747" providerId="LiveId" clId="{D30A514E-A654-4A6E-9441-B88A66004F05}" dt="2025-05-13T16:26:58.802" v="5788" actId="167"/>
          <ac:graphicFrameMkLst>
            <pc:docMk/>
            <pc:sldMk cId="3287577018" sldId="6810"/>
            <ac:graphicFrameMk id="13" creationId="{D4CBAE73-01D6-F8C5-DCBE-90EDA24334AB}"/>
          </ac:graphicFrameMkLst>
        </pc:graphicFrameChg>
        <pc:cxnChg chg="mod">
          <ac:chgData name="julio olaf gonzalez guzman" userId="fb64a47ee61ae747" providerId="LiveId" clId="{D30A514E-A654-4A6E-9441-B88A66004F05}" dt="2025-05-13T16:27:08.350" v="5789" actId="1076"/>
          <ac:cxnSpMkLst>
            <pc:docMk/>
            <pc:sldMk cId="3287577018" sldId="6810"/>
            <ac:cxnSpMk id="5" creationId="{F41D6733-E884-7F88-336F-C620690B88C1}"/>
          </ac:cxnSpMkLst>
        </pc:cxnChg>
        <pc:cxnChg chg="mod">
          <ac:chgData name="julio olaf gonzalez guzman" userId="fb64a47ee61ae747" providerId="LiveId" clId="{D30A514E-A654-4A6E-9441-B88A66004F05}" dt="2025-05-13T16:27:19.421" v="5791" actId="14100"/>
          <ac:cxnSpMkLst>
            <pc:docMk/>
            <pc:sldMk cId="3287577018" sldId="6810"/>
            <ac:cxnSpMk id="7" creationId="{ECD05679-B2CF-4E58-D911-46ECFD228FBF}"/>
          </ac:cxnSpMkLst>
        </pc:cxnChg>
      </pc:sldChg>
      <pc:sldChg chg="addSp delSp modSp add mod">
        <pc:chgData name="julio olaf gonzalez guzman" userId="fb64a47ee61ae747" providerId="LiveId" clId="{D30A514E-A654-4A6E-9441-B88A66004F05}" dt="2025-05-13T16:58:58.687" v="6316" actId="478"/>
        <pc:sldMkLst>
          <pc:docMk/>
          <pc:sldMk cId="332443038" sldId="6811"/>
        </pc:sldMkLst>
        <pc:spChg chg="mod">
          <ac:chgData name="julio olaf gonzalez guzman" userId="fb64a47ee61ae747" providerId="LiveId" clId="{D30A514E-A654-4A6E-9441-B88A66004F05}" dt="2025-05-13T16:44:26.351" v="6052" actId="20577"/>
          <ac:spMkLst>
            <pc:docMk/>
            <pc:sldMk cId="332443038" sldId="6811"/>
            <ac:spMk id="4" creationId="{8FFEF842-DEEC-2568-3716-55FBCBDEAAE8}"/>
          </ac:spMkLst>
        </pc:spChg>
        <pc:spChg chg="add mod">
          <ac:chgData name="julio olaf gonzalez guzman" userId="fb64a47ee61ae747" providerId="LiveId" clId="{D30A514E-A654-4A6E-9441-B88A66004F05}" dt="2025-05-13T16:41:13.295" v="6017" actId="207"/>
          <ac:spMkLst>
            <pc:docMk/>
            <pc:sldMk cId="332443038" sldId="6811"/>
            <ac:spMk id="5" creationId="{8356D223-0C6E-E96E-5BC5-5F35535D2FB3}"/>
          </ac:spMkLst>
        </pc:spChg>
        <pc:spChg chg="add mod">
          <ac:chgData name="julio olaf gonzalez guzman" userId="fb64a47ee61ae747" providerId="LiveId" clId="{D30A514E-A654-4A6E-9441-B88A66004F05}" dt="2025-05-13T16:38:26.347" v="5992" actId="207"/>
          <ac:spMkLst>
            <pc:docMk/>
            <pc:sldMk cId="332443038" sldId="6811"/>
            <ac:spMk id="6" creationId="{41312EA7-EF6A-BD14-BD11-B5475CFA74A0}"/>
          </ac:spMkLst>
        </pc:spChg>
        <pc:spChg chg="add mod">
          <ac:chgData name="julio olaf gonzalez guzman" userId="fb64a47ee61ae747" providerId="LiveId" clId="{D30A514E-A654-4A6E-9441-B88A66004F05}" dt="2025-05-13T16:41:50.431" v="6021" actId="207"/>
          <ac:spMkLst>
            <pc:docMk/>
            <pc:sldMk cId="332443038" sldId="6811"/>
            <ac:spMk id="7" creationId="{E6750D07-AD14-A79E-B234-A67F1BF9D181}"/>
          </ac:spMkLst>
        </pc:spChg>
        <pc:spChg chg="add mod">
          <ac:chgData name="julio olaf gonzalez guzman" userId="fb64a47ee61ae747" providerId="LiveId" clId="{D30A514E-A654-4A6E-9441-B88A66004F05}" dt="2025-05-13T16:41:34.439" v="6019" actId="207"/>
          <ac:spMkLst>
            <pc:docMk/>
            <pc:sldMk cId="332443038" sldId="6811"/>
            <ac:spMk id="8" creationId="{13B3AB15-D417-0251-72DF-F335FF93FA77}"/>
          </ac:spMkLst>
        </pc:spChg>
        <pc:spChg chg="add mod">
          <ac:chgData name="julio olaf gonzalez guzman" userId="fb64a47ee61ae747" providerId="LiveId" clId="{D30A514E-A654-4A6E-9441-B88A66004F05}" dt="2025-05-13T16:42:35.536" v="6025" actId="207"/>
          <ac:spMkLst>
            <pc:docMk/>
            <pc:sldMk cId="332443038" sldId="6811"/>
            <ac:spMk id="10" creationId="{262AC4E9-3862-01CB-9C2B-63B558EA7C4C}"/>
          </ac:spMkLst>
        </pc:spChg>
        <pc:spChg chg="add mod">
          <ac:chgData name="julio olaf gonzalez guzman" userId="fb64a47ee61ae747" providerId="LiveId" clId="{D30A514E-A654-4A6E-9441-B88A66004F05}" dt="2025-05-13T16:45:31.326" v="6062" actId="207"/>
          <ac:spMkLst>
            <pc:docMk/>
            <pc:sldMk cId="332443038" sldId="6811"/>
            <ac:spMk id="11" creationId="{6FF9AC91-F434-2A10-C96E-B543FBBFD75F}"/>
          </ac:spMkLst>
        </pc:spChg>
        <pc:spChg chg="add mod">
          <ac:chgData name="julio olaf gonzalez guzman" userId="fb64a47ee61ae747" providerId="LiveId" clId="{D30A514E-A654-4A6E-9441-B88A66004F05}" dt="2025-05-13T16:43:34.002" v="6032" actId="207"/>
          <ac:spMkLst>
            <pc:docMk/>
            <pc:sldMk cId="332443038" sldId="6811"/>
            <ac:spMk id="12" creationId="{005A765C-9668-DBCF-80E0-79A92147D3C1}"/>
          </ac:spMkLst>
        </pc:spChg>
        <pc:spChg chg="mod">
          <ac:chgData name="julio olaf gonzalez guzman" userId="fb64a47ee61ae747" providerId="LiveId" clId="{D30A514E-A654-4A6E-9441-B88A66004F05}" dt="2025-05-13T16:35:53.803" v="5907" actId="14100"/>
          <ac:spMkLst>
            <pc:docMk/>
            <pc:sldMk cId="332443038" sldId="6811"/>
            <ac:spMk id="13" creationId="{24E63FBF-3962-E948-D05C-610149497108}"/>
          </ac:spMkLst>
        </pc:spChg>
        <pc:spChg chg="del">
          <ac:chgData name="julio olaf gonzalez guzman" userId="fb64a47ee61ae747" providerId="LiveId" clId="{D30A514E-A654-4A6E-9441-B88A66004F05}" dt="2025-05-13T16:33:05.723" v="5834" actId="478"/>
          <ac:spMkLst>
            <pc:docMk/>
            <pc:sldMk cId="332443038" sldId="6811"/>
            <ac:spMk id="14" creationId="{B090ED3A-CEED-6978-42B0-84DADB92D067}"/>
          </ac:spMkLst>
        </pc:spChg>
        <pc:spChg chg="del">
          <ac:chgData name="julio olaf gonzalez guzman" userId="fb64a47ee61ae747" providerId="LiveId" clId="{D30A514E-A654-4A6E-9441-B88A66004F05}" dt="2025-05-13T16:33:05.723" v="5834" actId="478"/>
          <ac:spMkLst>
            <pc:docMk/>
            <pc:sldMk cId="332443038" sldId="6811"/>
            <ac:spMk id="15" creationId="{CF17531E-10D8-4077-987F-E0F586A58EAA}"/>
          </ac:spMkLst>
        </pc:spChg>
        <pc:spChg chg="del">
          <ac:chgData name="julio olaf gonzalez guzman" userId="fb64a47ee61ae747" providerId="LiveId" clId="{D30A514E-A654-4A6E-9441-B88A66004F05}" dt="2025-05-13T16:33:05.723" v="5834" actId="478"/>
          <ac:spMkLst>
            <pc:docMk/>
            <pc:sldMk cId="332443038" sldId="6811"/>
            <ac:spMk id="16" creationId="{94491AFC-5409-B782-D2F3-36FC190876B0}"/>
          </ac:spMkLst>
        </pc:spChg>
        <pc:spChg chg="add mod">
          <ac:chgData name="julio olaf gonzalez guzman" userId="fb64a47ee61ae747" providerId="LiveId" clId="{D30A514E-A654-4A6E-9441-B88A66004F05}" dt="2025-05-13T16:43:12.738" v="6031" actId="207"/>
          <ac:spMkLst>
            <pc:docMk/>
            <pc:sldMk cId="332443038" sldId="6811"/>
            <ac:spMk id="17" creationId="{1BAC609B-9A0A-DE8A-797C-E025A8D614EA}"/>
          </ac:spMkLst>
        </pc:spChg>
        <pc:spChg chg="add mod">
          <ac:chgData name="julio olaf gonzalez guzman" userId="fb64a47ee61ae747" providerId="LiveId" clId="{D30A514E-A654-4A6E-9441-B88A66004F05}" dt="2025-05-13T16:43:52.772" v="6034" actId="207"/>
          <ac:spMkLst>
            <pc:docMk/>
            <pc:sldMk cId="332443038" sldId="6811"/>
            <ac:spMk id="18" creationId="{7AF4B565-70BF-DAEA-C903-F8EA2F36A8FF}"/>
          </ac:spMkLst>
        </pc:spChg>
        <pc:spChg chg="add del mod">
          <ac:chgData name="julio olaf gonzalez guzman" userId="fb64a47ee61ae747" providerId="LiveId" clId="{D30A514E-A654-4A6E-9441-B88A66004F05}" dt="2025-05-13T16:40:56.846" v="6011" actId="478"/>
          <ac:spMkLst>
            <pc:docMk/>
            <pc:sldMk cId="332443038" sldId="6811"/>
            <ac:spMk id="24" creationId="{E4BFB789-6480-0710-6367-AD4F35F24232}"/>
          </ac:spMkLst>
        </pc:spChg>
        <pc:spChg chg="add del mod">
          <ac:chgData name="julio olaf gonzalez guzman" userId="fb64a47ee61ae747" providerId="LiveId" clId="{D30A514E-A654-4A6E-9441-B88A66004F05}" dt="2025-05-13T16:40:54.564" v="6010" actId="478"/>
          <ac:spMkLst>
            <pc:docMk/>
            <pc:sldMk cId="332443038" sldId="6811"/>
            <ac:spMk id="26" creationId="{5D342CBB-E595-2C34-4ADE-FFD7009C5157}"/>
          </ac:spMkLst>
        </pc:spChg>
        <pc:spChg chg="add del mod">
          <ac:chgData name="julio olaf gonzalez guzman" userId="fb64a47ee61ae747" providerId="LiveId" clId="{D30A514E-A654-4A6E-9441-B88A66004F05}" dt="2025-05-13T16:40:50.985" v="6009" actId="478"/>
          <ac:spMkLst>
            <pc:docMk/>
            <pc:sldMk cId="332443038" sldId="6811"/>
            <ac:spMk id="27" creationId="{5F804366-873F-74F2-DA01-7F31210556DD}"/>
          </ac:spMkLst>
        </pc:spChg>
        <pc:spChg chg="add del mod">
          <ac:chgData name="julio olaf gonzalez guzman" userId="fb64a47ee61ae747" providerId="LiveId" clId="{D30A514E-A654-4A6E-9441-B88A66004F05}" dt="2025-05-13T16:40:48.733" v="6007" actId="478"/>
          <ac:spMkLst>
            <pc:docMk/>
            <pc:sldMk cId="332443038" sldId="6811"/>
            <ac:spMk id="28" creationId="{1B9A6F21-FCDE-E8DA-40FB-C5ED9339D90A}"/>
          </ac:spMkLst>
        </pc:spChg>
        <pc:spChg chg="add del mod">
          <ac:chgData name="julio olaf gonzalez guzman" userId="fb64a47ee61ae747" providerId="LiveId" clId="{D30A514E-A654-4A6E-9441-B88A66004F05}" dt="2025-05-13T16:58:58.687" v="6316" actId="478"/>
          <ac:spMkLst>
            <pc:docMk/>
            <pc:sldMk cId="332443038" sldId="6811"/>
            <ac:spMk id="30" creationId="{24CB21D5-D596-2581-27BC-AF9DECCD6BAF}"/>
          </ac:spMkLst>
        </pc:spChg>
        <pc:spChg chg="add del mod">
          <ac:chgData name="julio olaf gonzalez guzman" userId="fb64a47ee61ae747" providerId="LiveId" clId="{D30A514E-A654-4A6E-9441-B88A66004F05}" dt="2025-05-13T16:56:24.402" v="6312" actId="478"/>
          <ac:spMkLst>
            <pc:docMk/>
            <pc:sldMk cId="332443038" sldId="6811"/>
            <ac:spMk id="31" creationId="{49001278-BEA9-342A-E66F-336E157A1EBF}"/>
          </ac:spMkLst>
        </pc:spChg>
        <pc:graphicFrameChg chg="add mod">
          <ac:chgData name="julio olaf gonzalez guzman" userId="fb64a47ee61ae747" providerId="LiveId" clId="{D30A514E-A654-4A6E-9441-B88A66004F05}" dt="2025-05-13T16:45:40.497" v="6063"/>
          <ac:graphicFrameMkLst>
            <pc:docMk/>
            <pc:sldMk cId="332443038" sldId="6811"/>
            <ac:graphicFrameMk id="2" creationId="{E857828F-3331-F8E5-5306-63FB8517BC66}"/>
          </ac:graphicFrameMkLst>
        </pc:graphicFrameChg>
        <pc:graphicFrameChg chg="del">
          <ac:chgData name="julio olaf gonzalez guzman" userId="fb64a47ee61ae747" providerId="LiveId" clId="{D30A514E-A654-4A6E-9441-B88A66004F05}" dt="2025-05-13T16:28:08.091" v="5793" actId="478"/>
          <ac:graphicFrameMkLst>
            <pc:docMk/>
            <pc:sldMk cId="332443038" sldId="6811"/>
            <ac:graphicFrameMk id="3" creationId="{752C1D56-893E-096E-BC9B-A5969D202518}"/>
          </ac:graphicFrameMkLst>
        </pc:graphicFrameChg>
        <pc:graphicFrameChg chg="add del mod">
          <ac:chgData name="julio olaf gonzalez guzman" userId="fb64a47ee61ae747" providerId="LiveId" clId="{D30A514E-A654-4A6E-9441-B88A66004F05}" dt="2025-05-13T16:40:43.458" v="6004" actId="478"/>
          <ac:graphicFrameMkLst>
            <pc:docMk/>
            <pc:sldMk cId="332443038" sldId="6811"/>
            <ac:graphicFrameMk id="19" creationId="{A33507A3-082E-ED61-07FB-BCEC9A8748C1}"/>
          </ac:graphicFrameMkLst>
        </pc:graphicFrameChg>
        <pc:picChg chg="add del mod">
          <ac:chgData name="julio olaf gonzalez guzman" userId="fb64a47ee61ae747" providerId="LiveId" clId="{D30A514E-A654-4A6E-9441-B88A66004F05}" dt="2025-05-13T16:58:49.717" v="6315" actId="478"/>
          <ac:picMkLst>
            <pc:docMk/>
            <pc:sldMk cId="332443038" sldId="6811"/>
            <ac:picMk id="20" creationId="{1914B34C-0572-3253-AA7A-0047F91F877E}"/>
          </ac:picMkLst>
        </pc:picChg>
        <pc:picChg chg="add del mod">
          <ac:chgData name="julio olaf gonzalez guzman" userId="fb64a47ee61ae747" providerId="LiveId" clId="{D30A514E-A654-4A6E-9441-B88A66004F05}" dt="2025-05-13T16:53:08.992" v="6106" actId="478"/>
          <ac:picMkLst>
            <pc:docMk/>
            <pc:sldMk cId="332443038" sldId="6811"/>
            <ac:picMk id="21" creationId="{524E8708-9406-0C99-25C0-A0973FD273A4}"/>
          </ac:picMkLst>
        </pc:picChg>
        <pc:picChg chg="add del mod">
          <ac:chgData name="julio olaf gonzalez guzman" userId="fb64a47ee61ae747" providerId="LiveId" clId="{D30A514E-A654-4A6E-9441-B88A66004F05}" dt="2025-05-13T16:45:01.859" v="6059" actId="478"/>
          <ac:picMkLst>
            <pc:docMk/>
            <pc:sldMk cId="332443038" sldId="6811"/>
            <ac:picMk id="22" creationId="{3DB81EC7-78FD-A181-ACD7-C22BF83912B9}"/>
          </ac:picMkLst>
        </pc:picChg>
        <pc:picChg chg="add del mod">
          <ac:chgData name="julio olaf gonzalez guzman" userId="fb64a47ee61ae747" providerId="LiveId" clId="{D30A514E-A654-4A6E-9441-B88A66004F05}" dt="2025-05-13T16:53:08.103" v="6105" actId="478"/>
          <ac:picMkLst>
            <pc:docMk/>
            <pc:sldMk cId="332443038" sldId="6811"/>
            <ac:picMk id="23" creationId="{3D5DA7CB-F6B9-9FC0-57E2-61D805DD96E6}"/>
          </ac:picMkLst>
        </pc:picChg>
        <pc:picChg chg="add del mod">
          <ac:chgData name="julio olaf gonzalez guzman" userId="fb64a47ee61ae747" providerId="LiveId" clId="{D30A514E-A654-4A6E-9441-B88A66004F05}" dt="2025-05-13T16:53:06.916" v="6104" actId="478"/>
          <ac:picMkLst>
            <pc:docMk/>
            <pc:sldMk cId="332443038" sldId="6811"/>
            <ac:picMk id="25" creationId="{2662E0DE-D218-92FA-EB99-6D6EA265AE3B}"/>
          </ac:picMkLst>
        </pc:picChg>
        <pc:picChg chg="add del mod">
          <ac:chgData name="julio olaf gonzalez guzman" userId="fb64a47ee61ae747" providerId="LiveId" clId="{D30A514E-A654-4A6E-9441-B88A66004F05}" dt="2025-05-13T16:53:09.852" v="6107" actId="478"/>
          <ac:picMkLst>
            <pc:docMk/>
            <pc:sldMk cId="332443038" sldId="6811"/>
            <ac:picMk id="29" creationId="{2882A43F-CECF-AA20-CA66-053B92336E55}"/>
          </ac:picMkLst>
        </pc:picChg>
      </pc:sldChg>
      <pc:sldChg chg="add del">
        <pc:chgData name="julio olaf gonzalez guzman" userId="fb64a47ee61ae747" providerId="LiveId" clId="{D30A514E-A654-4A6E-9441-B88A66004F05}" dt="2025-05-13T16:48:04.958" v="6066" actId="47"/>
        <pc:sldMkLst>
          <pc:docMk/>
          <pc:sldMk cId="1145805314" sldId="6812"/>
        </pc:sldMkLst>
      </pc:sldChg>
      <pc:sldChg chg="addSp delSp modSp add mod">
        <pc:chgData name="julio olaf gonzalez guzman" userId="fb64a47ee61ae747" providerId="LiveId" clId="{D30A514E-A654-4A6E-9441-B88A66004F05}" dt="2025-05-13T16:50:04.446" v="6103" actId="1076"/>
        <pc:sldMkLst>
          <pc:docMk/>
          <pc:sldMk cId="3602091324" sldId="6813"/>
        </pc:sldMkLst>
        <pc:picChg chg="add mod modCrop">
          <ac:chgData name="julio olaf gonzalez guzman" userId="fb64a47ee61ae747" providerId="LiveId" clId="{D30A514E-A654-4A6E-9441-B88A66004F05}" dt="2025-05-13T16:50:04.446" v="6103" actId="1076"/>
          <ac:picMkLst>
            <pc:docMk/>
            <pc:sldMk cId="3602091324" sldId="6813"/>
            <ac:picMk id="4" creationId="{C1FEF02B-85C3-7E4F-CCAE-8B119B15E6D2}"/>
          </ac:picMkLst>
        </pc:picChg>
        <pc:picChg chg="del">
          <ac:chgData name="julio olaf gonzalez guzman" userId="fb64a47ee61ae747" providerId="LiveId" clId="{D30A514E-A654-4A6E-9441-B88A66004F05}" dt="2025-05-13T16:49:34.135" v="6093" actId="478"/>
          <ac:picMkLst>
            <pc:docMk/>
            <pc:sldMk cId="3602091324" sldId="6813"/>
            <ac:picMk id="5" creationId="{EAB80360-1586-ABCC-47E5-E3CECF717BF6}"/>
          </ac:picMkLst>
        </pc:picChg>
      </pc:sldChg>
      <pc:sldChg chg="addSp delSp modSp add mod">
        <pc:chgData name="julio olaf gonzalez guzman" userId="fb64a47ee61ae747" providerId="LiveId" clId="{D30A514E-A654-4A6E-9441-B88A66004F05}" dt="2025-05-13T16:48:54.948" v="6092" actId="1076"/>
        <pc:sldMkLst>
          <pc:docMk/>
          <pc:sldMk cId="1478256593" sldId="6814"/>
        </pc:sldMkLst>
        <pc:spChg chg="mod">
          <ac:chgData name="julio olaf gonzalez guzman" userId="fb64a47ee61ae747" providerId="LiveId" clId="{D30A514E-A654-4A6E-9441-B88A66004F05}" dt="2025-05-13T16:48:34.410" v="6085" actId="20577"/>
          <ac:spMkLst>
            <pc:docMk/>
            <pc:sldMk cId="1478256593" sldId="6814"/>
            <ac:spMk id="4" creationId="{E761472D-7B61-55C3-616F-63815F4FD96A}"/>
          </ac:spMkLst>
        </pc:spChg>
        <pc:picChg chg="add mod">
          <ac:chgData name="julio olaf gonzalez guzman" userId="fb64a47ee61ae747" providerId="LiveId" clId="{D30A514E-A654-4A6E-9441-B88A66004F05}" dt="2025-05-13T16:48:54.948" v="6092" actId="1076"/>
          <ac:picMkLst>
            <pc:docMk/>
            <pc:sldMk cId="1478256593" sldId="6814"/>
            <ac:picMk id="6" creationId="{8F9109CC-160A-65BF-4C55-C4F2E4B59F1E}"/>
          </ac:picMkLst>
        </pc:picChg>
        <pc:picChg chg="del">
          <ac:chgData name="julio olaf gonzalez guzman" userId="fb64a47ee61ae747" providerId="LiveId" clId="{D30A514E-A654-4A6E-9441-B88A66004F05}" dt="2025-05-13T16:48:28.152" v="6068" actId="478"/>
          <ac:picMkLst>
            <pc:docMk/>
            <pc:sldMk cId="1478256593" sldId="6814"/>
            <ac:picMk id="7" creationId="{D4A4B55D-DA81-6641-B195-EF7B02406159}"/>
          </ac:picMkLst>
        </pc:picChg>
      </pc:sldChg>
      <pc:sldChg chg="addSp delSp modSp add mod">
        <pc:chgData name="julio olaf gonzalez guzman" userId="fb64a47ee61ae747" providerId="LiveId" clId="{D30A514E-A654-4A6E-9441-B88A66004F05}" dt="2025-05-13T18:56:40.554" v="7525" actId="1076"/>
        <pc:sldMkLst>
          <pc:docMk/>
          <pc:sldMk cId="1086197976" sldId="6815"/>
        </pc:sldMkLst>
        <pc:spChg chg="mod">
          <ac:chgData name="julio olaf gonzalez guzman" userId="fb64a47ee61ae747" providerId="LiveId" clId="{D30A514E-A654-4A6E-9441-B88A66004F05}" dt="2025-05-13T18:11:59.892" v="7180" actId="20577"/>
          <ac:spMkLst>
            <pc:docMk/>
            <pc:sldMk cId="1086197976" sldId="6815"/>
            <ac:spMk id="2" creationId="{ADB38E21-6DD9-C1AD-F017-DE0B157E2979}"/>
          </ac:spMkLst>
        </pc:spChg>
        <pc:spChg chg="mod">
          <ac:chgData name="julio olaf gonzalez guzman" userId="fb64a47ee61ae747" providerId="LiveId" clId="{D30A514E-A654-4A6E-9441-B88A66004F05}" dt="2025-05-13T17:10:35.543" v="6381" actId="1076"/>
          <ac:spMkLst>
            <pc:docMk/>
            <pc:sldMk cId="1086197976" sldId="6815"/>
            <ac:spMk id="6" creationId="{27BC9D1E-18EF-79E1-8C8A-2A5768D0C7F4}"/>
          </ac:spMkLst>
        </pc:spChg>
        <pc:spChg chg="del mod ord">
          <ac:chgData name="julio olaf gonzalez guzman" userId="fb64a47ee61ae747" providerId="LiveId" clId="{D30A514E-A654-4A6E-9441-B88A66004F05}" dt="2025-05-13T18:35:29.651" v="7390" actId="478"/>
          <ac:spMkLst>
            <pc:docMk/>
            <pc:sldMk cId="1086197976" sldId="6815"/>
            <ac:spMk id="7" creationId="{4E3BF22C-CDC7-3880-2FF3-7C9980FAA655}"/>
          </ac:spMkLst>
        </pc:spChg>
        <pc:spChg chg="del mod ord">
          <ac:chgData name="julio olaf gonzalez guzman" userId="fb64a47ee61ae747" providerId="LiveId" clId="{D30A514E-A654-4A6E-9441-B88A66004F05}" dt="2025-05-13T18:35:35.551" v="7391" actId="478"/>
          <ac:spMkLst>
            <pc:docMk/>
            <pc:sldMk cId="1086197976" sldId="6815"/>
            <ac:spMk id="8" creationId="{C0B4F63F-7DA9-CD9F-88A1-4D175BFB6E0E}"/>
          </ac:spMkLst>
        </pc:spChg>
        <pc:spChg chg="mod">
          <ac:chgData name="julio olaf gonzalez guzman" userId="fb64a47ee61ae747" providerId="LiveId" clId="{D30A514E-A654-4A6E-9441-B88A66004F05}" dt="2025-05-13T18:55:46.381" v="7514"/>
          <ac:spMkLst>
            <pc:docMk/>
            <pc:sldMk cId="1086197976" sldId="6815"/>
            <ac:spMk id="10" creationId="{B8349AF6-DC31-C398-3E2F-6DCB4FFDD61E}"/>
          </ac:spMkLst>
        </pc:spChg>
        <pc:spChg chg="mod">
          <ac:chgData name="julio olaf gonzalez guzman" userId="fb64a47ee61ae747" providerId="LiveId" clId="{D30A514E-A654-4A6E-9441-B88A66004F05}" dt="2025-05-13T18:56:15.086" v="7521" actId="20577"/>
          <ac:spMkLst>
            <pc:docMk/>
            <pc:sldMk cId="1086197976" sldId="6815"/>
            <ac:spMk id="11" creationId="{6D6AA6CD-6580-8C44-37CC-E9EC0340339D}"/>
          </ac:spMkLst>
        </pc:spChg>
        <pc:spChg chg="mod">
          <ac:chgData name="julio olaf gonzalez guzman" userId="fb64a47ee61ae747" providerId="LiveId" clId="{D30A514E-A654-4A6E-9441-B88A66004F05}" dt="2025-05-13T18:56:00.825" v="7515"/>
          <ac:spMkLst>
            <pc:docMk/>
            <pc:sldMk cId="1086197976" sldId="6815"/>
            <ac:spMk id="12" creationId="{0A2E1C8A-A6D8-2E21-C669-C6ED842CE842}"/>
          </ac:spMkLst>
        </pc:spChg>
        <pc:spChg chg="add del">
          <ac:chgData name="julio olaf gonzalez guzman" userId="fb64a47ee61ae747" providerId="LiveId" clId="{D30A514E-A654-4A6E-9441-B88A66004F05}" dt="2025-05-13T17:16:17.303" v="6459" actId="22"/>
          <ac:spMkLst>
            <pc:docMk/>
            <pc:sldMk cId="1086197976" sldId="6815"/>
            <ac:spMk id="17" creationId="{E55E6A1B-F6B0-C80B-E523-2D7D166FFB3C}"/>
          </ac:spMkLst>
        </pc:spChg>
        <pc:spChg chg="del mod">
          <ac:chgData name="julio olaf gonzalez guzman" userId="fb64a47ee61ae747" providerId="LiveId" clId="{D30A514E-A654-4A6E-9441-B88A66004F05}" dt="2025-05-13T18:33:42.928" v="7377" actId="478"/>
          <ac:spMkLst>
            <pc:docMk/>
            <pc:sldMk cId="1086197976" sldId="6815"/>
            <ac:spMk id="18" creationId="{A491160C-9CA5-E5B3-FE62-024CAF25BE27}"/>
          </ac:spMkLst>
        </pc:spChg>
        <pc:spChg chg="del mod">
          <ac:chgData name="julio olaf gonzalez guzman" userId="fb64a47ee61ae747" providerId="LiveId" clId="{D30A514E-A654-4A6E-9441-B88A66004F05}" dt="2025-05-13T18:33:42.928" v="7377" actId="478"/>
          <ac:spMkLst>
            <pc:docMk/>
            <pc:sldMk cId="1086197976" sldId="6815"/>
            <ac:spMk id="21" creationId="{B247A40A-CD23-73BD-F6E6-DE211E8540AE}"/>
          </ac:spMkLst>
        </pc:spChg>
        <pc:spChg chg="add del mod">
          <ac:chgData name="julio olaf gonzalez guzman" userId="fb64a47ee61ae747" providerId="LiveId" clId="{D30A514E-A654-4A6E-9441-B88A66004F05}" dt="2025-05-13T18:54:03.860" v="7499" actId="20577"/>
          <ac:spMkLst>
            <pc:docMk/>
            <pc:sldMk cId="1086197976" sldId="6815"/>
            <ac:spMk id="25" creationId="{57CBB9AE-8A8F-D3B5-A2A1-2BF423E1809D}"/>
          </ac:spMkLst>
        </pc:spChg>
        <pc:spChg chg="add mod">
          <ac:chgData name="julio olaf gonzalez guzman" userId="fb64a47ee61ae747" providerId="LiveId" clId="{D30A514E-A654-4A6E-9441-B88A66004F05}" dt="2025-05-13T18:20:08.774" v="7307" actId="1076"/>
          <ac:spMkLst>
            <pc:docMk/>
            <pc:sldMk cId="1086197976" sldId="6815"/>
            <ac:spMk id="28" creationId="{2FDD71C9-3C03-A398-D8CB-7AA0E26B354F}"/>
          </ac:spMkLst>
        </pc:spChg>
        <pc:spChg chg="add mod">
          <ac:chgData name="julio olaf gonzalez guzman" userId="fb64a47ee61ae747" providerId="LiveId" clId="{D30A514E-A654-4A6E-9441-B88A66004F05}" dt="2025-05-13T18:20:08.774" v="7307" actId="1076"/>
          <ac:spMkLst>
            <pc:docMk/>
            <pc:sldMk cId="1086197976" sldId="6815"/>
            <ac:spMk id="29" creationId="{36EDFC66-B4D8-3CBC-B460-E5D4D9C9E849}"/>
          </ac:spMkLst>
        </pc:spChg>
        <pc:spChg chg="mod">
          <ac:chgData name="julio olaf gonzalez guzman" userId="fb64a47ee61ae747" providerId="LiveId" clId="{D30A514E-A654-4A6E-9441-B88A66004F05}" dt="2025-05-13T18:53:49.333" v="7496"/>
          <ac:spMkLst>
            <pc:docMk/>
            <pc:sldMk cId="1086197976" sldId="6815"/>
            <ac:spMk id="30" creationId="{F542D4ED-8BF1-1DBB-5E26-2DE3F2AF7158}"/>
          </ac:spMkLst>
        </pc:spChg>
        <pc:spChg chg="add mod">
          <ac:chgData name="julio olaf gonzalez guzman" userId="fb64a47ee61ae747" providerId="LiveId" clId="{D30A514E-A654-4A6E-9441-B88A66004F05}" dt="2025-05-13T18:20:08.774" v="7307" actId="1076"/>
          <ac:spMkLst>
            <pc:docMk/>
            <pc:sldMk cId="1086197976" sldId="6815"/>
            <ac:spMk id="31" creationId="{A4ECA525-3BD7-3AAC-04A4-C5E8BE4B2070}"/>
          </ac:spMkLst>
        </pc:spChg>
        <pc:spChg chg="add del">
          <ac:chgData name="julio olaf gonzalez guzman" userId="fb64a47ee61ae747" providerId="LiveId" clId="{D30A514E-A654-4A6E-9441-B88A66004F05}" dt="2025-05-13T18:22:36.368" v="7332" actId="478"/>
          <ac:spMkLst>
            <pc:docMk/>
            <pc:sldMk cId="1086197976" sldId="6815"/>
            <ac:spMk id="33" creationId="{D08D9591-9E89-AD0E-81E6-140916741A48}"/>
          </ac:spMkLst>
        </pc:spChg>
        <pc:spChg chg="add mod">
          <ac:chgData name="julio olaf gonzalez guzman" userId="fb64a47ee61ae747" providerId="LiveId" clId="{D30A514E-A654-4A6E-9441-B88A66004F05}" dt="2025-05-13T18:25:56.102" v="7348" actId="3626"/>
          <ac:spMkLst>
            <pc:docMk/>
            <pc:sldMk cId="1086197976" sldId="6815"/>
            <ac:spMk id="34" creationId="{0703D510-245C-816D-8129-242E4ABFEA0B}"/>
          </ac:spMkLst>
        </pc:spChg>
        <pc:spChg chg="add mod">
          <ac:chgData name="julio olaf gonzalez guzman" userId="fb64a47ee61ae747" providerId="LiveId" clId="{D30A514E-A654-4A6E-9441-B88A66004F05}" dt="2025-05-13T18:20:08.774" v="7307" actId="1076"/>
          <ac:spMkLst>
            <pc:docMk/>
            <pc:sldMk cId="1086197976" sldId="6815"/>
            <ac:spMk id="35" creationId="{0141AD60-0C21-6784-C424-5E74BA9C07B2}"/>
          </ac:spMkLst>
        </pc:spChg>
        <pc:spChg chg="mod">
          <ac:chgData name="julio olaf gonzalez guzman" userId="fb64a47ee61ae747" providerId="LiveId" clId="{D30A514E-A654-4A6E-9441-B88A66004F05}" dt="2025-05-13T18:12:15.751" v="7197" actId="20577"/>
          <ac:spMkLst>
            <pc:docMk/>
            <pc:sldMk cId="1086197976" sldId="6815"/>
            <ac:spMk id="36" creationId="{4C27ACBF-78CD-B9C4-45DF-606819C6488B}"/>
          </ac:spMkLst>
        </pc:spChg>
        <pc:spChg chg="add del mod">
          <ac:chgData name="julio olaf gonzalez guzman" userId="fb64a47ee61ae747" providerId="LiveId" clId="{D30A514E-A654-4A6E-9441-B88A66004F05}" dt="2025-05-13T18:26:08.032" v="7354" actId="478"/>
          <ac:spMkLst>
            <pc:docMk/>
            <pc:sldMk cId="1086197976" sldId="6815"/>
            <ac:spMk id="37" creationId="{DF827F0A-8612-11C6-E29B-86E8ACF368E3}"/>
          </ac:spMkLst>
        </pc:spChg>
        <pc:spChg chg="add mod">
          <ac:chgData name="julio olaf gonzalez guzman" userId="fb64a47ee61ae747" providerId="LiveId" clId="{D30A514E-A654-4A6E-9441-B88A66004F05}" dt="2025-05-13T18:20:08.774" v="7307" actId="1076"/>
          <ac:spMkLst>
            <pc:docMk/>
            <pc:sldMk cId="1086197976" sldId="6815"/>
            <ac:spMk id="38" creationId="{9AEBDA7B-8446-985D-A056-2DDDC145CB4D}"/>
          </ac:spMkLst>
        </pc:spChg>
        <pc:spChg chg="add mod">
          <ac:chgData name="julio olaf gonzalez guzman" userId="fb64a47ee61ae747" providerId="LiveId" clId="{D30A514E-A654-4A6E-9441-B88A66004F05}" dt="2025-05-13T18:20:08.774" v="7307" actId="1076"/>
          <ac:spMkLst>
            <pc:docMk/>
            <pc:sldMk cId="1086197976" sldId="6815"/>
            <ac:spMk id="39" creationId="{7A5C9774-E453-67DC-CB25-19255645A1ED}"/>
          </ac:spMkLst>
        </pc:spChg>
        <pc:spChg chg="add mod">
          <ac:chgData name="julio olaf gonzalez guzman" userId="fb64a47ee61ae747" providerId="LiveId" clId="{D30A514E-A654-4A6E-9441-B88A66004F05}" dt="2025-05-13T18:20:08.774" v="7307" actId="1076"/>
          <ac:spMkLst>
            <pc:docMk/>
            <pc:sldMk cId="1086197976" sldId="6815"/>
            <ac:spMk id="40" creationId="{16DA0E51-F857-8A93-815B-05CD05F0C449}"/>
          </ac:spMkLst>
        </pc:spChg>
        <pc:spChg chg="mod">
          <ac:chgData name="julio olaf gonzalez guzman" userId="fb64a47ee61ae747" providerId="LiveId" clId="{D30A514E-A654-4A6E-9441-B88A66004F05}" dt="2025-05-13T18:17:04.897" v="7215" actId="20577"/>
          <ac:spMkLst>
            <pc:docMk/>
            <pc:sldMk cId="1086197976" sldId="6815"/>
            <ac:spMk id="42" creationId="{4D313971-891C-D3BC-1C69-EED62C9337E7}"/>
          </ac:spMkLst>
        </pc:spChg>
        <pc:spChg chg="mod">
          <ac:chgData name="julio olaf gonzalez guzman" userId="fb64a47ee61ae747" providerId="LiveId" clId="{D30A514E-A654-4A6E-9441-B88A66004F05}" dt="2025-05-13T18:17:20.187" v="7216"/>
          <ac:spMkLst>
            <pc:docMk/>
            <pc:sldMk cId="1086197976" sldId="6815"/>
            <ac:spMk id="43" creationId="{DD13AD5F-E5F5-DEB9-2306-EF1C1ED16E69}"/>
          </ac:spMkLst>
        </pc:spChg>
        <pc:spChg chg="add mod">
          <ac:chgData name="julio olaf gonzalez guzman" userId="fb64a47ee61ae747" providerId="LiveId" clId="{D30A514E-A654-4A6E-9441-B88A66004F05}" dt="2025-05-13T18:21:06.190" v="7309" actId="571"/>
          <ac:spMkLst>
            <pc:docMk/>
            <pc:sldMk cId="1086197976" sldId="6815"/>
            <ac:spMk id="44" creationId="{2990C4B3-CDD2-9AD1-A325-CEB586062DC6}"/>
          </ac:spMkLst>
        </pc:spChg>
        <pc:spChg chg="add mod">
          <ac:chgData name="julio olaf gonzalez guzman" userId="fb64a47ee61ae747" providerId="LiveId" clId="{D30A514E-A654-4A6E-9441-B88A66004F05}" dt="2025-05-13T18:21:15.253" v="7311" actId="571"/>
          <ac:spMkLst>
            <pc:docMk/>
            <pc:sldMk cId="1086197976" sldId="6815"/>
            <ac:spMk id="47" creationId="{9F04849C-BF25-14A4-D15A-59CCD2D5BE7B}"/>
          </ac:spMkLst>
        </pc:spChg>
        <pc:spChg chg="add mod">
          <ac:chgData name="julio olaf gonzalez guzman" userId="fb64a47ee61ae747" providerId="LiveId" clId="{D30A514E-A654-4A6E-9441-B88A66004F05}" dt="2025-05-13T18:21:53.602" v="7318" actId="1076"/>
          <ac:spMkLst>
            <pc:docMk/>
            <pc:sldMk cId="1086197976" sldId="6815"/>
            <ac:spMk id="48" creationId="{EC3AE0B4-F9D6-C311-AEF2-918A61787E03}"/>
          </ac:spMkLst>
        </pc:spChg>
        <pc:spChg chg="mod">
          <ac:chgData name="julio olaf gonzalez guzman" userId="fb64a47ee61ae747" providerId="LiveId" clId="{D30A514E-A654-4A6E-9441-B88A66004F05}" dt="2025-05-13T18:25:56.843" v="7349" actId="3626"/>
          <ac:spMkLst>
            <pc:docMk/>
            <pc:sldMk cId="1086197976" sldId="6815"/>
            <ac:spMk id="49" creationId="{2601A3A7-48BD-337E-962A-D9868C476DBB}"/>
          </ac:spMkLst>
        </pc:spChg>
        <pc:spChg chg="mod">
          <ac:chgData name="julio olaf gonzalez guzman" userId="fb64a47ee61ae747" providerId="LiveId" clId="{D30A514E-A654-4A6E-9441-B88A66004F05}" dt="2025-05-13T18:18:42.808" v="7226" actId="20577"/>
          <ac:spMkLst>
            <pc:docMk/>
            <pc:sldMk cId="1086197976" sldId="6815"/>
            <ac:spMk id="50" creationId="{0811CF09-B7B2-F052-9C70-07B6DCBFECEB}"/>
          </ac:spMkLst>
        </pc:spChg>
        <pc:spChg chg="mod">
          <ac:chgData name="julio olaf gonzalez guzman" userId="fb64a47ee61ae747" providerId="LiveId" clId="{D30A514E-A654-4A6E-9441-B88A66004F05}" dt="2025-05-13T18:19:00.015" v="7227"/>
          <ac:spMkLst>
            <pc:docMk/>
            <pc:sldMk cId="1086197976" sldId="6815"/>
            <ac:spMk id="51" creationId="{2CB649F3-D527-0ADB-7765-39AC3D2EA0C8}"/>
          </ac:spMkLst>
        </pc:spChg>
        <pc:spChg chg="mod">
          <ac:chgData name="julio olaf gonzalez guzman" userId="fb64a47ee61ae747" providerId="LiveId" clId="{D30A514E-A654-4A6E-9441-B88A66004F05}" dt="2025-05-13T18:37:57.890" v="7406" actId="1076"/>
          <ac:spMkLst>
            <pc:docMk/>
            <pc:sldMk cId="1086197976" sldId="6815"/>
            <ac:spMk id="54" creationId="{7B45ABB9-2B44-702A-6349-3695D7F0A2F5}"/>
          </ac:spMkLst>
        </pc:spChg>
        <pc:spChg chg="add mod">
          <ac:chgData name="julio olaf gonzalez guzman" userId="fb64a47ee61ae747" providerId="LiveId" clId="{D30A514E-A654-4A6E-9441-B88A66004F05}" dt="2025-05-13T18:21:53.602" v="7318" actId="1076"/>
          <ac:spMkLst>
            <pc:docMk/>
            <pc:sldMk cId="1086197976" sldId="6815"/>
            <ac:spMk id="55" creationId="{AA1E7E62-6A5C-0527-C59B-EDEC74B0C5B4}"/>
          </ac:spMkLst>
        </pc:spChg>
        <pc:spChg chg="add mod">
          <ac:chgData name="julio olaf gonzalez guzman" userId="fb64a47ee61ae747" providerId="LiveId" clId="{D30A514E-A654-4A6E-9441-B88A66004F05}" dt="2025-05-13T18:23:10.486" v="7341" actId="1076"/>
          <ac:spMkLst>
            <pc:docMk/>
            <pc:sldMk cId="1086197976" sldId="6815"/>
            <ac:spMk id="56" creationId="{16023D75-5A63-87E9-3166-7355A17F1BEE}"/>
          </ac:spMkLst>
        </pc:spChg>
        <pc:spChg chg="mod">
          <ac:chgData name="julio olaf gonzalez guzman" userId="fb64a47ee61ae747" providerId="LiveId" clId="{D30A514E-A654-4A6E-9441-B88A66004F05}" dt="2025-05-13T18:40:14.610" v="7430"/>
          <ac:spMkLst>
            <pc:docMk/>
            <pc:sldMk cId="1086197976" sldId="6815"/>
            <ac:spMk id="57" creationId="{3C9689DC-65E9-491D-F712-33F102EE26A1}"/>
          </ac:spMkLst>
        </pc:spChg>
        <pc:spChg chg="mod">
          <ac:chgData name="julio olaf gonzalez guzman" userId="fb64a47ee61ae747" providerId="LiveId" clId="{D30A514E-A654-4A6E-9441-B88A66004F05}" dt="2025-05-13T18:40:14.229" v="7428"/>
          <ac:spMkLst>
            <pc:docMk/>
            <pc:sldMk cId="1086197976" sldId="6815"/>
            <ac:spMk id="58" creationId="{C9063F20-4150-C4A3-C53F-D45039B22715}"/>
          </ac:spMkLst>
        </pc:spChg>
        <pc:spChg chg="mod">
          <ac:chgData name="julio olaf gonzalez guzman" userId="fb64a47ee61ae747" providerId="LiveId" clId="{D30A514E-A654-4A6E-9441-B88A66004F05}" dt="2025-05-13T18:40:14.403" v="7429"/>
          <ac:spMkLst>
            <pc:docMk/>
            <pc:sldMk cId="1086197976" sldId="6815"/>
            <ac:spMk id="59" creationId="{FEF5B876-4611-CCF3-491C-29448758A025}"/>
          </ac:spMkLst>
        </pc:spChg>
        <pc:spChg chg="del">
          <ac:chgData name="julio olaf gonzalez guzman" userId="fb64a47ee61ae747" providerId="LiveId" clId="{D30A514E-A654-4A6E-9441-B88A66004F05}" dt="2025-05-13T18:19:47.512" v="7229" actId="478"/>
          <ac:spMkLst>
            <pc:docMk/>
            <pc:sldMk cId="1086197976" sldId="6815"/>
            <ac:spMk id="61" creationId="{AF540430-52EB-8CA2-DE38-88A073EC4751}"/>
          </ac:spMkLst>
        </pc:spChg>
        <pc:spChg chg="del">
          <ac:chgData name="julio olaf gonzalez guzman" userId="fb64a47ee61ae747" providerId="LiveId" clId="{D30A514E-A654-4A6E-9441-B88A66004F05}" dt="2025-05-13T18:19:47.512" v="7229" actId="478"/>
          <ac:spMkLst>
            <pc:docMk/>
            <pc:sldMk cId="1086197976" sldId="6815"/>
            <ac:spMk id="62" creationId="{4610FF0A-9EBB-DA8F-8948-E72582EFE3A5}"/>
          </ac:spMkLst>
        </pc:spChg>
        <pc:spChg chg="add mod">
          <ac:chgData name="julio olaf gonzalez guzman" userId="fb64a47ee61ae747" providerId="LiveId" clId="{D30A514E-A654-4A6E-9441-B88A66004F05}" dt="2025-05-13T18:23:10.486" v="7341" actId="1076"/>
          <ac:spMkLst>
            <pc:docMk/>
            <pc:sldMk cId="1086197976" sldId="6815"/>
            <ac:spMk id="63" creationId="{D160EA7A-8A16-E681-CDAF-0E1621A8903A}"/>
          </ac:spMkLst>
        </pc:spChg>
        <pc:spChg chg="add del mod">
          <ac:chgData name="julio olaf gonzalez guzman" userId="fb64a47ee61ae747" providerId="LiveId" clId="{D30A514E-A654-4A6E-9441-B88A66004F05}" dt="2025-05-13T18:56:27.281" v="7522" actId="478"/>
          <ac:spMkLst>
            <pc:docMk/>
            <pc:sldMk cId="1086197976" sldId="6815"/>
            <ac:spMk id="64" creationId="{C9029FA8-01AC-0791-B94E-DE33B1F8B5B6}"/>
          </ac:spMkLst>
        </pc:spChg>
        <pc:spChg chg="del mod">
          <ac:chgData name="julio olaf gonzalez guzman" userId="fb64a47ee61ae747" providerId="LiveId" clId="{D30A514E-A654-4A6E-9441-B88A66004F05}" dt="2025-05-13T18:19:47.512" v="7229" actId="478"/>
          <ac:spMkLst>
            <pc:docMk/>
            <pc:sldMk cId="1086197976" sldId="6815"/>
            <ac:spMk id="65" creationId="{F2271C03-F25E-2AC7-3182-CDB4F816FE58}"/>
          </ac:spMkLst>
        </pc:spChg>
        <pc:spChg chg="del">
          <ac:chgData name="julio olaf gonzalez guzman" userId="fb64a47ee61ae747" providerId="LiveId" clId="{D30A514E-A654-4A6E-9441-B88A66004F05}" dt="2025-05-13T18:19:47.512" v="7229" actId="478"/>
          <ac:spMkLst>
            <pc:docMk/>
            <pc:sldMk cId="1086197976" sldId="6815"/>
            <ac:spMk id="66" creationId="{465C40F9-9660-2A31-3A53-FCFC0CECC83E}"/>
          </ac:spMkLst>
        </pc:spChg>
        <pc:spChg chg="del">
          <ac:chgData name="julio olaf gonzalez guzman" userId="fb64a47ee61ae747" providerId="LiveId" clId="{D30A514E-A654-4A6E-9441-B88A66004F05}" dt="2025-05-13T18:19:47.512" v="7229" actId="478"/>
          <ac:spMkLst>
            <pc:docMk/>
            <pc:sldMk cId="1086197976" sldId="6815"/>
            <ac:spMk id="67" creationId="{92ED4FA5-2474-BACC-DB55-172178B25CFC}"/>
          </ac:spMkLst>
        </pc:spChg>
        <pc:spChg chg="add del mod">
          <ac:chgData name="julio olaf gonzalez guzman" userId="fb64a47ee61ae747" providerId="LiveId" clId="{D30A514E-A654-4A6E-9441-B88A66004F05}" dt="2025-05-13T18:56:32.613" v="7523" actId="478"/>
          <ac:spMkLst>
            <pc:docMk/>
            <pc:sldMk cId="1086197976" sldId="6815"/>
            <ac:spMk id="69" creationId="{BF4E8FA5-C8D3-2A06-1D18-35A0D86CD227}"/>
          </ac:spMkLst>
        </pc:spChg>
        <pc:spChg chg="add mod">
          <ac:chgData name="julio olaf gonzalez guzman" userId="fb64a47ee61ae747" providerId="LiveId" clId="{D30A514E-A654-4A6E-9441-B88A66004F05}" dt="2025-05-13T18:35:35.903" v="7392"/>
          <ac:spMkLst>
            <pc:docMk/>
            <pc:sldMk cId="1086197976" sldId="6815"/>
            <ac:spMk id="71" creationId="{6F9FCB30-27A5-AC6C-AD46-9FE7041ABA7B}"/>
          </ac:spMkLst>
        </pc:spChg>
        <pc:spChg chg="del">
          <ac:chgData name="julio olaf gonzalez guzman" userId="fb64a47ee61ae747" providerId="LiveId" clId="{D30A514E-A654-4A6E-9441-B88A66004F05}" dt="2025-05-13T18:21:35.194" v="7317" actId="478"/>
          <ac:spMkLst>
            <pc:docMk/>
            <pc:sldMk cId="1086197976" sldId="6815"/>
            <ac:spMk id="72" creationId="{11D5760F-3D96-C7E0-22D3-595A27DBB7F2}"/>
          </ac:spMkLst>
        </pc:spChg>
        <pc:spChg chg="del">
          <ac:chgData name="julio olaf gonzalez guzman" userId="fb64a47ee61ae747" providerId="LiveId" clId="{D30A514E-A654-4A6E-9441-B88A66004F05}" dt="2025-05-13T18:21:34.379" v="7316" actId="478"/>
          <ac:spMkLst>
            <pc:docMk/>
            <pc:sldMk cId="1086197976" sldId="6815"/>
            <ac:spMk id="73" creationId="{AD85C10C-36F3-73B8-83D3-94B0D13F0590}"/>
          </ac:spMkLst>
        </pc:spChg>
        <pc:spChg chg="add mod">
          <ac:chgData name="julio olaf gonzalez guzman" userId="fb64a47ee61ae747" providerId="LiveId" clId="{D30A514E-A654-4A6E-9441-B88A66004F05}" dt="2025-05-13T18:35:35.903" v="7392"/>
          <ac:spMkLst>
            <pc:docMk/>
            <pc:sldMk cId="1086197976" sldId="6815"/>
            <ac:spMk id="74" creationId="{4E54A8BF-30A6-1BB4-5BF3-F630967969C9}"/>
          </ac:spMkLst>
        </pc:spChg>
        <pc:spChg chg="del mod">
          <ac:chgData name="julio olaf gonzalez guzman" userId="fb64a47ee61ae747" providerId="LiveId" clId="{D30A514E-A654-4A6E-9441-B88A66004F05}" dt="2025-05-13T18:22:34.212" v="7330" actId="478"/>
          <ac:spMkLst>
            <pc:docMk/>
            <pc:sldMk cId="1086197976" sldId="6815"/>
            <ac:spMk id="76" creationId="{A20CBA55-C3D5-D2AB-D9E5-4AB7F281DC73}"/>
          </ac:spMkLst>
        </pc:spChg>
        <pc:spChg chg="del mod">
          <ac:chgData name="julio olaf gonzalez guzman" userId="fb64a47ee61ae747" providerId="LiveId" clId="{D30A514E-A654-4A6E-9441-B88A66004F05}" dt="2025-05-13T18:22:38.331" v="7333" actId="478"/>
          <ac:spMkLst>
            <pc:docMk/>
            <pc:sldMk cId="1086197976" sldId="6815"/>
            <ac:spMk id="77" creationId="{FABFCE47-7DB3-1F93-05FD-D937FDF408E4}"/>
          </ac:spMkLst>
        </pc:spChg>
        <pc:spChg chg="add mod">
          <ac:chgData name="julio olaf gonzalez guzman" userId="fb64a47ee61ae747" providerId="LiveId" clId="{D30A514E-A654-4A6E-9441-B88A66004F05}" dt="2025-05-13T18:35:40.286" v="7394" actId="571"/>
          <ac:spMkLst>
            <pc:docMk/>
            <pc:sldMk cId="1086197976" sldId="6815"/>
            <ac:spMk id="78" creationId="{656F1820-F217-9008-834F-59D71BFE4BEA}"/>
          </ac:spMkLst>
        </pc:spChg>
        <pc:spChg chg="add del mod">
          <ac:chgData name="julio olaf gonzalez guzman" userId="fb64a47ee61ae747" providerId="LiveId" clId="{D30A514E-A654-4A6E-9441-B88A66004F05}" dt="2025-05-13T18:55:02.229" v="7509" actId="478"/>
          <ac:spMkLst>
            <pc:docMk/>
            <pc:sldMk cId="1086197976" sldId="6815"/>
            <ac:spMk id="79" creationId="{E442EAF6-5674-89C0-B105-19C8E3124BC9}"/>
          </ac:spMkLst>
        </pc:spChg>
        <pc:spChg chg="mod">
          <ac:chgData name="julio olaf gonzalez guzman" userId="fb64a47ee61ae747" providerId="LiveId" clId="{D30A514E-A654-4A6E-9441-B88A66004F05}" dt="2025-05-13T18:54:38.525" v="7508"/>
          <ac:spMkLst>
            <pc:docMk/>
            <pc:sldMk cId="1086197976" sldId="6815"/>
            <ac:spMk id="82" creationId="{E804D5CC-577C-5D9C-6A35-7C6C1F705903}"/>
          </ac:spMkLst>
        </pc:spChg>
        <pc:spChg chg="mod">
          <ac:chgData name="julio olaf gonzalez guzman" userId="fb64a47ee61ae747" providerId="LiveId" clId="{D30A514E-A654-4A6E-9441-B88A66004F05}" dt="2025-05-13T18:25:57.327" v="7350" actId="3626"/>
          <ac:spMkLst>
            <pc:docMk/>
            <pc:sldMk cId="1086197976" sldId="6815"/>
            <ac:spMk id="83" creationId="{BDEA3ADD-7C64-866D-1104-B750381C4CE5}"/>
          </ac:spMkLst>
        </pc:spChg>
        <pc:spChg chg="add del mod">
          <ac:chgData name="julio olaf gonzalez guzman" userId="fb64a47ee61ae747" providerId="LiveId" clId="{D30A514E-A654-4A6E-9441-B88A66004F05}" dt="2025-05-13T18:55:02.229" v="7509" actId="478"/>
          <ac:spMkLst>
            <pc:docMk/>
            <pc:sldMk cId="1086197976" sldId="6815"/>
            <ac:spMk id="84" creationId="{347F8D80-1B50-19F3-E69D-F0E98AE57966}"/>
          </ac:spMkLst>
        </pc:spChg>
        <pc:spChg chg="del">
          <ac:chgData name="julio olaf gonzalez guzman" userId="fb64a47ee61ae747" providerId="LiveId" clId="{D30A514E-A654-4A6E-9441-B88A66004F05}" dt="2025-05-13T18:19:47.512" v="7229" actId="478"/>
          <ac:spMkLst>
            <pc:docMk/>
            <pc:sldMk cId="1086197976" sldId="6815"/>
            <ac:spMk id="87" creationId="{81160420-95D9-E4DE-CEBB-0FB9BD9BEEFC}"/>
          </ac:spMkLst>
        </pc:spChg>
        <pc:spChg chg="del">
          <ac:chgData name="julio olaf gonzalez guzman" userId="fb64a47ee61ae747" providerId="LiveId" clId="{D30A514E-A654-4A6E-9441-B88A66004F05}" dt="2025-05-13T18:19:47.512" v="7229" actId="478"/>
          <ac:spMkLst>
            <pc:docMk/>
            <pc:sldMk cId="1086197976" sldId="6815"/>
            <ac:spMk id="88" creationId="{AC50FB26-2E63-E380-11CE-36C80D68DA7C}"/>
          </ac:spMkLst>
        </pc:spChg>
        <pc:spChg chg="add mod">
          <ac:chgData name="julio olaf gonzalez guzman" userId="fb64a47ee61ae747" providerId="LiveId" clId="{D30A514E-A654-4A6E-9441-B88A66004F05}" dt="2025-05-13T18:55:06.590" v="7511" actId="1076"/>
          <ac:spMkLst>
            <pc:docMk/>
            <pc:sldMk cId="1086197976" sldId="6815"/>
            <ac:spMk id="89" creationId="{32506D51-37DC-704C-78BC-E813AB58537D}"/>
          </ac:spMkLst>
        </pc:spChg>
        <pc:spChg chg="add mod">
          <ac:chgData name="julio olaf gonzalez guzman" userId="fb64a47ee61ae747" providerId="LiveId" clId="{D30A514E-A654-4A6E-9441-B88A66004F05}" dt="2025-05-13T18:55:06.590" v="7511" actId="1076"/>
          <ac:spMkLst>
            <pc:docMk/>
            <pc:sldMk cId="1086197976" sldId="6815"/>
            <ac:spMk id="90" creationId="{2A5F8473-BCCB-5108-92CD-931A9DDD256E}"/>
          </ac:spMkLst>
        </pc:spChg>
        <pc:spChg chg="add mod">
          <ac:chgData name="julio olaf gonzalez guzman" userId="fb64a47ee61ae747" providerId="LiveId" clId="{D30A514E-A654-4A6E-9441-B88A66004F05}" dt="2025-05-13T18:56:40.554" v="7525" actId="1076"/>
          <ac:spMkLst>
            <pc:docMk/>
            <pc:sldMk cId="1086197976" sldId="6815"/>
            <ac:spMk id="91" creationId="{D4950C09-9BE4-8BB4-31DA-2B52CA8E783C}"/>
          </ac:spMkLst>
        </pc:spChg>
        <pc:spChg chg="add mod">
          <ac:chgData name="julio olaf gonzalez guzman" userId="fb64a47ee61ae747" providerId="LiveId" clId="{D30A514E-A654-4A6E-9441-B88A66004F05}" dt="2025-05-13T18:56:40.554" v="7525" actId="1076"/>
          <ac:spMkLst>
            <pc:docMk/>
            <pc:sldMk cId="1086197976" sldId="6815"/>
            <ac:spMk id="92" creationId="{ECC1D7A5-6ECD-C2B2-AD4C-D383EB8105DB}"/>
          </ac:spMkLst>
        </pc:spChg>
        <pc:picChg chg="mod">
          <ac:chgData name="julio olaf gonzalez guzman" userId="fb64a47ee61ae747" providerId="LiveId" clId="{D30A514E-A654-4A6E-9441-B88A66004F05}" dt="2025-05-13T17:08:20.896" v="6365" actId="3626"/>
          <ac:picMkLst>
            <pc:docMk/>
            <pc:sldMk cId="1086197976" sldId="6815"/>
            <ac:picMk id="9" creationId="{80C61A3C-9FEE-B56F-DAE9-02089CDA206D}"/>
          </ac:picMkLst>
        </pc:picChg>
        <pc:picChg chg="add del mod">
          <ac:chgData name="julio olaf gonzalez guzman" userId="fb64a47ee61ae747" providerId="LiveId" clId="{D30A514E-A654-4A6E-9441-B88A66004F05}" dt="2025-05-13T18:40:15.849" v="7434" actId="478"/>
          <ac:picMkLst>
            <pc:docMk/>
            <pc:sldMk cId="1086197976" sldId="6815"/>
            <ac:picMk id="13" creationId="{B66F48C0-7C53-2D11-EA22-68CDA2B1A61B}"/>
          </ac:picMkLst>
        </pc:picChg>
        <pc:picChg chg="add del mod">
          <ac:chgData name="julio olaf gonzalez guzman" userId="fb64a47ee61ae747" providerId="LiveId" clId="{D30A514E-A654-4A6E-9441-B88A66004F05}" dt="2025-05-13T18:15:59.213" v="7206" actId="478"/>
          <ac:picMkLst>
            <pc:docMk/>
            <pc:sldMk cId="1086197976" sldId="6815"/>
            <ac:picMk id="22" creationId="{7346F1AD-C272-8786-53F1-EFD848C4FF44}"/>
          </ac:picMkLst>
        </pc:picChg>
        <pc:picChg chg="add del mod">
          <ac:chgData name="julio olaf gonzalez guzman" userId="fb64a47ee61ae747" providerId="LiveId" clId="{D30A514E-A654-4A6E-9441-B88A66004F05}" dt="2025-05-13T18:40:13.262" v="7424" actId="478"/>
          <ac:picMkLst>
            <pc:docMk/>
            <pc:sldMk cId="1086197976" sldId="6815"/>
            <ac:picMk id="24" creationId="{9B463094-A8AC-C480-06D2-E0F3844C3C3D}"/>
          </ac:picMkLst>
        </pc:picChg>
        <pc:picChg chg="add mod">
          <ac:chgData name="julio olaf gonzalez guzman" userId="fb64a47ee61ae747" providerId="LiveId" clId="{D30A514E-A654-4A6E-9441-B88A66004F05}" dt="2025-05-13T18:17:33.970" v="7219" actId="1076"/>
          <ac:picMkLst>
            <pc:docMk/>
            <pc:sldMk cId="1086197976" sldId="6815"/>
            <ac:picMk id="27" creationId="{785530D6-F986-234F-93D9-0397F487044C}"/>
          </ac:picMkLst>
        </pc:picChg>
        <pc:picChg chg="add mod">
          <ac:chgData name="julio olaf gonzalez guzman" userId="fb64a47ee61ae747" providerId="LiveId" clId="{D30A514E-A654-4A6E-9441-B88A66004F05}" dt="2025-05-13T18:20:08.774" v="7307" actId="1076"/>
          <ac:picMkLst>
            <pc:docMk/>
            <pc:sldMk cId="1086197976" sldId="6815"/>
            <ac:picMk id="41" creationId="{A5D9A385-4DA4-F66A-D96F-0D61AA2D2FE7}"/>
          </ac:picMkLst>
        </pc:picChg>
        <pc:picChg chg="mod">
          <ac:chgData name="julio olaf gonzalez guzman" userId="fb64a47ee61ae747" providerId="LiveId" clId="{D30A514E-A654-4A6E-9441-B88A66004F05}" dt="2025-05-13T17:08:28.130" v="6367" actId="3626"/>
          <ac:picMkLst>
            <pc:docMk/>
            <pc:sldMk cId="1086197976" sldId="6815"/>
            <ac:picMk id="52" creationId="{099C5009-B7FE-DDA9-B500-12CF7A991D09}"/>
          </ac:picMkLst>
        </pc:picChg>
        <pc:picChg chg="del mod">
          <ac:chgData name="julio olaf gonzalez guzman" userId="fb64a47ee61ae747" providerId="LiveId" clId="{D30A514E-A654-4A6E-9441-B88A66004F05}" dt="2025-05-13T17:16:15.667" v="6457" actId="478"/>
          <ac:picMkLst>
            <pc:docMk/>
            <pc:sldMk cId="1086197976" sldId="6815"/>
            <ac:picMk id="60" creationId="{E750E35E-4D9D-22A9-2A39-34D7D4CF8444}"/>
          </ac:picMkLst>
        </pc:picChg>
        <pc:picChg chg="del">
          <ac:chgData name="julio olaf gonzalez guzman" userId="fb64a47ee61ae747" providerId="LiveId" clId="{D30A514E-A654-4A6E-9441-B88A66004F05}" dt="2025-05-13T18:19:47.512" v="7229" actId="478"/>
          <ac:picMkLst>
            <pc:docMk/>
            <pc:sldMk cId="1086197976" sldId="6815"/>
            <ac:picMk id="68" creationId="{633BB027-B0F2-00A9-6A41-FBAA7DA19E22}"/>
          </ac:picMkLst>
        </pc:picChg>
        <pc:picChg chg="del">
          <ac:chgData name="julio olaf gonzalez guzman" userId="fb64a47ee61ae747" providerId="LiveId" clId="{D30A514E-A654-4A6E-9441-B88A66004F05}" dt="2025-05-13T17:12:52.328" v="6417" actId="478"/>
          <ac:picMkLst>
            <pc:docMk/>
            <pc:sldMk cId="1086197976" sldId="6815"/>
            <ac:picMk id="70" creationId="{4AE6D6EE-5EBE-260E-45EF-3613B012A9F7}"/>
          </ac:picMkLst>
        </pc:picChg>
        <pc:picChg chg="del">
          <ac:chgData name="julio olaf gonzalez guzman" userId="fb64a47ee61ae747" providerId="LiveId" clId="{D30A514E-A654-4A6E-9441-B88A66004F05}" dt="2025-05-13T18:17:29.230" v="7217" actId="478"/>
          <ac:picMkLst>
            <pc:docMk/>
            <pc:sldMk cId="1086197976" sldId="6815"/>
            <ac:picMk id="75" creationId="{3F9252E6-14D9-0466-38F5-72940AC1ADD5}"/>
          </ac:picMkLst>
        </pc:picChg>
        <pc:picChg chg="add del mod">
          <ac:chgData name="julio olaf gonzalez guzman" userId="fb64a47ee61ae747" providerId="LiveId" clId="{D30A514E-A654-4A6E-9441-B88A66004F05}" dt="2025-05-13T18:44:02.510" v="7439" actId="478"/>
          <ac:picMkLst>
            <pc:docMk/>
            <pc:sldMk cId="1086197976" sldId="6815"/>
            <ac:picMk id="85" creationId="{AB083820-7253-2D68-39D8-3FEF4F4804E1}"/>
          </ac:picMkLst>
        </pc:picChg>
        <pc:picChg chg="add mod">
          <ac:chgData name="julio olaf gonzalez guzman" userId="fb64a47ee61ae747" providerId="LiveId" clId="{D30A514E-A654-4A6E-9441-B88A66004F05}" dt="2025-05-13T18:40:13.067" v="7423" actId="1076"/>
          <ac:picMkLst>
            <pc:docMk/>
            <pc:sldMk cId="1086197976" sldId="6815"/>
            <ac:picMk id="86" creationId="{246DCB2A-8B8E-A101-4579-B2DBFBF65A07}"/>
          </ac:picMkLst>
        </pc:picChg>
      </pc:sldChg>
      <pc:sldChg chg="modSp add del mod">
        <pc:chgData name="julio olaf gonzalez guzman" userId="fb64a47ee61ae747" providerId="LiveId" clId="{D30A514E-A654-4A6E-9441-B88A66004F05}" dt="2025-05-13T18:44:09.938" v="7442" actId="47"/>
        <pc:sldMkLst>
          <pc:docMk/>
          <pc:sldMk cId="4031163614" sldId="6816"/>
        </pc:sldMkLst>
        <pc:spChg chg="mod">
          <ac:chgData name="julio olaf gonzalez guzman" userId="fb64a47ee61ae747" providerId="LiveId" clId="{D30A514E-A654-4A6E-9441-B88A66004F05}" dt="2025-05-13T18:30:42.625" v="7355" actId="3626"/>
          <ac:spMkLst>
            <pc:docMk/>
            <pc:sldMk cId="4031163614" sldId="6816"/>
            <ac:spMk id="10" creationId="{2804621B-E57F-6B5C-2CFE-3BCCD1E0603B}"/>
          </ac:spMkLst>
        </pc:spChg>
        <pc:spChg chg="mod">
          <ac:chgData name="julio olaf gonzalez guzman" userId="fb64a47ee61ae747" providerId="LiveId" clId="{D30A514E-A654-4A6E-9441-B88A66004F05}" dt="2025-05-13T18:30:57.180" v="7358" actId="1076"/>
          <ac:spMkLst>
            <pc:docMk/>
            <pc:sldMk cId="4031163614" sldId="6816"/>
            <ac:spMk id="46" creationId="{487388D1-2ACC-3A86-A8EA-0B3701572128}"/>
          </ac:spMkLst>
        </pc:spChg>
        <pc:spChg chg="mod">
          <ac:chgData name="julio olaf gonzalez guzman" userId="fb64a47ee61ae747" providerId="LiveId" clId="{D30A514E-A654-4A6E-9441-B88A66004F05}" dt="2025-05-13T18:31:01.655" v="7359" actId="3626"/>
          <ac:spMkLst>
            <pc:docMk/>
            <pc:sldMk cId="4031163614" sldId="6816"/>
            <ac:spMk id="49" creationId="{7F047838-979F-CA22-091D-4F1CB647D49B}"/>
          </ac:spMkLst>
        </pc:spChg>
        <pc:spChg chg="mod">
          <ac:chgData name="julio olaf gonzalez guzman" userId="fb64a47ee61ae747" providerId="LiveId" clId="{D30A514E-A654-4A6E-9441-B88A66004F05}" dt="2025-05-13T18:31:16.678" v="7362" actId="3626"/>
          <ac:spMkLst>
            <pc:docMk/>
            <pc:sldMk cId="4031163614" sldId="6816"/>
            <ac:spMk id="57" creationId="{E3CF6148-4DEA-6A2D-37A1-1754FF028615}"/>
          </ac:spMkLst>
        </pc:spChg>
        <pc:spChg chg="mod">
          <ac:chgData name="julio olaf gonzalez guzman" userId="fb64a47ee61ae747" providerId="LiveId" clId="{D30A514E-A654-4A6E-9441-B88A66004F05}" dt="2025-05-13T18:31:10.978" v="7361" actId="3626"/>
          <ac:spMkLst>
            <pc:docMk/>
            <pc:sldMk cId="4031163614" sldId="6816"/>
            <ac:spMk id="65" creationId="{599467DB-49D3-C1CE-F2E2-FC6E8FB3C814}"/>
          </ac:spMkLst>
        </pc:spChg>
        <pc:spChg chg="mod">
          <ac:chgData name="julio olaf gonzalez guzman" userId="fb64a47ee61ae747" providerId="LiveId" clId="{D30A514E-A654-4A6E-9441-B88A66004F05}" dt="2025-05-13T18:31:26.101" v="7363" actId="3626"/>
          <ac:spMkLst>
            <pc:docMk/>
            <pc:sldMk cId="4031163614" sldId="6816"/>
            <ac:spMk id="82" creationId="{851E1CBB-366C-CA5F-BDC7-7002F6ECAD8C}"/>
          </ac:spMkLst>
        </pc:spChg>
        <pc:spChg chg="mod">
          <ac:chgData name="julio olaf gonzalez guzman" userId="fb64a47ee61ae747" providerId="LiveId" clId="{D30A514E-A654-4A6E-9441-B88A66004F05}" dt="2025-05-13T18:30:53.403" v="7356" actId="3626"/>
          <ac:spMkLst>
            <pc:docMk/>
            <pc:sldMk cId="4031163614" sldId="6816"/>
            <ac:spMk id="83" creationId="{BA383656-0A6A-D0F7-7A9C-5F0CBE9EA27B}"/>
          </ac:spMkLst>
        </pc:spChg>
        <pc:picChg chg="mod">
          <ac:chgData name="julio olaf gonzalez guzman" userId="fb64a47ee61ae747" providerId="LiveId" clId="{D30A514E-A654-4A6E-9441-B88A66004F05}" dt="2025-05-13T18:31:36.869" v="7364" actId="3626"/>
          <ac:picMkLst>
            <pc:docMk/>
            <pc:sldMk cId="4031163614" sldId="6816"/>
            <ac:picMk id="9" creationId="{91BB64B3-C6D1-16AB-A4B1-57F63D6EDC1F}"/>
          </ac:picMkLst>
        </pc:picChg>
        <pc:picChg chg="mod">
          <ac:chgData name="julio olaf gonzalez guzman" userId="fb64a47ee61ae747" providerId="LiveId" clId="{D30A514E-A654-4A6E-9441-B88A66004F05}" dt="2025-05-13T18:31:43.986" v="7366" actId="3626"/>
          <ac:picMkLst>
            <pc:docMk/>
            <pc:sldMk cId="4031163614" sldId="6816"/>
            <ac:picMk id="52" creationId="{C25B413B-C578-D685-4CEB-65DCCD672A57}"/>
          </ac:picMkLst>
        </pc:picChg>
        <pc:picChg chg="mod">
          <ac:chgData name="julio olaf gonzalez guzman" userId="fb64a47ee61ae747" providerId="LiveId" clId="{D30A514E-A654-4A6E-9441-B88A66004F05}" dt="2025-05-13T18:31:39.896" v="7365" actId="3626"/>
          <ac:picMkLst>
            <pc:docMk/>
            <pc:sldMk cId="4031163614" sldId="6816"/>
            <ac:picMk id="60" creationId="{9F32F0FC-7595-626F-5CEA-8ADFFA5D159E}"/>
          </ac:picMkLst>
        </pc:picChg>
        <pc:picChg chg="mod">
          <ac:chgData name="julio olaf gonzalez guzman" userId="fb64a47ee61ae747" providerId="LiveId" clId="{D30A514E-A654-4A6E-9441-B88A66004F05}" dt="2025-05-13T18:31:47.625" v="7368" actId="1076"/>
          <ac:picMkLst>
            <pc:docMk/>
            <pc:sldMk cId="4031163614" sldId="6816"/>
            <ac:picMk id="75" creationId="{071DF5EC-CBF0-8F88-6C8B-EDB2F797D2E2}"/>
          </ac:picMkLst>
        </pc:picChg>
      </pc:sldChg>
      <pc:sldChg chg="addSp delSp modSp add del mod">
        <pc:chgData name="julio olaf gonzalez guzman" userId="fb64a47ee61ae747" providerId="LiveId" clId="{D30A514E-A654-4A6E-9441-B88A66004F05}" dt="2025-05-13T18:09:38.914" v="7125" actId="47"/>
        <pc:sldMkLst>
          <pc:docMk/>
          <pc:sldMk cId="656506467" sldId="6817"/>
        </pc:sldMkLst>
        <pc:spChg chg="add mod">
          <ac:chgData name="julio olaf gonzalez guzman" userId="fb64a47ee61ae747" providerId="LiveId" clId="{D30A514E-A654-4A6E-9441-B88A66004F05}" dt="2025-05-13T17:22:27.500" v="6469" actId="1076"/>
          <ac:spMkLst>
            <pc:docMk/>
            <pc:sldMk cId="656506467" sldId="6817"/>
            <ac:spMk id="2" creationId="{B18249CA-2368-0E2A-D449-323CA5B4EB76}"/>
          </ac:spMkLst>
        </pc:spChg>
        <pc:spChg chg="del">
          <ac:chgData name="julio olaf gonzalez guzman" userId="fb64a47ee61ae747" providerId="LiveId" clId="{D30A514E-A654-4A6E-9441-B88A66004F05}" dt="2025-05-13T17:22:10.594" v="6466" actId="478"/>
          <ac:spMkLst>
            <pc:docMk/>
            <pc:sldMk cId="656506467" sldId="6817"/>
            <ac:spMk id="5" creationId="{15CF1F0A-9D32-DD59-F7F0-65DBF5785DFA}"/>
          </ac:spMkLst>
        </pc:spChg>
        <pc:spChg chg="del">
          <ac:chgData name="julio olaf gonzalez guzman" userId="fb64a47ee61ae747" providerId="LiveId" clId="{D30A514E-A654-4A6E-9441-B88A66004F05}" dt="2025-05-13T17:22:10.594" v="6466" actId="478"/>
          <ac:spMkLst>
            <pc:docMk/>
            <pc:sldMk cId="656506467" sldId="6817"/>
            <ac:spMk id="6" creationId="{BFC02EBF-E56C-E9BB-638B-941538D9E04F}"/>
          </ac:spMkLst>
        </pc:spChg>
        <pc:spChg chg="del">
          <ac:chgData name="julio olaf gonzalez guzman" userId="fb64a47ee61ae747" providerId="LiveId" clId="{D30A514E-A654-4A6E-9441-B88A66004F05}" dt="2025-05-13T17:22:10.594" v="6466" actId="478"/>
          <ac:spMkLst>
            <pc:docMk/>
            <pc:sldMk cId="656506467" sldId="6817"/>
            <ac:spMk id="7" creationId="{3C5F72F6-F99B-4F1A-3C8F-5027E25983F2}"/>
          </ac:spMkLst>
        </pc:spChg>
        <pc:spChg chg="del">
          <ac:chgData name="julio olaf gonzalez guzman" userId="fb64a47ee61ae747" providerId="LiveId" clId="{D30A514E-A654-4A6E-9441-B88A66004F05}" dt="2025-05-13T17:22:10.594" v="6466" actId="478"/>
          <ac:spMkLst>
            <pc:docMk/>
            <pc:sldMk cId="656506467" sldId="6817"/>
            <ac:spMk id="8" creationId="{061F82F1-1813-F59A-AFB7-0EFD267ACB23}"/>
          </ac:spMkLst>
        </pc:spChg>
        <pc:spChg chg="del">
          <ac:chgData name="julio olaf gonzalez guzman" userId="fb64a47ee61ae747" providerId="LiveId" clId="{D30A514E-A654-4A6E-9441-B88A66004F05}" dt="2025-05-13T17:22:10.594" v="6466" actId="478"/>
          <ac:spMkLst>
            <pc:docMk/>
            <pc:sldMk cId="656506467" sldId="6817"/>
            <ac:spMk id="10" creationId="{CAF25F18-4223-EAB2-1AA2-8E8017B1730C}"/>
          </ac:spMkLst>
        </pc:spChg>
        <pc:spChg chg="del">
          <ac:chgData name="julio olaf gonzalez guzman" userId="fb64a47ee61ae747" providerId="LiveId" clId="{D30A514E-A654-4A6E-9441-B88A66004F05}" dt="2025-05-13T17:22:10.594" v="6466" actId="478"/>
          <ac:spMkLst>
            <pc:docMk/>
            <pc:sldMk cId="656506467" sldId="6817"/>
            <ac:spMk id="11" creationId="{171B17DE-6983-52FB-214E-C3A2AF342108}"/>
          </ac:spMkLst>
        </pc:spChg>
        <pc:spChg chg="del">
          <ac:chgData name="julio olaf gonzalez guzman" userId="fb64a47ee61ae747" providerId="LiveId" clId="{D30A514E-A654-4A6E-9441-B88A66004F05}" dt="2025-05-13T17:22:10.594" v="6466" actId="478"/>
          <ac:spMkLst>
            <pc:docMk/>
            <pc:sldMk cId="656506467" sldId="6817"/>
            <ac:spMk id="12" creationId="{7B21CE41-A625-1DDD-8AFF-6C574707FF4D}"/>
          </ac:spMkLst>
        </pc:spChg>
        <pc:spChg chg="add mod">
          <ac:chgData name="julio olaf gonzalez guzman" userId="fb64a47ee61ae747" providerId="LiveId" clId="{D30A514E-A654-4A6E-9441-B88A66004F05}" dt="2025-05-13T17:22:27.500" v="6469" actId="1076"/>
          <ac:spMkLst>
            <pc:docMk/>
            <pc:sldMk cId="656506467" sldId="6817"/>
            <ac:spMk id="14" creationId="{9A40ED65-8C1E-B7ED-26DB-60079A054BD2}"/>
          </ac:spMkLst>
        </pc:spChg>
        <pc:spChg chg="add mod">
          <ac:chgData name="julio olaf gonzalez guzman" userId="fb64a47ee61ae747" providerId="LiveId" clId="{D30A514E-A654-4A6E-9441-B88A66004F05}" dt="2025-05-13T17:22:27.500" v="6469" actId="1076"/>
          <ac:spMkLst>
            <pc:docMk/>
            <pc:sldMk cId="656506467" sldId="6817"/>
            <ac:spMk id="16" creationId="{7AA02976-6913-F735-0CDF-73175BB2C4F8}"/>
          </ac:spMkLst>
        </pc:spChg>
        <pc:spChg chg="add mod">
          <ac:chgData name="julio olaf gonzalez guzman" userId="fb64a47ee61ae747" providerId="LiveId" clId="{D30A514E-A654-4A6E-9441-B88A66004F05}" dt="2025-05-13T17:22:27.500" v="6469" actId="1076"/>
          <ac:spMkLst>
            <pc:docMk/>
            <pc:sldMk cId="656506467" sldId="6817"/>
            <ac:spMk id="18" creationId="{2953D693-ACC7-1779-0299-42C1C97BE9BE}"/>
          </ac:spMkLst>
        </pc:spChg>
        <pc:spChg chg="add mod">
          <ac:chgData name="julio olaf gonzalez guzman" userId="fb64a47ee61ae747" providerId="LiveId" clId="{D30A514E-A654-4A6E-9441-B88A66004F05}" dt="2025-05-13T17:22:27.500" v="6469" actId="1076"/>
          <ac:spMkLst>
            <pc:docMk/>
            <pc:sldMk cId="656506467" sldId="6817"/>
            <ac:spMk id="20" creationId="{039FE7E4-16DE-4C6E-E741-9BF6DA76AD47}"/>
          </ac:spMkLst>
        </pc:spChg>
        <pc:spChg chg="mod">
          <ac:chgData name="julio olaf gonzalez guzman" userId="fb64a47ee61ae747" providerId="LiveId" clId="{D30A514E-A654-4A6E-9441-B88A66004F05}" dt="2025-05-13T17:31:34.065" v="6642"/>
          <ac:spMkLst>
            <pc:docMk/>
            <pc:sldMk cId="656506467" sldId="6817"/>
            <ac:spMk id="23" creationId="{B5F5DC9D-2E8B-A896-7994-8DA7C13181B8}"/>
          </ac:spMkLst>
        </pc:spChg>
        <pc:spChg chg="mod">
          <ac:chgData name="julio olaf gonzalez guzman" userId="fb64a47ee61ae747" providerId="LiveId" clId="{D30A514E-A654-4A6E-9441-B88A66004F05}" dt="2025-05-13T17:30:37.774" v="6632" actId="20577"/>
          <ac:spMkLst>
            <pc:docMk/>
            <pc:sldMk cId="656506467" sldId="6817"/>
            <ac:spMk id="24" creationId="{2B22BF90-267A-3CCF-2A62-2D3CA1ED8CAC}"/>
          </ac:spMkLst>
        </pc:spChg>
        <pc:spChg chg="add mod">
          <ac:chgData name="julio olaf gonzalez guzman" userId="fb64a47ee61ae747" providerId="LiveId" clId="{D30A514E-A654-4A6E-9441-B88A66004F05}" dt="2025-05-13T17:22:27.500" v="6469" actId="1076"/>
          <ac:spMkLst>
            <pc:docMk/>
            <pc:sldMk cId="656506467" sldId="6817"/>
            <ac:spMk id="25" creationId="{1C60EC4D-5B1D-5814-F424-E289427900C2}"/>
          </ac:spMkLst>
        </pc:spChg>
        <pc:spChg chg="mod">
          <ac:chgData name="julio olaf gonzalez guzman" userId="fb64a47ee61ae747" providerId="LiveId" clId="{D30A514E-A654-4A6E-9441-B88A66004F05}" dt="2025-05-13T17:30:25.108" v="6628"/>
          <ac:spMkLst>
            <pc:docMk/>
            <pc:sldMk cId="656506467" sldId="6817"/>
            <ac:spMk id="26" creationId="{32A988C2-2400-3092-F3FB-2A6E195AB3B7}"/>
          </ac:spMkLst>
        </pc:spChg>
        <pc:spChg chg="add mod">
          <ac:chgData name="julio olaf gonzalez guzman" userId="fb64a47ee61ae747" providerId="LiveId" clId="{D30A514E-A654-4A6E-9441-B88A66004F05}" dt="2025-05-13T17:22:27.500" v="6469" actId="1076"/>
          <ac:spMkLst>
            <pc:docMk/>
            <pc:sldMk cId="656506467" sldId="6817"/>
            <ac:spMk id="27" creationId="{A5ADC2AF-F96A-311A-C360-8AABE519BA2B}"/>
          </ac:spMkLst>
        </pc:spChg>
        <pc:spChg chg="mod">
          <ac:chgData name="julio olaf gonzalez guzman" userId="fb64a47ee61ae747" providerId="LiveId" clId="{D30A514E-A654-4A6E-9441-B88A66004F05}" dt="2025-05-13T17:32:35.137" v="6644"/>
          <ac:spMkLst>
            <pc:docMk/>
            <pc:sldMk cId="656506467" sldId="6817"/>
            <ac:spMk id="35" creationId="{16FE3D06-219C-2161-916F-BE78AAC7D8A5}"/>
          </ac:spMkLst>
        </pc:spChg>
        <pc:spChg chg="mod">
          <ac:chgData name="julio olaf gonzalez guzman" userId="fb64a47ee61ae747" providerId="LiveId" clId="{D30A514E-A654-4A6E-9441-B88A66004F05}" dt="2025-05-13T17:24:04.531" v="6476" actId="20577"/>
          <ac:spMkLst>
            <pc:docMk/>
            <pc:sldMk cId="656506467" sldId="6817"/>
            <ac:spMk id="38" creationId="{47501103-7357-C8C2-8D71-939585A69C2D}"/>
          </ac:spMkLst>
        </pc:spChg>
        <pc:spChg chg="mod">
          <ac:chgData name="julio olaf gonzalez guzman" userId="fb64a47ee61ae747" providerId="LiveId" clId="{D30A514E-A654-4A6E-9441-B88A66004F05}" dt="2025-05-13T17:24:51.546" v="6481" actId="20577"/>
          <ac:spMkLst>
            <pc:docMk/>
            <pc:sldMk cId="656506467" sldId="6817"/>
            <ac:spMk id="39" creationId="{4C9D2317-F135-DD9B-76F8-65288542A61F}"/>
          </ac:spMkLst>
        </pc:spChg>
        <pc:spChg chg="mod">
          <ac:chgData name="julio olaf gonzalez guzman" userId="fb64a47ee61ae747" providerId="LiveId" clId="{D30A514E-A654-4A6E-9441-B88A66004F05}" dt="2025-05-13T17:37:03.755" v="6709"/>
          <ac:spMkLst>
            <pc:docMk/>
            <pc:sldMk cId="656506467" sldId="6817"/>
            <ac:spMk id="55" creationId="{8648C9D1-AF21-60D4-FA11-136F073C334E}"/>
          </ac:spMkLst>
        </pc:spChg>
        <pc:spChg chg="mod">
          <ac:chgData name="julio olaf gonzalez guzman" userId="fb64a47ee61ae747" providerId="LiveId" clId="{D30A514E-A654-4A6E-9441-B88A66004F05}" dt="2025-05-13T17:33:20.446" v="6651"/>
          <ac:spMkLst>
            <pc:docMk/>
            <pc:sldMk cId="656506467" sldId="6817"/>
            <ac:spMk id="63" creationId="{F4BDB62D-8976-C365-6AF3-53CEF5638C40}"/>
          </ac:spMkLst>
        </pc:spChg>
        <pc:spChg chg="mod">
          <ac:chgData name="julio olaf gonzalez guzman" userId="fb64a47ee61ae747" providerId="LiveId" clId="{D30A514E-A654-4A6E-9441-B88A66004F05}" dt="2025-05-13T17:31:53.394" v="6643"/>
          <ac:spMkLst>
            <pc:docMk/>
            <pc:sldMk cId="656506467" sldId="6817"/>
            <ac:spMk id="79" creationId="{03A45298-0F33-E5B9-46BC-D3CC3AA1D953}"/>
          </ac:spMkLst>
        </pc:spChg>
        <pc:spChg chg="mod">
          <ac:chgData name="julio olaf gonzalez guzman" userId="fb64a47ee61ae747" providerId="LiveId" clId="{D30A514E-A654-4A6E-9441-B88A66004F05}" dt="2025-05-13T17:26:47.248" v="6505" actId="20577"/>
          <ac:spMkLst>
            <pc:docMk/>
            <pc:sldMk cId="656506467" sldId="6817"/>
            <ac:spMk id="84" creationId="{F0BE24C4-7624-B4F2-5959-7AF22346F082}"/>
          </ac:spMkLst>
        </pc:spChg>
        <pc:spChg chg="mod">
          <ac:chgData name="julio olaf gonzalez guzman" userId="fb64a47ee61ae747" providerId="LiveId" clId="{D30A514E-A654-4A6E-9441-B88A66004F05}" dt="2025-05-13T17:27:33.034" v="6612" actId="5793"/>
          <ac:spMkLst>
            <pc:docMk/>
            <pc:sldMk cId="656506467" sldId="6817"/>
            <ac:spMk id="85" creationId="{BD46A72D-48D8-8B7D-0AE2-373E33714D80}"/>
          </ac:spMkLst>
        </pc:spChg>
        <pc:spChg chg="mod">
          <ac:chgData name="julio olaf gonzalez guzman" userId="fb64a47ee61ae747" providerId="LiveId" clId="{D30A514E-A654-4A6E-9441-B88A66004F05}" dt="2025-05-13T17:35:48.238" v="6708"/>
          <ac:spMkLst>
            <pc:docMk/>
            <pc:sldMk cId="656506467" sldId="6817"/>
            <ac:spMk id="93" creationId="{076959AB-E0DA-6FB1-2AEF-A962704570C2}"/>
          </ac:spMkLst>
        </pc:spChg>
        <pc:spChg chg="mod">
          <ac:chgData name="julio olaf gonzalez guzman" userId="fb64a47ee61ae747" providerId="LiveId" clId="{D30A514E-A654-4A6E-9441-B88A66004F05}" dt="2025-05-13T17:35:32.996" v="6707" actId="20577"/>
          <ac:spMkLst>
            <pc:docMk/>
            <pc:sldMk cId="656506467" sldId="6817"/>
            <ac:spMk id="94" creationId="{2441D3B6-89B1-463B-070A-E816DAB5CF46}"/>
          </ac:spMkLst>
        </pc:spChg>
        <pc:spChg chg="mod">
          <ac:chgData name="julio olaf gonzalez guzman" userId="fb64a47ee61ae747" providerId="LiveId" clId="{D30A514E-A654-4A6E-9441-B88A66004F05}" dt="2025-05-13T17:35:13.132" v="6704" actId="20577"/>
          <ac:spMkLst>
            <pc:docMk/>
            <pc:sldMk cId="656506467" sldId="6817"/>
            <ac:spMk id="95" creationId="{29C3C317-FD7D-2681-0F29-04267B9CA0DF}"/>
          </ac:spMkLst>
        </pc:spChg>
        <pc:picChg chg="del">
          <ac:chgData name="julio olaf gonzalez guzman" userId="fb64a47ee61ae747" providerId="LiveId" clId="{D30A514E-A654-4A6E-9441-B88A66004F05}" dt="2025-05-13T17:22:10.594" v="6466" actId="478"/>
          <ac:picMkLst>
            <pc:docMk/>
            <pc:sldMk cId="656506467" sldId="6817"/>
            <ac:picMk id="9" creationId="{812227CC-04A7-1647-4E5B-C816F18AA7FE}"/>
          </ac:picMkLst>
        </pc:picChg>
        <pc:picChg chg="add mod">
          <ac:chgData name="julio olaf gonzalez guzman" userId="fb64a47ee61ae747" providerId="LiveId" clId="{D30A514E-A654-4A6E-9441-B88A66004F05}" dt="2025-05-13T17:22:27.500" v="6469" actId="1076"/>
          <ac:picMkLst>
            <pc:docMk/>
            <pc:sldMk cId="656506467" sldId="6817"/>
            <ac:picMk id="21" creationId="{4E567C22-DE53-1764-27FB-3F5CDDB304EE}"/>
          </ac:picMkLst>
        </pc:picChg>
        <pc:picChg chg="add mod">
          <ac:chgData name="julio olaf gonzalez guzman" userId="fb64a47ee61ae747" providerId="LiveId" clId="{D30A514E-A654-4A6E-9441-B88A66004F05}" dt="2025-05-13T17:25:18.659" v="6484" actId="1076"/>
          <ac:picMkLst>
            <pc:docMk/>
            <pc:sldMk cId="656506467" sldId="6817"/>
            <ac:picMk id="30" creationId="{F434B638-D533-BD94-B189-73638B2C5D8F}"/>
          </ac:picMkLst>
        </pc:picChg>
        <pc:picChg chg="add mod">
          <ac:chgData name="julio olaf gonzalez guzman" userId="fb64a47ee61ae747" providerId="LiveId" clId="{D30A514E-A654-4A6E-9441-B88A66004F05}" dt="2025-05-13T17:27:56.978" v="6617" actId="1076"/>
          <ac:picMkLst>
            <pc:docMk/>
            <pc:sldMk cId="656506467" sldId="6817"/>
            <ac:picMk id="33" creationId="{4E080519-1C20-1EB0-1A2C-A69C67F7CE8B}"/>
          </ac:picMkLst>
        </pc:picChg>
        <pc:picChg chg="add mod">
          <ac:chgData name="julio olaf gonzalez guzman" userId="fb64a47ee61ae747" providerId="LiveId" clId="{D30A514E-A654-4A6E-9441-B88A66004F05}" dt="2025-05-13T17:31:16.121" v="6641" actId="1076"/>
          <ac:picMkLst>
            <pc:docMk/>
            <pc:sldMk cId="656506467" sldId="6817"/>
            <ac:picMk id="40" creationId="{2C1BFFC4-524A-490B-FEE7-81CA4CFECDDA}"/>
          </ac:picMkLst>
        </pc:picChg>
        <pc:picChg chg="add mod">
          <ac:chgData name="julio olaf gonzalez guzman" userId="fb64a47ee61ae747" providerId="LiveId" clId="{D30A514E-A654-4A6E-9441-B88A66004F05}" dt="2025-05-13T17:33:42.076" v="6656" actId="1076"/>
          <ac:picMkLst>
            <pc:docMk/>
            <pc:sldMk cId="656506467" sldId="6817"/>
            <ac:picMk id="43" creationId="{D80EB427-72E8-A633-996E-01C1C9217E8E}"/>
          </ac:picMkLst>
        </pc:picChg>
        <pc:picChg chg="del">
          <ac:chgData name="julio olaf gonzalez guzman" userId="fb64a47ee61ae747" providerId="LiveId" clId="{D30A514E-A654-4A6E-9441-B88A66004F05}" dt="2025-05-13T17:33:32.683" v="6652" actId="478"/>
          <ac:picMkLst>
            <pc:docMk/>
            <pc:sldMk cId="656506467" sldId="6817"/>
            <ac:picMk id="64" creationId="{9AC7089E-E588-8F3C-6072-92A6885CC404}"/>
          </ac:picMkLst>
        </pc:picChg>
        <pc:picChg chg="del">
          <ac:chgData name="julio olaf gonzalez guzman" userId="fb64a47ee61ae747" providerId="LiveId" clId="{D30A514E-A654-4A6E-9441-B88A66004F05}" dt="2025-05-13T17:27:49.007" v="6613" actId="478"/>
          <ac:picMkLst>
            <pc:docMk/>
            <pc:sldMk cId="656506467" sldId="6817"/>
            <ac:picMk id="86" creationId="{209AD9C4-2643-7283-0229-B427A8F8F920}"/>
          </ac:picMkLst>
        </pc:picChg>
        <pc:picChg chg="del">
          <ac:chgData name="julio olaf gonzalez guzman" userId="fb64a47ee61ae747" providerId="LiveId" clId="{D30A514E-A654-4A6E-9441-B88A66004F05}" dt="2025-05-13T17:25:08.424" v="6482" actId="478"/>
          <ac:picMkLst>
            <pc:docMk/>
            <pc:sldMk cId="656506467" sldId="6817"/>
            <ac:picMk id="98" creationId="{3DA1E196-F569-6D68-DFE6-4126D57C3002}"/>
          </ac:picMkLst>
        </pc:picChg>
        <pc:picChg chg="del">
          <ac:chgData name="julio olaf gonzalez guzman" userId="fb64a47ee61ae747" providerId="LiveId" clId="{D30A514E-A654-4A6E-9441-B88A66004F05}" dt="2025-05-13T17:30:58.655" v="6633" actId="478"/>
          <ac:picMkLst>
            <pc:docMk/>
            <pc:sldMk cId="656506467" sldId="6817"/>
            <ac:picMk id="100" creationId="{73D0F02B-65CC-DA99-9783-B42000F0601B}"/>
          </ac:picMkLst>
        </pc:picChg>
      </pc:sldChg>
      <pc:sldChg chg="addSp delSp modSp add mod">
        <pc:chgData name="julio olaf gonzalez guzman" userId="fb64a47ee61ae747" providerId="LiveId" clId="{D30A514E-A654-4A6E-9441-B88A66004F05}" dt="2025-05-13T18:07:03.745" v="7123" actId="1076"/>
        <pc:sldMkLst>
          <pc:docMk/>
          <pc:sldMk cId="2128128205" sldId="6818"/>
        </pc:sldMkLst>
        <pc:spChg chg="mod">
          <ac:chgData name="julio olaf gonzalez guzman" userId="fb64a47ee61ae747" providerId="LiveId" clId="{D30A514E-A654-4A6E-9441-B88A66004F05}" dt="2025-05-13T17:49:41.208" v="6848"/>
          <ac:spMkLst>
            <pc:docMk/>
            <pc:sldMk cId="2128128205" sldId="6818"/>
            <ac:spMk id="7" creationId="{B0AEB4D6-8D8E-3313-B321-ED98BFE4A14E}"/>
          </ac:spMkLst>
        </pc:spChg>
        <pc:spChg chg="mod">
          <ac:chgData name="julio olaf gonzalez guzman" userId="fb64a47ee61ae747" providerId="LiveId" clId="{D30A514E-A654-4A6E-9441-B88A66004F05}" dt="2025-05-13T17:48:32.704" v="6842" actId="20577"/>
          <ac:spMkLst>
            <pc:docMk/>
            <pc:sldMk cId="2128128205" sldId="6818"/>
            <ac:spMk id="8" creationId="{1ED36ABF-04D8-AFF9-0530-4D0CB7374821}"/>
          </ac:spMkLst>
        </pc:spChg>
        <pc:spChg chg="mod">
          <ac:chgData name="julio olaf gonzalez guzman" userId="fb64a47ee61ae747" providerId="LiveId" clId="{D30A514E-A654-4A6E-9441-B88A66004F05}" dt="2025-05-13T17:48:47.342" v="6843"/>
          <ac:spMkLst>
            <pc:docMk/>
            <pc:sldMk cId="2128128205" sldId="6818"/>
            <ac:spMk id="9" creationId="{2F7CE81A-A305-448C-54E1-6202A7F2C955}"/>
          </ac:spMkLst>
        </pc:spChg>
        <pc:spChg chg="mod">
          <ac:chgData name="julio olaf gonzalez guzman" userId="fb64a47ee61ae747" providerId="LiveId" clId="{D30A514E-A654-4A6E-9441-B88A66004F05}" dt="2025-05-13T17:53:33.590" v="6879"/>
          <ac:spMkLst>
            <pc:docMk/>
            <pc:sldMk cId="2128128205" sldId="6818"/>
            <ac:spMk id="37" creationId="{09217D7A-AA5A-87BE-0D83-9765BB246279}"/>
          </ac:spMkLst>
        </pc:spChg>
        <pc:spChg chg="mod">
          <ac:chgData name="julio olaf gonzalez guzman" userId="fb64a47ee61ae747" providerId="LiveId" clId="{D30A514E-A654-4A6E-9441-B88A66004F05}" dt="2025-05-13T17:51:09.734" v="6877" actId="20577"/>
          <ac:spMkLst>
            <pc:docMk/>
            <pc:sldMk cId="2128128205" sldId="6818"/>
            <ac:spMk id="38" creationId="{BADCFBAA-2746-810E-7E99-B5F4B4605025}"/>
          </ac:spMkLst>
        </pc:spChg>
        <pc:spChg chg="mod">
          <ac:chgData name="julio olaf gonzalez guzman" userId="fb64a47ee61ae747" providerId="LiveId" clId="{D30A514E-A654-4A6E-9441-B88A66004F05}" dt="2025-05-13T17:51:35.337" v="6878"/>
          <ac:spMkLst>
            <pc:docMk/>
            <pc:sldMk cId="2128128205" sldId="6818"/>
            <ac:spMk id="39" creationId="{1B2748E4-E015-6CF0-59EB-9571E7F25413}"/>
          </ac:spMkLst>
        </pc:spChg>
        <pc:spChg chg="mod">
          <ac:chgData name="julio olaf gonzalez guzman" userId="fb64a47ee61ae747" providerId="LiveId" clId="{D30A514E-A654-4A6E-9441-B88A66004F05}" dt="2025-05-13T17:54:23.826" v="6883"/>
          <ac:spMkLst>
            <pc:docMk/>
            <pc:sldMk cId="2128128205" sldId="6818"/>
            <ac:spMk id="70" creationId="{2791DA32-BD77-16CC-E088-A46EEB18B6D2}"/>
          </ac:spMkLst>
        </pc:spChg>
        <pc:spChg chg="mod">
          <ac:chgData name="julio olaf gonzalez guzman" userId="fb64a47ee61ae747" providerId="LiveId" clId="{D30A514E-A654-4A6E-9441-B88A66004F05}" dt="2025-05-13T17:55:13.216" v="6933" actId="20577"/>
          <ac:spMkLst>
            <pc:docMk/>
            <pc:sldMk cId="2128128205" sldId="6818"/>
            <ac:spMk id="71" creationId="{66D9C4B4-16B1-A140-09A2-7611A5D695AF}"/>
          </ac:spMkLst>
        </pc:spChg>
        <pc:spChg chg="mod">
          <ac:chgData name="julio olaf gonzalez guzman" userId="fb64a47ee61ae747" providerId="LiveId" clId="{D30A514E-A654-4A6E-9441-B88A66004F05}" dt="2025-05-13T17:55:26.044" v="6935" actId="20577"/>
          <ac:spMkLst>
            <pc:docMk/>
            <pc:sldMk cId="2128128205" sldId="6818"/>
            <ac:spMk id="74" creationId="{BFFE052D-D9AA-0913-85F3-E7146C046DE6}"/>
          </ac:spMkLst>
        </pc:spChg>
        <pc:spChg chg="mod">
          <ac:chgData name="julio olaf gonzalez guzman" userId="fb64a47ee61ae747" providerId="LiveId" clId="{D30A514E-A654-4A6E-9441-B88A66004F05}" dt="2025-05-13T18:06:43.360" v="7119"/>
          <ac:spMkLst>
            <pc:docMk/>
            <pc:sldMk cId="2128128205" sldId="6818"/>
            <ac:spMk id="84" creationId="{C31D50F0-FF9D-57CA-9194-DDCDC3220B37}"/>
          </ac:spMkLst>
        </pc:spChg>
        <pc:spChg chg="mod">
          <ac:chgData name="julio olaf gonzalez guzman" userId="fb64a47ee61ae747" providerId="LiveId" clId="{D30A514E-A654-4A6E-9441-B88A66004F05}" dt="2025-05-13T18:06:13.353" v="7117" actId="20577"/>
          <ac:spMkLst>
            <pc:docMk/>
            <pc:sldMk cId="2128128205" sldId="6818"/>
            <ac:spMk id="85" creationId="{FB9487D3-30A7-930C-56A6-EDEDA2DB1BE1}"/>
          </ac:spMkLst>
        </pc:spChg>
        <pc:spChg chg="mod">
          <ac:chgData name="julio olaf gonzalez guzman" userId="fb64a47ee61ae747" providerId="LiveId" clId="{D30A514E-A654-4A6E-9441-B88A66004F05}" dt="2025-05-13T18:05:31.070" v="7065"/>
          <ac:spMkLst>
            <pc:docMk/>
            <pc:sldMk cId="2128128205" sldId="6818"/>
            <ac:spMk id="86" creationId="{18A4CDBF-5B9D-D807-86A4-8F34FA2BFAB6}"/>
          </ac:spMkLst>
        </pc:spChg>
        <pc:spChg chg="mod">
          <ac:chgData name="julio olaf gonzalez guzman" userId="fb64a47ee61ae747" providerId="LiveId" clId="{D30A514E-A654-4A6E-9441-B88A66004F05}" dt="2025-05-13T18:02:23.226" v="7013"/>
          <ac:spMkLst>
            <pc:docMk/>
            <pc:sldMk cId="2128128205" sldId="6818"/>
            <ac:spMk id="95" creationId="{2295489E-5965-D739-CCE0-D52AC46A0C2E}"/>
          </ac:spMkLst>
        </pc:spChg>
        <pc:spChg chg="mod">
          <ac:chgData name="julio olaf gonzalez guzman" userId="fb64a47ee61ae747" providerId="LiveId" clId="{D30A514E-A654-4A6E-9441-B88A66004F05}" dt="2025-05-13T18:02:57.333" v="7039" actId="20577"/>
          <ac:spMkLst>
            <pc:docMk/>
            <pc:sldMk cId="2128128205" sldId="6818"/>
            <ac:spMk id="96" creationId="{F53B044F-1466-1D2E-91FC-3336AC6140DC}"/>
          </ac:spMkLst>
        </pc:spChg>
        <pc:spChg chg="mod">
          <ac:chgData name="julio olaf gonzalez guzman" userId="fb64a47ee61ae747" providerId="LiveId" clId="{D30A514E-A654-4A6E-9441-B88A66004F05}" dt="2025-05-13T18:04:02.068" v="7048"/>
          <ac:spMkLst>
            <pc:docMk/>
            <pc:sldMk cId="2128128205" sldId="6818"/>
            <ac:spMk id="97" creationId="{8EE4822B-7628-BDE9-4303-3FC0A93BC294}"/>
          </ac:spMkLst>
        </pc:spChg>
        <pc:spChg chg="mod">
          <ac:chgData name="julio olaf gonzalez guzman" userId="fb64a47ee61ae747" providerId="LiveId" clId="{D30A514E-A654-4A6E-9441-B88A66004F05}" dt="2025-05-13T17:45:14.534" v="6724" actId="20577"/>
          <ac:spMkLst>
            <pc:docMk/>
            <pc:sldMk cId="2128128205" sldId="6818"/>
            <ac:spMk id="104" creationId="{DCD20332-BCC2-F6C6-4385-E75D3269B14F}"/>
          </ac:spMkLst>
        </pc:spChg>
        <pc:spChg chg="mod">
          <ac:chgData name="julio olaf gonzalez guzman" userId="fb64a47ee61ae747" providerId="LiveId" clId="{D30A514E-A654-4A6E-9441-B88A66004F05}" dt="2025-05-13T17:46:41.098" v="6785" actId="20577"/>
          <ac:spMkLst>
            <pc:docMk/>
            <pc:sldMk cId="2128128205" sldId="6818"/>
            <ac:spMk id="105" creationId="{619A4425-3449-8135-4A63-45E8DF7D3E87}"/>
          </ac:spMkLst>
        </pc:spChg>
        <pc:spChg chg="mod">
          <ac:chgData name="julio olaf gonzalez guzman" userId="fb64a47ee61ae747" providerId="LiveId" clId="{D30A514E-A654-4A6E-9441-B88A66004F05}" dt="2025-05-13T17:47:23.284" v="6799" actId="20577"/>
          <ac:spMkLst>
            <pc:docMk/>
            <pc:sldMk cId="2128128205" sldId="6818"/>
            <ac:spMk id="106" creationId="{AA45C24E-ABE4-FD7C-D4CA-76CDD24D5363}"/>
          </ac:spMkLst>
        </pc:spChg>
        <pc:picChg chg="add mod">
          <ac:chgData name="julio olaf gonzalez guzman" userId="fb64a47ee61ae747" providerId="LiveId" clId="{D30A514E-A654-4A6E-9441-B88A66004F05}" dt="2025-05-13T17:49:19.783" v="6847" actId="1076"/>
          <ac:picMkLst>
            <pc:docMk/>
            <pc:sldMk cId="2128128205" sldId="6818"/>
            <ac:picMk id="12" creationId="{AE9EF7FC-27A5-889B-5C92-9A40D1BE645A}"/>
          </ac:picMkLst>
        </pc:picChg>
        <pc:picChg chg="add mod">
          <ac:chgData name="julio olaf gonzalez guzman" userId="fb64a47ee61ae747" providerId="LiveId" clId="{D30A514E-A654-4A6E-9441-B88A66004F05}" dt="2025-05-13T18:00:01.626" v="7011" actId="1076"/>
          <ac:picMkLst>
            <pc:docMk/>
            <pc:sldMk cId="2128128205" sldId="6818"/>
            <ac:picMk id="14" creationId="{AFA06024-855E-DE1B-E3BB-A28FFF71D3D4}"/>
          </ac:picMkLst>
        </pc:picChg>
        <pc:picChg chg="add del mod">
          <ac:chgData name="julio olaf gonzalez guzman" userId="fb64a47ee61ae747" providerId="LiveId" clId="{D30A514E-A654-4A6E-9441-B88A66004F05}" dt="2025-05-13T18:06:57.241" v="7120" actId="478"/>
          <ac:picMkLst>
            <pc:docMk/>
            <pc:sldMk cId="2128128205" sldId="6818"/>
            <ac:picMk id="15" creationId="{D92363B6-5739-D9CA-7175-437955E48D06}"/>
          </ac:picMkLst>
        </pc:picChg>
        <pc:picChg chg="add mod modCrop">
          <ac:chgData name="julio olaf gonzalez guzman" userId="fb64a47ee61ae747" providerId="LiveId" clId="{D30A514E-A654-4A6E-9441-B88A66004F05}" dt="2025-05-13T18:03:37.161" v="7047" actId="1076"/>
          <ac:picMkLst>
            <pc:docMk/>
            <pc:sldMk cId="2128128205" sldId="6818"/>
            <ac:picMk id="17" creationId="{5AF933CA-9C5A-4635-FE13-30349A6C0E9E}"/>
          </ac:picMkLst>
        </pc:picChg>
        <pc:picChg chg="add mod">
          <ac:chgData name="julio olaf gonzalez guzman" userId="fb64a47ee61ae747" providerId="LiveId" clId="{D30A514E-A654-4A6E-9441-B88A66004F05}" dt="2025-05-13T18:07:03.745" v="7123" actId="1076"/>
          <ac:picMkLst>
            <pc:docMk/>
            <pc:sldMk cId="2128128205" sldId="6818"/>
            <ac:picMk id="19" creationId="{89DEDDDD-AA11-915A-DC15-321AE4C29925}"/>
          </ac:picMkLst>
        </pc:picChg>
        <pc:picChg chg="del">
          <ac:chgData name="julio olaf gonzalez guzman" userId="fb64a47ee61ae747" providerId="LiveId" clId="{D30A514E-A654-4A6E-9441-B88A66004F05}" dt="2025-05-13T17:55:42.104" v="6936" actId="478"/>
          <ac:picMkLst>
            <pc:docMk/>
            <pc:sldMk cId="2128128205" sldId="6818"/>
            <ac:picMk id="77" creationId="{5F2DB4AE-EA39-08CF-64AB-37D8F41D754C}"/>
          </ac:picMkLst>
        </pc:picChg>
        <pc:picChg chg="del">
          <ac:chgData name="julio olaf gonzalez guzman" userId="fb64a47ee61ae747" providerId="LiveId" clId="{D30A514E-A654-4A6E-9441-B88A66004F05}" dt="2025-05-13T17:48:57.902" v="6844" actId="478"/>
          <ac:picMkLst>
            <pc:docMk/>
            <pc:sldMk cId="2128128205" sldId="6818"/>
            <ac:picMk id="110" creationId="{6686052B-9401-7425-3BE0-FA0C936C0CA4}"/>
          </ac:picMkLst>
        </pc:picChg>
        <pc:picChg chg="del">
          <ac:chgData name="julio olaf gonzalez guzman" userId="fb64a47ee61ae747" providerId="LiveId" clId="{D30A514E-A654-4A6E-9441-B88A66004F05}" dt="2025-05-13T17:59:51.476" v="7008" actId="478"/>
          <ac:picMkLst>
            <pc:docMk/>
            <pc:sldMk cId="2128128205" sldId="6818"/>
            <ac:picMk id="112" creationId="{2AD92F89-B45C-9282-0D76-4A521731F815}"/>
          </ac:picMkLst>
        </pc:picChg>
        <pc:picChg chg="del">
          <ac:chgData name="julio olaf gonzalez guzman" userId="fb64a47ee61ae747" providerId="LiveId" clId="{D30A514E-A654-4A6E-9441-B88A66004F05}" dt="2025-05-13T18:03:12.998" v="7040" actId="478"/>
          <ac:picMkLst>
            <pc:docMk/>
            <pc:sldMk cId="2128128205" sldId="6818"/>
            <ac:picMk id="114" creationId="{125C3711-AFA6-A79B-F82E-88671921786C}"/>
          </ac:picMkLst>
        </pc:picChg>
      </pc:sldChg>
      <pc:sldChg chg="addSp delSp modSp add mod">
        <pc:chgData name="julio olaf gonzalez guzman" userId="fb64a47ee61ae747" providerId="LiveId" clId="{D30A514E-A654-4A6E-9441-B88A66004F05}" dt="2025-05-13T19:48:18.826" v="8473" actId="1076"/>
        <pc:sldMkLst>
          <pc:docMk/>
          <pc:sldMk cId="2921341329" sldId="6917"/>
        </pc:sldMkLst>
        <pc:spChg chg="add mod">
          <ac:chgData name="julio olaf gonzalez guzman" userId="fb64a47ee61ae747" providerId="LiveId" clId="{D30A514E-A654-4A6E-9441-B88A66004F05}" dt="2025-05-13T19:48:18.826" v="8473" actId="1076"/>
          <ac:spMkLst>
            <pc:docMk/>
            <pc:sldMk cId="2921341329" sldId="6917"/>
            <ac:spMk id="4" creationId="{B1584E44-EB42-0DAF-E03C-D1AE24140C15}"/>
          </ac:spMkLst>
        </pc:spChg>
        <pc:spChg chg="add mod">
          <ac:chgData name="julio olaf gonzalez guzman" userId="fb64a47ee61ae747" providerId="LiveId" clId="{D30A514E-A654-4A6E-9441-B88A66004F05}" dt="2025-05-13T18:45:49.332" v="7452" actId="1076"/>
          <ac:spMkLst>
            <pc:docMk/>
            <pc:sldMk cId="2921341329" sldId="6917"/>
            <ac:spMk id="7" creationId="{ED846750-6DBA-3AD6-C610-E3482C1C1857}"/>
          </ac:spMkLst>
        </pc:spChg>
        <pc:spChg chg="mod">
          <ac:chgData name="julio olaf gonzalez guzman" userId="fb64a47ee61ae747" providerId="LiveId" clId="{D30A514E-A654-4A6E-9441-B88A66004F05}" dt="2025-05-13T19:48:18.826" v="8473" actId="1076"/>
          <ac:spMkLst>
            <pc:docMk/>
            <pc:sldMk cId="2921341329" sldId="6917"/>
            <ac:spMk id="10" creationId="{B8349AF6-DC31-C398-3E2F-6DCB4FFDD61E}"/>
          </ac:spMkLst>
        </pc:spChg>
        <pc:spChg chg="add del mod">
          <ac:chgData name="julio olaf gonzalez guzman" userId="fb64a47ee61ae747" providerId="LiveId" clId="{D30A514E-A654-4A6E-9441-B88A66004F05}" dt="2025-05-13T18:47:50.104" v="7467" actId="478"/>
          <ac:spMkLst>
            <pc:docMk/>
            <pc:sldMk cId="2921341329" sldId="6917"/>
            <ac:spMk id="15" creationId="{2D47A4B3-7521-655C-5724-31C28DEF28A5}"/>
          </ac:spMkLst>
        </pc:spChg>
        <pc:spChg chg="add mod">
          <ac:chgData name="julio olaf gonzalez guzman" userId="fb64a47ee61ae747" providerId="LiveId" clId="{D30A514E-A654-4A6E-9441-B88A66004F05}" dt="2025-05-13T18:49:31.305" v="7482" actId="1076"/>
          <ac:spMkLst>
            <pc:docMk/>
            <pc:sldMk cId="2921341329" sldId="6917"/>
            <ac:spMk id="17" creationId="{75A6E317-4516-9BDE-A512-ACB0F6C42ADB}"/>
          </ac:spMkLst>
        </pc:spChg>
        <pc:spChg chg="add mod">
          <ac:chgData name="julio olaf gonzalez guzman" userId="fb64a47ee61ae747" providerId="LiveId" clId="{D30A514E-A654-4A6E-9441-B88A66004F05}" dt="2025-05-13T18:49:31.305" v="7482" actId="1076"/>
          <ac:spMkLst>
            <pc:docMk/>
            <pc:sldMk cId="2921341329" sldId="6917"/>
            <ac:spMk id="18" creationId="{BCD9BBDE-3835-3265-AF2D-B49EA57A8401}"/>
          </ac:spMkLst>
        </pc:spChg>
        <pc:spChg chg="add mod">
          <ac:chgData name="julio olaf gonzalez guzman" userId="fb64a47ee61ae747" providerId="LiveId" clId="{D30A514E-A654-4A6E-9441-B88A66004F05}" dt="2025-05-13T18:47:53.808" v="7468"/>
          <ac:spMkLst>
            <pc:docMk/>
            <pc:sldMk cId="2921341329" sldId="6917"/>
            <ac:spMk id="21" creationId="{35814312-1521-EC3F-C5BE-B3286862C37A}"/>
          </ac:spMkLst>
        </pc:spChg>
        <pc:spChg chg="add mod">
          <ac:chgData name="julio olaf gonzalez guzman" userId="fb64a47ee61ae747" providerId="LiveId" clId="{D30A514E-A654-4A6E-9441-B88A66004F05}" dt="2025-05-13T18:51:12.706" v="7495" actId="1076"/>
          <ac:spMkLst>
            <pc:docMk/>
            <pc:sldMk cId="2921341329" sldId="6917"/>
            <ac:spMk id="22" creationId="{F68122D5-C762-DE82-0830-B695E3176F33}"/>
          </ac:spMkLst>
        </pc:spChg>
        <pc:spChg chg="add mod">
          <ac:chgData name="julio olaf gonzalez guzman" userId="fb64a47ee61ae747" providerId="LiveId" clId="{D30A514E-A654-4A6E-9441-B88A66004F05}" dt="2025-05-13T18:51:12.706" v="7495" actId="1076"/>
          <ac:spMkLst>
            <pc:docMk/>
            <pc:sldMk cId="2921341329" sldId="6917"/>
            <ac:spMk id="23" creationId="{04E20FAB-C1C7-627F-FA7B-1177EA82C7FD}"/>
          </ac:spMkLst>
        </pc:spChg>
        <pc:spChg chg="mod">
          <ac:chgData name="julio olaf gonzalez guzman" userId="fb64a47ee61ae747" providerId="LiveId" clId="{D30A514E-A654-4A6E-9441-B88A66004F05}" dt="2025-05-13T19:48:18.826" v="8473" actId="1076"/>
          <ac:spMkLst>
            <pc:docMk/>
            <pc:sldMk cId="2921341329" sldId="6917"/>
            <ac:spMk id="25" creationId="{57CBB9AE-8A8F-D3B5-A2A1-2BF423E1809D}"/>
          </ac:spMkLst>
        </pc:spChg>
        <pc:spChg chg="mod">
          <ac:chgData name="julio olaf gonzalez guzman" userId="fb64a47ee61ae747" providerId="LiveId" clId="{D30A514E-A654-4A6E-9441-B88A66004F05}" dt="2025-05-13T19:48:18.826" v="8473" actId="1076"/>
          <ac:spMkLst>
            <pc:docMk/>
            <pc:sldMk cId="2921341329" sldId="6917"/>
            <ac:spMk id="32" creationId="{CAAFE2F7-928A-53D7-00C9-5E22F48C5BA3}"/>
          </ac:spMkLst>
        </pc:spChg>
        <pc:spChg chg="mod">
          <ac:chgData name="julio olaf gonzalez guzman" userId="fb64a47ee61ae747" providerId="LiveId" clId="{D30A514E-A654-4A6E-9441-B88A66004F05}" dt="2025-05-13T19:48:18.826" v="8473" actId="1076"/>
          <ac:spMkLst>
            <pc:docMk/>
            <pc:sldMk cId="2921341329" sldId="6917"/>
            <ac:spMk id="34" creationId="{0703D510-245C-816D-8129-242E4ABFEA0B}"/>
          </ac:spMkLst>
        </pc:spChg>
        <pc:spChg chg="mod">
          <ac:chgData name="julio olaf gonzalez guzman" userId="fb64a47ee61ae747" providerId="LiveId" clId="{D30A514E-A654-4A6E-9441-B88A66004F05}" dt="2025-05-13T19:48:18.826" v="8473" actId="1076"/>
          <ac:spMkLst>
            <pc:docMk/>
            <pc:sldMk cId="2921341329" sldId="6917"/>
            <ac:spMk id="35" creationId="{0141AD60-0C21-6784-C424-5E74BA9C07B2}"/>
          </ac:spMkLst>
        </pc:spChg>
        <pc:spChg chg="mod">
          <ac:chgData name="julio olaf gonzalez guzman" userId="fb64a47ee61ae747" providerId="LiveId" clId="{D30A514E-A654-4A6E-9441-B88A66004F05}" dt="2025-05-13T19:48:18.826" v="8473" actId="1076"/>
          <ac:spMkLst>
            <pc:docMk/>
            <pc:sldMk cId="2921341329" sldId="6917"/>
            <ac:spMk id="38" creationId="{9AEBDA7B-8446-985D-A056-2DDDC145CB4D}"/>
          </ac:spMkLst>
        </pc:spChg>
        <pc:spChg chg="del">
          <ac:chgData name="julio olaf gonzalez guzman" userId="fb64a47ee61ae747" providerId="LiveId" clId="{D30A514E-A654-4A6E-9441-B88A66004F05}" dt="2025-05-13T18:50:49.758" v="7494" actId="478"/>
          <ac:spMkLst>
            <pc:docMk/>
            <pc:sldMk cId="2921341329" sldId="6917"/>
            <ac:spMk id="39" creationId="{7A5C9774-E453-67DC-CB25-19255645A1ED}"/>
          </ac:spMkLst>
        </pc:spChg>
        <pc:spChg chg="del">
          <ac:chgData name="julio olaf gonzalez guzman" userId="fb64a47ee61ae747" providerId="LiveId" clId="{D30A514E-A654-4A6E-9441-B88A66004F05}" dt="2025-05-13T18:50:49.758" v="7494" actId="478"/>
          <ac:spMkLst>
            <pc:docMk/>
            <pc:sldMk cId="2921341329" sldId="6917"/>
            <ac:spMk id="40" creationId="{16DA0E51-F857-8A93-815B-05CD05F0C449}"/>
          </ac:spMkLst>
        </pc:spChg>
        <pc:spChg chg="mod">
          <ac:chgData name="julio olaf gonzalez guzman" userId="fb64a47ee61ae747" providerId="LiveId" clId="{D30A514E-A654-4A6E-9441-B88A66004F05}" dt="2025-05-13T18:45:20.358" v="7447" actId="20577"/>
          <ac:spMkLst>
            <pc:docMk/>
            <pc:sldMk cId="2921341329" sldId="6917"/>
            <ac:spMk id="42" creationId="{4D313971-891C-D3BC-1C69-EED62C9337E7}"/>
          </ac:spMkLst>
        </pc:spChg>
        <pc:spChg chg="mod">
          <ac:chgData name="julio olaf gonzalez guzman" userId="fb64a47ee61ae747" providerId="LiveId" clId="{D30A514E-A654-4A6E-9441-B88A66004F05}" dt="2025-05-13T18:45:09.456" v="7444"/>
          <ac:spMkLst>
            <pc:docMk/>
            <pc:sldMk cId="2921341329" sldId="6917"/>
            <ac:spMk id="43" creationId="{DD13AD5F-E5F5-DEB9-2306-EF1C1ED16E69}"/>
          </ac:spMkLst>
        </pc:spChg>
        <pc:spChg chg="mod">
          <ac:chgData name="julio olaf gonzalez guzman" userId="fb64a47ee61ae747" providerId="LiveId" clId="{D30A514E-A654-4A6E-9441-B88A66004F05}" dt="2025-05-13T18:48:36.721" v="7472"/>
          <ac:spMkLst>
            <pc:docMk/>
            <pc:sldMk cId="2921341329" sldId="6917"/>
            <ac:spMk id="49" creationId="{2601A3A7-48BD-337E-962A-D9868C476DBB}"/>
          </ac:spMkLst>
        </pc:spChg>
        <pc:spChg chg="mod">
          <ac:chgData name="julio olaf gonzalez guzman" userId="fb64a47ee61ae747" providerId="LiveId" clId="{D30A514E-A654-4A6E-9441-B88A66004F05}" dt="2025-05-13T19:48:18.826" v="8473" actId="1076"/>
          <ac:spMkLst>
            <pc:docMk/>
            <pc:sldMk cId="2921341329" sldId="6917"/>
            <ac:spMk id="50" creationId="{0811CF09-B7B2-F052-9C70-07B6DCBFECEB}"/>
          </ac:spMkLst>
        </pc:spChg>
        <pc:spChg chg="mod">
          <ac:chgData name="julio olaf gonzalez guzman" userId="fb64a47ee61ae747" providerId="LiveId" clId="{D30A514E-A654-4A6E-9441-B88A66004F05}" dt="2025-05-13T19:48:18.826" v="8473" actId="1076"/>
          <ac:spMkLst>
            <pc:docMk/>
            <pc:sldMk cId="2921341329" sldId="6917"/>
            <ac:spMk id="51" creationId="{2CB649F3-D527-0ADB-7765-39AC3D2EA0C8}"/>
          </ac:spMkLst>
        </pc:spChg>
        <pc:spChg chg="del">
          <ac:chgData name="julio olaf gonzalez guzman" userId="fb64a47ee61ae747" providerId="LiveId" clId="{D30A514E-A654-4A6E-9441-B88A66004F05}" dt="2025-05-13T18:45:40.347" v="7450" actId="478"/>
          <ac:spMkLst>
            <pc:docMk/>
            <pc:sldMk cId="2921341329" sldId="6917"/>
            <ac:spMk id="56" creationId="{16023D75-5A63-87E9-3166-7355A17F1BEE}"/>
          </ac:spMkLst>
        </pc:spChg>
        <pc:spChg chg="del">
          <ac:chgData name="julio olaf gonzalez guzman" userId="fb64a47ee61ae747" providerId="LiveId" clId="{D30A514E-A654-4A6E-9441-B88A66004F05}" dt="2025-05-13T18:45:40.347" v="7450" actId="478"/>
          <ac:spMkLst>
            <pc:docMk/>
            <pc:sldMk cId="2921341329" sldId="6917"/>
            <ac:spMk id="63" creationId="{D160EA7A-8A16-E681-CDAF-0E1621A8903A}"/>
          </ac:spMkLst>
        </pc:spChg>
        <pc:spChg chg="mod">
          <ac:chgData name="julio olaf gonzalez guzman" userId="fb64a47ee61ae747" providerId="LiveId" clId="{D30A514E-A654-4A6E-9441-B88A66004F05}" dt="2025-05-13T19:48:18.826" v="8473" actId="1076"/>
          <ac:spMkLst>
            <pc:docMk/>
            <pc:sldMk cId="2921341329" sldId="6917"/>
            <ac:spMk id="64" creationId="{C9029FA8-01AC-0791-B94E-DE33B1F8B5B6}"/>
          </ac:spMkLst>
        </pc:spChg>
        <pc:spChg chg="del">
          <ac:chgData name="julio olaf gonzalez guzman" userId="fb64a47ee61ae747" providerId="LiveId" clId="{D30A514E-A654-4A6E-9441-B88A66004F05}" dt="2025-05-13T18:49:24.359" v="7481" actId="478"/>
          <ac:spMkLst>
            <pc:docMk/>
            <pc:sldMk cId="2921341329" sldId="6917"/>
            <ac:spMk id="80" creationId="{B497798D-2047-3DC9-EF9C-0B05769871F5}"/>
          </ac:spMkLst>
        </pc:spChg>
        <pc:spChg chg="del">
          <ac:chgData name="julio olaf gonzalez guzman" userId="fb64a47ee61ae747" providerId="LiveId" clId="{D30A514E-A654-4A6E-9441-B88A66004F05}" dt="2025-05-13T18:49:24.359" v="7481" actId="478"/>
          <ac:spMkLst>
            <pc:docMk/>
            <pc:sldMk cId="2921341329" sldId="6917"/>
            <ac:spMk id="81" creationId="{23FE3862-73F5-5D96-1A5F-39F4AE8790D1}"/>
          </ac:spMkLst>
        </pc:spChg>
        <pc:spChg chg="mod">
          <ac:chgData name="julio olaf gonzalez guzman" userId="fb64a47ee61ae747" providerId="LiveId" clId="{D30A514E-A654-4A6E-9441-B88A66004F05}" dt="2025-05-13T18:46:04.024" v="7453"/>
          <ac:spMkLst>
            <pc:docMk/>
            <pc:sldMk cId="2921341329" sldId="6917"/>
            <ac:spMk id="83" creationId="{BDEA3ADD-7C64-866D-1104-B750381C4CE5}"/>
          </ac:spMkLst>
        </pc:spChg>
        <pc:picChg chg="add mod">
          <ac:chgData name="julio olaf gonzalez guzman" userId="fb64a47ee61ae747" providerId="LiveId" clId="{D30A514E-A654-4A6E-9441-B88A66004F05}" dt="2025-05-13T18:46:17.826" v="7456" actId="1076"/>
          <ac:picMkLst>
            <pc:docMk/>
            <pc:sldMk cId="2921341329" sldId="6917"/>
            <ac:picMk id="8" creationId="{C4B87D7E-B2E0-DAFC-8446-6ADE038895A9}"/>
          </ac:picMkLst>
        </pc:picChg>
        <pc:picChg chg="add mod">
          <ac:chgData name="julio olaf gonzalez guzman" userId="fb64a47ee61ae747" providerId="LiveId" clId="{D30A514E-A654-4A6E-9441-B88A66004F05}" dt="2025-05-13T18:47:25.986" v="7463"/>
          <ac:picMkLst>
            <pc:docMk/>
            <pc:sldMk cId="2921341329" sldId="6917"/>
            <ac:picMk id="13" creationId="{D5114E8C-2D96-C994-2E08-00F39841F63B}"/>
          </ac:picMkLst>
        </pc:picChg>
        <pc:picChg chg="add mod">
          <ac:chgData name="julio olaf gonzalez guzman" userId="fb64a47ee61ae747" providerId="LiveId" clId="{D30A514E-A654-4A6E-9441-B88A66004F05}" dt="2025-05-13T18:49:19.547" v="7480" actId="1076"/>
          <ac:picMkLst>
            <pc:docMk/>
            <pc:sldMk cId="2921341329" sldId="6917"/>
            <ac:picMk id="24" creationId="{51212FC0-46E0-E2E8-5408-28710CD7F8EF}"/>
          </ac:picMkLst>
        </pc:picChg>
        <pc:picChg chg="del">
          <ac:chgData name="julio olaf gonzalez guzman" userId="fb64a47ee61ae747" providerId="LiveId" clId="{D30A514E-A654-4A6E-9441-B88A66004F05}" dt="2025-05-13T18:46:09.333" v="7454" actId="478"/>
          <ac:picMkLst>
            <pc:docMk/>
            <pc:sldMk cId="2921341329" sldId="6917"/>
            <ac:picMk id="27" creationId="{785530D6-F986-234F-93D9-0397F487044C}"/>
          </ac:picMkLst>
        </pc:picChg>
        <pc:picChg chg="del">
          <ac:chgData name="julio olaf gonzalez guzman" userId="fb64a47ee61ae747" providerId="LiveId" clId="{D30A514E-A654-4A6E-9441-B88A66004F05}" dt="2025-05-13T18:49:15.121" v="7478" actId="478"/>
          <ac:picMkLst>
            <pc:docMk/>
            <pc:sldMk cId="2921341329" sldId="6917"/>
            <ac:picMk id="52" creationId="{099C5009-B7FE-DDA9-B500-12CF7A991D09}"/>
          </ac:picMkLst>
        </pc:picChg>
      </pc:sldChg>
      <pc:sldChg chg="addSp delSp modSp add mod">
        <pc:chgData name="julio olaf gonzalez guzman" userId="fb64a47ee61ae747" providerId="LiveId" clId="{D30A514E-A654-4A6E-9441-B88A66004F05}" dt="2025-05-13T19:16:24.506" v="7801" actId="1076"/>
        <pc:sldMkLst>
          <pc:docMk/>
          <pc:sldMk cId="3329340681" sldId="6918"/>
        </pc:sldMkLst>
        <pc:spChg chg="mod">
          <ac:chgData name="julio olaf gonzalez guzman" userId="fb64a47ee61ae747" providerId="LiveId" clId="{D30A514E-A654-4A6E-9441-B88A66004F05}" dt="2025-05-13T19:16:24.506" v="7801" actId="1076"/>
          <ac:spMkLst>
            <pc:docMk/>
            <pc:sldMk cId="3329340681" sldId="6918"/>
            <ac:spMk id="11" creationId="{8090FB28-0E8C-011E-DB16-42F7AD8A75C1}"/>
          </ac:spMkLst>
        </pc:spChg>
        <pc:graphicFrameChg chg="mod modGraphic">
          <ac:chgData name="julio olaf gonzalez guzman" userId="fb64a47ee61ae747" providerId="LiveId" clId="{D30A514E-A654-4A6E-9441-B88A66004F05}" dt="2025-05-13T19:12:27.748" v="7775" actId="14734"/>
          <ac:graphicFrameMkLst>
            <pc:docMk/>
            <pc:sldMk cId="3329340681" sldId="6918"/>
            <ac:graphicFrameMk id="5" creationId="{3D2A47F3-F179-A0D3-E10B-8D3B6A531272}"/>
          </ac:graphicFrameMkLst>
        </pc:graphicFrameChg>
        <pc:picChg chg="add mod modCrop">
          <ac:chgData name="julio olaf gonzalez guzman" userId="fb64a47ee61ae747" providerId="LiveId" clId="{D30A514E-A654-4A6E-9441-B88A66004F05}" dt="2025-05-13T19:16:19.697" v="7800" actId="1076"/>
          <ac:picMkLst>
            <pc:docMk/>
            <pc:sldMk cId="3329340681" sldId="6918"/>
            <ac:picMk id="4" creationId="{5EDE045C-0ABE-ED90-78B9-C79F8CCEA95F}"/>
          </ac:picMkLst>
        </pc:picChg>
        <pc:picChg chg="del">
          <ac:chgData name="julio olaf gonzalez guzman" userId="fb64a47ee61ae747" providerId="LiveId" clId="{D30A514E-A654-4A6E-9441-B88A66004F05}" dt="2025-05-13T19:14:24.139" v="7776" actId="478"/>
          <ac:picMkLst>
            <pc:docMk/>
            <pc:sldMk cId="3329340681" sldId="6918"/>
            <ac:picMk id="6" creationId="{4B7AAE89-FEC5-BB3E-7759-E21A18C494BD}"/>
          </ac:picMkLst>
        </pc:picChg>
        <pc:picChg chg="mod">
          <ac:chgData name="julio olaf gonzalez guzman" userId="fb64a47ee61ae747" providerId="LiveId" clId="{D30A514E-A654-4A6E-9441-B88A66004F05}" dt="2025-05-13T19:16:19.697" v="7800" actId="1076"/>
          <ac:picMkLst>
            <pc:docMk/>
            <pc:sldMk cId="3329340681" sldId="6918"/>
            <ac:picMk id="7" creationId="{1FC00E93-6E99-8198-4C69-2D810931A1CB}"/>
          </ac:picMkLst>
        </pc:picChg>
        <pc:picChg chg="add mod">
          <ac:chgData name="julio olaf gonzalez guzman" userId="fb64a47ee61ae747" providerId="LiveId" clId="{D30A514E-A654-4A6E-9441-B88A66004F05}" dt="2025-05-13T19:16:19.697" v="7800" actId="1076"/>
          <ac:picMkLst>
            <pc:docMk/>
            <pc:sldMk cId="3329340681" sldId="6918"/>
            <ac:picMk id="8" creationId="{CA4D9C6C-0F32-C194-A15D-1A385A7C0021}"/>
          </ac:picMkLst>
        </pc:picChg>
        <pc:picChg chg="del">
          <ac:chgData name="julio olaf gonzalez guzman" userId="fb64a47ee61ae747" providerId="LiveId" clId="{D30A514E-A654-4A6E-9441-B88A66004F05}" dt="2025-05-13T19:14:55.175" v="7781" actId="478"/>
          <ac:picMkLst>
            <pc:docMk/>
            <pc:sldMk cId="3329340681" sldId="6918"/>
            <ac:picMk id="10" creationId="{7BA3261C-87C9-E25A-5350-7AC6EA050351}"/>
          </ac:picMkLst>
        </pc:picChg>
        <pc:picChg chg="add mod">
          <ac:chgData name="julio olaf gonzalez guzman" userId="fb64a47ee61ae747" providerId="LiveId" clId="{D30A514E-A654-4A6E-9441-B88A66004F05}" dt="2025-05-13T19:16:19.697" v="7800" actId="1076"/>
          <ac:picMkLst>
            <pc:docMk/>
            <pc:sldMk cId="3329340681" sldId="6918"/>
            <ac:picMk id="12" creationId="{30BB8AF6-67B9-097A-202C-3A8DD91D2749}"/>
          </ac:picMkLst>
        </pc:picChg>
        <pc:picChg chg="del">
          <ac:chgData name="julio olaf gonzalez guzman" userId="fb64a47ee61ae747" providerId="LiveId" clId="{D30A514E-A654-4A6E-9441-B88A66004F05}" dt="2025-05-13T19:15:34.088" v="7790" actId="478"/>
          <ac:picMkLst>
            <pc:docMk/>
            <pc:sldMk cId="3329340681" sldId="6918"/>
            <ac:picMk id="13" creationId="{63EEA220-F607-9F3E-751B-F761123431B5}"/>
          </ac:picMkLst>
        </pc:picChg>
        <pc:picChg chg="add mod modCrop">
          <ac:chgData name="julio olaf gonzalez guzman" userId="fb64a47ee61ae747" providerId="LiveId" clId="{D30A514E-A654-4A6E-9441-B88A66004F05}" dt="2025-05-13T19:16:19.697" v="7800" actId="1076"/>
          <ac:picMkLst>
            <pc:docMk/>
            <pc:sldMk cId="3329340681" sldId="6918"/>
            <ac:picMk id="14" creationId="{7933183F-572B-244D-30B5-AC36460A1BC3}"/>
          </ac:picMkLst>
        </pc:picChg>
        <pc:picChg chg="mod">
          <ac:chgData name="julio olaf gonzalez guzman" userId="fb64a47ee61ae747" providerId="LiveId" clId="{D30A514E-A654-4A6E-9441-B88A66004F05}" dt="2025-05-13T19:16:19.697" v="7800" actId="1076"/>
          <ac:picMkLst>
            <pc:docMk/>
            <pc:sldMk cId="3329340681" sldId="6918"/>
            <ac:picMk id="15" creationId="{3ADC70BF-C7A7-69C9-AC0B-221172732125}"/>
          </ac:picMkLst>
        </pc:picChg>
        <pc:picChg chg="mod">
          <ac:chgData name="julio olaf gonzalez guzman" userId="fb64a47ee61ae747" providerId="LiveId" clId="{D30A514E-A654-4A6E-9441-B88A66004F05}" dt="2025-05-13T19:16:19.697" v="7800" actId="1076"/>
          <ac:picMkLst>
            <pc:docMk/>
            <pc:sldMk cId="3329340681" sldId="6918"/>
            <ac:picMk id="16" creationId="{9B2294B1-F151-3B9F-840F-7027B6252A3F}"/>
          </ac:picMkLst>
        </pc:picChg>
        <pc:picChg chg="del">
          <ac:chgData name="julio olaf gonzalez guzman" userId="fb64a47ee61ae747" providerId="LiveId" clId="{D30A514E-A654-4A6E-9441-B88A66004F05}" dt="2025-05-13T19:11:17.725" v="7767" actId="478"/>
          <ac:picMkLst>
            <pc:docMk/>
            <pc:sldMk cId="3329340681" sldId="6918"/>
            <ac:picMk id="17" creationId="{269FD871-FDE8-D8FF-68E8-41263B1C0E53}"/>
          </ac:picMkLst>
        </pc:picChg>
        <pc:picChg chg="mod">
          <ac:chgData name="julio olaf gonzalez guzman" userId="fb64a47ee61ae747" providerId="LiveId" clId="{D30A514E-A654-4A6E-9441-B88A66004F05}" dt="2025-05-13T19:16:19.697" v="7800" actId="1076"/>
          <ac:picMkLst>
            <pc:docMk/>
            <pc:sldMk cId="3329340681" sldId="6918"/>
            <ac:picMk id="18" creationId="{732D3235-C0BA-37DF-3426-341E5E74AED5}"/>
          </ac:picMkLst>
        </pc:picChg>
        <pc:picChg chg="mod">
          <ac:chgData name="julio olaf gonzalez guzman" userId="fb64a47ee61ae747" providerId="LiveId" clId="{D30A514E-A654-4A6E-9441-B88A66004F05}" dt="2025-05-13T19:16:19.697" v="7800" actId="1076"/>
          <ac:picMkLst>
            <pc:docMk/>
            <pc:sldMk cId="3329340681" sldId="6918"/>
            <ac:picMk id="19" creationId="{E09AA1EC-8D3B-496B-CA08-F7C5CA6491E9}"/>
          </ac:picMkLst>
        </pc:picChg>
        <pc:picChg chg="mod">
          <ac:chgData name="julio olaf gonzalez guzman" userId="fb64a47ee61ae747" providerId="LiveId" clId="{D30A514E-A654-4A6E-9441-B88A66004F05}" dt="2025-05-13T19:16:19.697" v="7800" actId="1076"/>
          <ac:picMkLst>
            <pc:docMk/>
            <pc:sldMk cId="3329340681" sldId="6918"/>
            <ac:picMk id="20" creationId="{17DEFD57-741D-D08D-D479-BDAD8CC97876}"/>
          </ac:picMkLst>
        </pc:picChg>
        <pc:picChg chg="del">
          <ac:chgData name="julio olaf gonzalez guzman" userId="fb64a47ee61ae747" providerId="LiveId" clId="{D30A514E-A654-4A6E-9441-B88A66004F05}" dt="2025-05-13T19:05:05.962" v="7732" actId="478"/>
          <ac:picMkLst>
            <pc:docMk/>
            <pc:sldMk cId="3329340681" sldId="6918"/>
            <ac:picMk id="21" creationId="{D50383EB-C34A-4212-119A-05664698441D}"/>
          </ac:picMkLst>
        </pc:picChg>
        <pc:picChg chg="del">
          <ac:chgData name="julio olaf gonzalez guzman" userId="fb64a47ee61ae747" providerId="LiveId" clId="{D30A514E-A654-4A6E-9441-B88A66004F05}" dt="2025-05-13T19:05:05.258" v="7731" actId="478"/>
          <ac:picMkLst>
            <pc:docMk/>
            <pc:sldMk cId="3329340681" sldId="6918"/>
            <ac:picMk id="23" creationId="{6AAE4699-8ED6-CEC1-8D2C-EF80B6843A8E}"/>
          </ac:picMkLst>
        </pc:picChg>
      </pc:sldChg>
      <pc:sldChg chg="addSp delSp modSp add mod">
        <pc:chgData name="julio olaf gonzalez guzman" userId="fb64a47ee61ae747" providerId="LiveId" clId="{D30A514E-A654-4A6E-9441-B88A66004F05}" dt="2025-05-13T20:46:17.532" v="8731" actId="1076"/>
        <pc:sldMkLst>
          <pc:docMk/>
          <pc:sldMk cId="3823590637" sldId="6919"/>
        </pc:sldMkLst>
        <pc:spChg chg="add mod">
          <ac:chgData name="julio olaf gonzalez guzman" userId="fb64a47ee61ae747" providerId="LiveId" clId="{D30A514E-A654-4A6E-9441-B88A66004F05}" dt="2025-05-13T20:46:17.532" v="8731" actId="1076"/>
          <ac:spMkLst>
            <pc:docMk/>
            <pc:sldMk cId="3823590637" sldId="6919"/>
            <ac:spMk id="3" creationId="{87E9E911-8DAF-21BF-D475-0376E45C31A4}"/>
          </ac:spMkLst>
        </pc:spChg>
        <pc:spChg chg="del mod">
          <ac:chgData name="julio olaf gonzalez guzman" userId="fb64a47ee61ae747" providerId="LiveId" clId="{D30A514E-A654-4A6E-9441-B88A66004F05}" dt="2025-05-13T19:00:02.101" v="7530"/>
          <ac:spMkLst>
            <pc:docMk/>
            <pc:sldMk cId="3823590637" sldId="6919"/>
            <ac:spMk id="4" creationId="{44A92FE6-778C-DEDE-BDF4-B48C6BA8C0DC}"/>
          </ac:spMkLst>
        </pc:spChg>
      </pc:sldChg>
      <pc:sldChg chg="addSp delSp modSp add mod">
        <pc:chgData name="julio olaf gonzalez guzman" userId="fb64a47ee61ae747" providerId="LiveId" clId="{D30A514E-A654-4A6E-9441-B88A66004F05}" dt="2025-05-13T19:26:17.242" v="7993" actId="1076"/>
        <pc:sldMkLst>
          <pc:docMk/>
          <pc:sldMk cId="1487664287" sldId="6920"/>
        </pc:sldMkLst>
        <pc:graphicFrameChg chg="mod modGraphic">
          <ac:chgData name="julio olaf gonzalez guzman" userId="fb64a47ee61ae747" providerId="LiveId" clId="{D30A514E-A654-4A6E-9441-B88A66004F05}" dt="2025-05-13T19:22:20.422" v="7934" actId="1076"/>
          <ac:graphicFrameMkLst>
            <pc:docMk/>
            <pc:sldMk cId="1487664287" sldId="6920"/>
            <ac:graphicFrameMk id="5" creationId="{F8956A7C-0CCE-71A4-3354-5DD1BDBDDDD6}"/>
          </ac:graphicFrameMkLst>
        </pc:graphicFrameChg>
        <pc:picChg chg="add mod">
          <ac:chgData name="julio olaf gonzalez guzman" userId="fb64a47ee61ae747" providerId="LiveId" clId="{D30A514E-A654-4A6E-9441-B88A66004F05}" dt="2025-05-13T19:25:21.482" v="7979" actId="1076"/>
          <ac:picMkLst>
            <pc:docMk/>
            <pc:sldMk cId="1487664287" sldId="6920"/>
            <ac:picMk id="2" creationId="{F095BED5-316B-EBCE-6B5F-D2AADC1FB839}"/>
          </ac:picMkLst>
        </pc:picChg>
        <pc:picChg chg="mod">
          <ac:chgData name="julio olaf gonzalez guzman" userId="fb64a47ee61ae747" providerId="LiveId" clId="{D30A514E-A654-4A6E-9441-B88A66004F05}" dt="2025-05-13T19:25:27.070" v="7981" actId="1076"/>
          <ac:picMkLst>
            <pc:docMk/>
            <pc:sldMk cId="1487664287" sldId="6920"/>
            <ac:picMk id="6" creationId="{663FF362-C92A-9235-CB9B-87F6C7EF3C3B}"/>
          </ac:picMkLst>
        </pc:picChg>
        <pc:picChg chg="add mod">
          <ac:chgData name="julio olaf gonzalez guzman" userId="fb64a47ee61ae747" providerId="LiveId" clId="{D30A514E-A654-4A6E-9441-B88A66004F05}" dt="2025-05-13T19:23:21.550" v="7950" actId="1076"/>
          <ac:picMkLst>
            <pc:docMk/>
            <pc:sldMk cId="1487664287" sldId="6920"/>
            <ac:picMk id="7" creationId="{128B15FC-306C-3C02-CAE0-C052B11DEA3A}"/>
          </ac:picMkLst>
        </pc:picChg>
        <pc:picChg chg="mod">
          <ac:chgData name="julio olaf gonzalez guzman" userId="fb64a47ee61ae747" providerId="LiveId" clId="{D30A514E-A654-4A6E-9441-B88A66004F05}" dt="2025-05-13T19:25:04.821" v="7978" actId="1076"/>
          <ac:picMkLst>
            <pc:docMk/>
            <pc:sldMk cId="1487664287" sldId="6920"/>
            <ac:picMk id="8" creationId="{0931787E-FA58-E709-95AE-5D851B48D892}"/>
          </ac:picMkLst>
        </pc:picChg>
        <pc:picChg chg="mod">
          <ac:chgData name="julio olaf gonzalez guzman" userId="fb64a47ee61ae747" providerId="LiveId" clId="{D30A514E-A654-4A6E-9441-B88A66004F05}" dt="2025-05-13T19:25:23.809" v="7980" actId="1076"/>
          <ac:picMkLst>
            <pc:docMk/>
            <pc:sldMk cId="1487664287" sldId="6920"/>
            <ac:picMk id="9" creationId="{A2B38AF4-85DB-BD15-90AB-4FD09940281B}"/>
          </ac:picMkLst>
        </pc:picChg>
        <pc:picChg chg="add mod">
          <ac:chgData name="julio olaf gonzalez guzman" userId="fb64a47ee61ae747" providerId="LiveId" clId="{D30A514E-A654-4A6E-9441-B88A66004F05}" dt="2025-05-13T19:23:45.505" v="7958" actId="1076"/>
          <ac:picMkLst>
            <pc:docMk/>
            <pc:sldMk cId="1487664287" sldId="6920"/>
            <ac:picMk id="12" creationId="{D4F4EA7A-63DB-E591-540D-BB72476F86E4}"/>
          </ac:picMkLst>
        </pc:picChg>
        <pc:picChg chg="del">
          <ac:chgData name="julio olaf gonzalez guzman" userId="fb64a47ee61ae747" providerId="LiveId" clId="{D30A514E-A654-4A6E-9441-B88A66004F05}" dt="2025-05-13T19:23:29.045" v="7951" actId="478"/>
          <ac:picMkLst>
            <pc:docMk/>
            <pc:sldMk cId="1487664287" sldId="6920"/>
            <ac:picMk id="14" creationId="{26F9715B-D9C2-B319-AEAC-B3466197AC84}"/>
          </ac:picMkLst>
        </pc:picChg>
        <pc:picChg chg="add mod modCrop">
          <ac:chgData name="julio olaf gonzalez guzman" userId="fb64a47ee61ae747" providerId="LiveId" clId="{D30A514E-A654-4A6E-9441-B88A66004F05}" dt="2025-05-13T19:24:55.924" v="7977" actId="1076"/>
          <ac:picMkLst>
            <pc:docMk/>
            <pc:sldMk cId="1487664287" sldId="6920"/>
            <ac:picMk id="15" creationId="{A68ACDEC-0684-73AB-B647-92094A977A02}"/>
          </ac:picMkLst>
        </pc:picChg>
        <pc:picChg chg="add mod">
          <ac:chgData name="julio olaf gonzalez guzman" userId="fb64a47ee61ae747" providerId="LiveId" clId="{D30A514E-A654-4A6E-9441-B88A66004F05}" dt="2025-05-13T19:24:53.763" v="7976" actId="1076"/>
          <ac:picMkLst>
            <pc:docMk/>
            <pc:sldMk cId="1487664287" sldId="6920"/>
            <ac:picMk id="16" creationId="{5B24B4B1-6BC9-4C07-DF97-267EB7A30ED1}"/>
          </ac:picMkLst>
        </pc:picChg>
        <pc:picChg chg="add mod">
          <ac:chgData name="julio olaf gonzalez guzman" userId="fb64a47ee61ae747" providerId="LiveId" clId="{D30A514E-A654-4A6E-9441-B88A66004F05}" dt="2025-05-13T19:25:55.550" v="7988" actId="1076"/>
          <ac:picMkLst>
            <pc:docMk/>
            <pc:sldMk cId="1487664287" sldId="6920"/>
            <ac:picMk id="18" creationId="{F0B8BAA1-A1EC-C2D7-5842-B542AF2805C0}"/>
          </ac:picMkLst>
        </pc:picChg>
        <pc:picChg chg="add mod">
          <ac:chgData name="julio olaf gonzalez guzman" userId="fb64a47ee61ae747" providerId="LiveId" clId="{D30A514E-A654-4A6E-9441-B88A66004F05}" dt="2025-05-13T19:26:17.242" v="7993" actId="1076"/>
          <ac:picMkLst>
            <pc:docMk/>
            <pc:sldMk cId="1487664287" sldId="6920"/>
            <ac:picMk id="20" creationId="{56A9AF74-7974-9E45-3819-6F2CF79D93C6}"/>
          </ac:picMkLst>
        </pc:picChg>
        <pc:picChg chg="del">
          <ac:chgData name="julio olaf gonzalez guzman" userId="fb64a47ee61ae747" providerId="LiveId" clId="{D30A514E-A654-4A6E-9441-B88A66004F05}" dt="2025-05-13T19:23:53.807" v="7959" actId="478"/>
          <ac:picMkLst>
            <pc:docMk/>
            <pc:sldMk cId="1487664287" sldId="6920"/>
            <ac:picMk id="24" creationId="{DF10656F-7225-1EBA-3F8D-F8ECAFA6A4A0}"/>
          </ac:picMkLst>
        </pc:picChg>
        <pc:picChg chg="del">
          <ac:chgData name="julio olaf gonzalez guzman" userId="fb64a47ee61ae747" providerId="LiveId" clId="{D30A514E-A654-4A6E-9441-B88A66004F05}" dt="2025-05-13T19:24:46.684" v="7973" actId="478"/>
          <ac:picMkLst>
            <pc:docMk/>
            <pc:sldMk cId="1487664287" sldId="6920"/>
            <ac:picMk id="26" creationId="{334A666C-95C1-4E4F-B8DB-111E49D3AE32}"/>
          </ac:picMkLst>
        </pc:picChg>
        <pc:picChg chg="del mod">
          <ac:chgData name="julio olaf gonzalez guzman" userId="fb64a47ee61ae747" providerId="LiveId" clId="{D30A514E-A654-4A6E-9441-B88A66004F05}" dt="2025-05-13T19:22:10.548" v="7931" actId="478"/>
          <ac:picMkLst>
            <pc:docMk/>
            <pc:sldMk cId="1487664287" sldId="6920"/>
            <ac:picMk id="28" creationId="{5159569C-6795-C66F-2677-E16EFE6F6F18}"/>
          </ac:picMkLst>
        </pc:picChg>
        <pc:picChg chg="del">
          <ac:chgData name="julio olaf gonzalez guzman" userId="fb64a47ee61ae747" providerId="LiveId" clId="{D30A514E-A654-4A6E-9441-B88A66004F05}" dt="2025-05-13T19:22:17.524" v="7932" actId="478"/>
          <ac:picMkLst>
            <pc:docMk/>
            <pc:sldMk cId="1487664287" sldId="6920"/>
            <ac:picMk id="30" creationId="{613A9D73-CA6E-4CC2-FF70-C8AE3CC17070}"/>
          </ac:picMkLst>
        </pc:picChg>
        <pc:picChg chg="del mod">
          <ac:chgData name="julio olaf gonzalez guzman" userId="fb64a47ee61ae747" providerId="LiveId" clId="{D30A514E-A654-4A6E-9441-B88A66004F05}" dt="2025-05-13T19:22:10.022" v="7930" actId="478"/>
          <ac:picMkLst>
            <pc:docMk/>
            <pc:sldMk cId="1487664287" sldId="6920"/>
            <ac:picMk id="32" creationId="{FBB39724-CABC-3523-EEF0-B4E463441CFC}"/>
          </ac:picMkLst>
        </pc:picChg>
        <pc:picChg chg="del mod">
          <ac:chgData name="julio olaf gonzalez guzman" userId="fb64a47ee61ae747" providerId="LiveId" clId="{D30A514E-A654-4A6E-9441-B88A66004F05}" dt="2025-05-13T19:22:09.138" v="7929" actId="478"/>
          <ac:picMkLst>
            <pc:docMk/>
            <pc:sldMk cId="1487664287" sldId="6920"/>
            <ac:picMk id="34" creationId="{E8F4E20D-C52E-9637-70A4-F6C847D34517}"/>
          </ac:picMkLst>
        </pc:picChg>
      </pc:sldChg>
      <pc:sldChg chg="modSp add mod">
        <pc:chgData name="julio olaf gonzalez guzman" userId="fb64a47ee61ae747" providerId="LiveId" clId="{D30A514E-A654-4A6E-9441-B88A66004F05}" dt="2025-05-13T19:32:59.895" v="8277" actId="113"/>
        <pc:sldMkLst>
          <pc:docMk/>
          <pc:sldMk cId="3508915497" sldId="6921"/>
        </pc:sldMkLst>
        <pc:graphicFrameChg chg="modGraphic">
          <ac:chgData name="julio olaf gonzalez guzman" userId="fb64a47ee61ae747" providerId="LiveId" clId="{D30A514E-A654-4A6E-9441-B88A66004F05}" dt="2025-05-13T19:32:17.631" v="8271" actId="120"/>
          <ac:graphicFrameMkLst>
            <pc:docMk/>
            <pc:sldMk cId="3508915497" sldId="6921"/>
            <ac:graphicFrameMk id="7" creationId="{28CE24B8-EA5C-23FF-8E67-4253D1EE56A6}"/>
          </ac:graphicFrameMkLst>
        </pc:graphicFrameChg>
        <pc:graphicFrameChg chg="mod modGraphic">
          <ac:chgData name="julio olaf gonzalez guzman" userId="fb64a47ee61ae747" providerId="LiveId" clId="{D30A514E-A654-4A6E-9441-B88A66004F05}" dt="2025-05-13T19:32:59.895" v="8277" actId="113"/>
          <ac:graphicFrameMkLst>
            <pc:docMk/>
            <pc:sldMk cId="3508915497" sldId="6921"/>
            <ac:graphicFrameMk id="9" creationId="{634CD9C9-FDDD-34B4-C997-2F38F5DE5869}"/>
          </ac:graphicFrameMkLst>
        </pc:graphicFrameChg>
      </pc:sldChg>
      <pc:sldChg chg="addSp delSp modSp add mod">
        <pc:chgData name="julio olaf gonzalez guzman" userId="fb64a47ee61ae747" providerId="LiveId" clId="{D30A514E-A654-4A6E-9441-B88A66004F05}" dt="2025-05-13T19:37:32.768" v="8374" actId="1076"/>
        <pc:sldMkLst>
          <pc:docMk/>
          <pc:sldMk cId="3126820036" sldId="6922"/>
        </pc:sldMkLst>
        <pc:graphicFrameChg chg="mod modGraphic">
          <ac:chgData name="julio olaf gonzalez guzman" userId="fb64a47ee61ae747" providerId="LiveId" clId="{D30A514E-A654-4A6E-9441-B88A66004F05}" dt="2025-05-13T19:34:49.282" v="8323" actId="20577"/>
          <ac:graphicFrameMkLst>
            <pc:docMk/>
            <pc:sldMk cId="3126820036" sldId="6922"/>
            <ac:graphicFrameMk id="4" creationId="{F0CEB06E-2B2B-99DC-0C99-5CF7ABAF40AF}"/>
          </ac:graphicFrameMkLst>
        </pc:graphicFrameChg>
        <pc:graphicFrameChg chg="mod modGraphic">
          <ac:chgData name="julio olaf gonzalez guzman" userId="fb64a47ee61ae747" providerId="LiveId" clId="{D30A514E-A654-4A6E-9441-B88A66004F05}" dt="2025-05-13T19:36:20.368" v="8358"/>
          <ac:graphicFrameMkLst>
            <pc:docMk/>
            <pc:sldMk cId="3126820036" sldId="6922"/>
            <ac:graphicFrameMk id="5" creationId="{7590AE89-FFD5-3A5B-1FAE-0148F65C4A2A}"/>
          </ac:graphicFrameMkLst>
        </pc:graphicFrameChg>
        <pc:picChg chg="mod">
          <ac:chgData name="julio olaf gonzalez guzman" userId="fb64a47ee61ae747" providerId="LiveId" clId="{D30A514E-A654-4A6E-9441-B88A66004F05}" dt="2025-05-13T19:35:19.284" v="8334" actId="1076"/>
          <ac:picMkLst>
            <pc:docMk/>
            <pc:sldMk cId="3126820036" sldId="6922"/>
            <ac:picMk id="6" creationId="{9FA82872-A33C-BC61-309F-935EC548BA6B}"/>
          </ac:picMkLst>
        </pc:picChg>
        <pc:picChg chg="mod">
          <ac:chgData name="julio olaf gonzalez guzman" userId="fb64a47ee61ae747" providerId="LiveId" clId="{D30A514E-A654-4A6E-9441-B88A66004F05}" dt="2025-05-13T19:35:14.026" v="8332" actId="1076"/>
          <ac:picMkLst>
            <pc:docMk/>
            <pc:sldMk cId="3126820036" sldId="6922"/>
            <ac:picMk id="7" creationId="{11AE1E64-D55E-F4E2-D3A5-3CF3E887D8F9}"/>
          </ac:picMkLst>
        </pc:picChg>
        <pc:picChg chg="mod">
          <ac:chgData name="julio olaf gonzalez guzman" userId="fb64a47ee61ae747" providerId="LiveId" clId="{D30A514E-A654-4A6E-9441-B88A66004F05}" dt="2025-05-13T19:35:16.698" v="8333" actId="1076"/>
          <ac:picMkLst>
            <pc:docMk/>
            <pc:sldMk cId="3126820036" sldId="6922"/>
            <ac:picMk id="8" creationId="{25335780-B4FB-0C4F-118C-BEE0353F49F3}"/>
          </ac:picMkLst>
        </pc:picChg>
        <pc:picChg chg="mod">
          <ac:chgData name="julio olaf gonzalez guzman" userId="fb64a47ee61ae747" providerId="LiveId" clId="{D30A514E-A654-4A6E-9441-B88A66004F05}" dt="2025-05-13T19:35:10.501" v="8331" actId="1076"/>
          <ac:picMkLst>
            <pc:docMk/>
            <pc:sldMk cId="3126820036" sldId="6922"/>
            <ac:picMk id="9" creationId="{65BF5076-7292-3FC0-295A-E0F2287F49CB}"/>
          </ac:picMkLst>
        </pc:picChg>
        <pc:picChg chg="add mod modCrop">
          <ac:chgData name="julio olaf gonzalez guzman" userId="fb64a47ee61ae747" providerId="LiveId" clId="{D30A514E-A654-4A6E-9441-B88A66004F05}" dt="2025-05-13T19:37:19.005" v="8371" actId="1076"/>
          <ac:picMkLst>
            <pc:docMk/>
            <pc:sldMk cId="3126820036" sldId="6922"/>
            <ac:picMk id="12" creationId="{49C9DC22-43F2-D1D8-C763-218D3879E4BE}"/>
          </ac:picMkLst>
        </pc:picChg>
        <pc:picChg chg="mod">
          <ac:chgData name="julio olaf gonzalez guzman" userId="fb64a47ee61ae747" providerId="LiveId" clId="{D30A514E-A654-4A6E-9441-B88A66004F05}" dt="2025-05-13T19:35:09.007" v="8330" actId="1076"/>
          <ac:picMkLst>
            <pc:docMk/>
            <pc:sldMk cId="3126820036" sldId="6922"/>
            <ac:picMk id="14" creationId="{7B1DEB1C-30CE-0264-DDA9-84482E4E4099}"/>
          </ac:picMkLst>
        </pc:picChg>
        <pc:picChg chg="add mod">
          <ac:chgData name="julio olaf gonzalez guzman" userId="fb64a47ee61ae747" providerId="LiveId" clId="{D30A514E-A654-4A6E-9441-B88A66004F05}" dt="2025-05-13T19:37:32.768" v="8374" actId="1076"/>
          <ac:picMkLst>
            <pc:docMk/>
            <pc:sldMk cId="3126820036" sldId="6922"/>
            <ac:picMk id="15" creationId="{FFADD5B2-C628-9DCA-A534-B45876D88683}"/>
          </ac:picMkLst>
        </pc:picChg>
        <pc:picChg chg="del mod">
          <ac:chgData name="julio olaf gonzalez guzman" userId="fb64a47ee61ae747" providerId="LiveId" clId="{D30A514E-A654-4A6E-9441-B88A66004F05}" dt="2025-05-13T19:36:43.552" v="8362" actId="478"/>
          <ac:picMkLst>
            <pc:docMk/>
            <pc:sldMk cId="3126820036" sldId="6922"/>
            <ac:picMk id="18" creationId="{F50FB8AE-AAD3-24CB-7303-F66BBB15199F}"/>
          </ac:picMkLst>
        </pc:picChg>
        <pc:picChg chg="del mod">
          <ac:chgData name="julio olaf gonzalez guzman" userId="fb64a47ee61ae747" providerId="LiveId" clId="{D30A514E-A654-4A6E-9441-B88A66004F05}" dt="2025-05-13T19:37:20.880" v="8372" actId="478"/>
          <ac:picMkLst>
            <pc:docMk/>
            <pc:sldMk cId="3126820036" sldId="6922"/>
            <ac:picMk id="21" creationId="{E71FA898-D6B8-FD26-E3F8-7C944540B7F5}"/>
          </ac:picMkLst>
        </pc:picChg>
        <pc:picChg chg="mod">
          <ac:chgData name="julio olaf gonzalez guzman" userId="fb64a47ee61ae747" providerId="LiveId" clId="{D30A514E-A654-4A6E-9441-B88A66004F05}" dt="2025-05-13T19:36:38.971" v="8361" actId="1076"/>
          <ac:picMkLst>
            <pc:docMk/>
            <pc:sldMk cId="3126820036" sldId="6922"/>
            <ac:picMk id="25" creationId="{514E1CE6-DD05-2F79-8886-9778C067B986}"/>
          </ac:picMkLst>
        </pc:picChg>
      </pc:sldChg>
      <pc:sldChg chg="modSp add mod">
        <pc:chgData name="julio olaf gonzalez guzman" userId="fb64a47ee61ae747" providerId="LiveId" clId="{D30A514E-A654-4A6E-9441-B88A66004F05}" dt="2025-05-13T19:38:24.320" v="8438" actId="20577"/>
        <pc:sldMkLst>
          <pc:docMk/>
          <pc:sldMk cId="1678567381" sldId="6923"/>
        </pc:sldMkLst>
        <pc:spChg chg="mod">
          <ac:chgData name="julio olaf gonzalez guzman" userId="fb64a47ee61ae747" providerId="LiveId" clId="{D30A514E-A654-4A6E-9441-B88A66004F05}" dt="2025-05-13T19:38:24.320" v="8438" actId="20577"/>
          <ac:spMkLst>
            <pc:docMk/>
            <pc:sldMk cId="1678567381" sldId="6923"/>
            <ac:spMk id="4" creationId="{D7EA6404-3437-0ABC-7256-EB6B6105EFE7}"/>
          </ac:spMkLst>
        </pc:spChg>
      </pc:sldChg>
      <pc:sldChg chg="addSp delSp modSp add mod">
        <pc:chgData name="julio olaf gonzalez guzman" userId="fb64a47ee61ae747" providerId="LiveId" clId="{D30A514E-A654-4A6E-9441-B88A66004F05}" dt="2025-05-13T20:07:08.316" v="8680" actId="1076"/>
        <pc:sldMkLst>
          <pc:docMk/>
          <pc:sldMk cId="458437919" sldId="6924"/>
        </pc:sldMkLst>
        <pc:spChg chg="mod">
          <ac:chgData name="julio olaf gonzalez guzman" userId="fb64a47ee61ae747" providerId="LiveId" clId="{D30A514E-A654-4A6E-9441-B88A66004F05}" dt="2025-05-13T19:50:38.192" v="8511" actId="1076"/>
          <ac:spMkLst>
            <pc:docMk/>
            <pc:sldMk cId="458437919" sldId="6924"/>
            <ac:spMk id="2" creationId="{8B3247EE-3DBC-99EA-D5E2-4579B4A302DE}"/>
          </ac:spMkLst>
        </pc:spChg>
        <pc:spChg chg="del mod">
          <ac:chgData name="julio olaf gonzalez guzman" userId="fb64a47ee61ae747" providerId="LiveId" clId="{D30A514E-A654-4A6E-9441-B88A66004F05}" dt="2025-05-13T19:56:03.871" v="8552" actId="478"/>
          <ac:spMkLst>
            <pc:docMk/>
            <pc:sldMk cId="458437919" sldId="6924"/>
            <ac:spMk id="3" creationId="{DC850A4A-93AB-FB44-1002-DA5BD1E612F0}"/>
          </ac:spMkLst>
        </pc:spChg>
        <pc:spChg chg="add mod">
          <ac:chgData name="julio olaf gonzalez guzman" userId="fb64a47ee61ae747" providerId="LiveId" clId="{D30A514E-A654-4A6E-9441-B88A66004F05}" dt="2025-05-13T19:50:03.223" v="8503" actId="1076"/>
          <ac:spMkLst>
            <pc:docMk/>
            <pc:sldMk cId="458437919" sldId="6924"/>
            <ac:spMk id="4" creationId="{05876BC5-63A8-F317-3738-DBA3D15191E3}"/>
          </ac:spMkLst>
        </pc:spChg>
        <pc:spChg chg="add mod">
          <ac:chgData name="julio olaf gonzalez guzman" userId="fb64a47ee61ae747" providerId="LiveId" clId="{D30A514E-A654-4A6E-9441-B88A66004F05}" dt="2025-05-13T19:56:18.987" v="8554" actId="1076"/>
          <ac:spMkLst>
            <pc:docMk/>
            <pc:sldMk cId="458437919" sldId="6924"/>
            <ac:spMk id="6" creationId="{9E406864-59BC-BE60-9018-69FB8D9DF0FA}"/>
          </ac:spMkLst>
        </pc:spChg>
        <pc:spChg chg="add mod">
          <ac:chgData name="julio olaf gonzalez guzman" userId="fb64a47ee61ae747" providerId="LiveId" clId="{D30A514E-A654-4A6E-9441-B88A66004F05}" dt="2025-05-13T19:56:18.987" v="8554" actId="1076"/>
          <ac:spMkLst>
            <pc:docMk/>
            <pc:sldMk cId="458437919" sldId="6924"/>
            <ac:spMk id="7" creationId="{2192145A-41F4-BF12-7BBA-B87FE638DCFC}"/>
          </ac:spMkLst>
        </pc:spChg>
        <pc:spChg chg="add del mod">
          <ac:chgData name="julio olaf gonzalez guzman" userId="fb64a47ee61ae747" providerId="LiveId" clId="{D30A514E-A654-4A6E-9441-B88A66004F05}" dt="2025-05-13T19:52:27.787" v="8522" actId="478"/>
          <ac:spMkLst>
            <pc:docMk/>
            <pc:sldMk cId="458437919" sldId="6924"/>
            <ac:spMk id="8" creationId="{2D71DAD6-5BE2-163C-629B-9EEC16D12C2E}"/>
          </ac:spMkLst>
        </pc:spChg>
        <pc:spChg chg="add mod">
          <ac:chgData name="julio olaf gonzalez guzman" userId="fb64a47ee61ae747" providerId="LiveId" clId="{D30A514E-A654-4A6E-9441-B88A66004F05}" dt="2025-05-13T20:06:37.388" v="8677" actId="1036"/>
          <ac:spMkLst>
            <pc:docMk/>
            <pc:sldMk cId="458437919" sldId="6924"/>
            <ac:spMk id="9" creationId="{FD67D0E8-607F-8A15-4C5C-D7E666FB6E15}"/>
          </ac:spMkLst>
        </pc:spChg>
        <pc:spChg chg="add mod">
          <ac:chgData name="julio olaf gonzalez guzman" userId="fb64a47ee61ae747" providerId="LiveId" clId="{D30A514E-A654-4A6E-9441-B88A66004F05}" dt="2025-05-13T20:06:37.388" v="8677" actId="1036"/>
          <ac:spMkLst>
            <pc:docMk/>
            <pc:sldMk cId="458437919" sldId="6924"/>
            <ac:spMk id="10" creationId="{43348144-2342-4F0C-981F-A7EE7EC0E549}"/>
          </ac:spMkLst>
        </pc:spChg>
        <pc:spChg chg="add mod">
          <ac:chgData name="julio olaf gonzalez guzman" userId="fb64a47ee61ae747" providerId="LiveId" clId="{D30A514E-A654-4A6E-9441-B88A66004F05}" dt="2025-05-13T20:06:37.388" v="8677" actId="1036"/>
          <ac:spMkLst>
            <pc:docMk/>
            <pc:sldMk cId="458437919" sldId="6924"/>
            <ac:spMk id="12" creationId="{5F2A454A-1C1C-8F9C-EF47-79BB1623C446}"/>
          </ac:spMkLst>
        </pc:spChg>
        <pc:spChg chg="add mod">
          <ac:chgData name="julio olaf gonzalez guzman" userId="fb64a47ee61ae747" providerId="LiveId" clId="{D30A514E-A654-4A6E-9441-B88A66004F05}" dt="2025-05-13T20:06:37.388" v="8677" actId="1036"/>
          <ac:spMkLst>
            <pc:docMk/>
            <pc:sldMk cId="458437919" sldId="6924"/>
            <ac:spMk id="13" creationId="{18139561-A8CC-322C-EF1F-AE022CFBBBBE}"/>
          </ac:spMkLst>
        </pc:spChg>
        <pc:spChg chg="add mod">
          <ac:chgData name="julio olaf gonzalez guzman" userId="fb64a47ee61ae747" providerId="LiveId" clId="{D30A514E-A654-4A6E-9441-B88A66004F05}" dt="2025-05-13T19:56:18.987" v="8554" actId="1076"/>
          <ac:spMkLst>
            <pc:docMk/>
            <pc:sldMk cId="458437919" sldId="6924"/>
            <ac:spMk id="14" creationId="{EB83E430-8CEC-381F-D820-31C252EA2F2D}"/>
          </ac:spMkLst>
        </pc:spChg>
        <pc:spChg chg="add mod">
          <ac:chgData name="julio olaf gonzalez guzman" userId="fb64a47ee61ae747" providerId="LiveId" clId="{D30A514E-A654-4A6E-9441-B88A66004F05}" dt="2025-05-13T20:06:54.408" v="8678" actId="1076"/>
          <ac:spMkLst>
            <pc:docMk/>
            <pc:sldMk cId="458437919" sldId="6924"/>
            <ac:spMk id="17" creationId="{381F99B2-C748-783C-E6AD-7F60E03D90CF}"/>
          </ac:spMkLst>
        </pc:spChg>
        <pc:spChg chg="add mod">
          <ac:chgData name="julio olaf gonzalez guzman" userId="fb64a47ee61ae747" providerId="LiveId" clId="{D30A514E-A654-4A6E-9441-B88A66004F05}" dt="2025-05-13T20:06:57.697" v="8679" actId="1076"/>
          <ac:spMkLst>
            <pc:docMk/>
            <pc:sldMk cId="458437919" sldId="6924"/>
            <ac:spMk id="18" creationId="{7A8AB4AF-97BA-0C0C-A326-4824936A0A8D}"/>
          </ac:spMkLst>
        </pc:spChg>
        <pc:spChg chg="add mod">
          <ac:chgData name="julio olaf gonzalez guzman" userId="fb64a47ee61ae747" providerId="LiveId" clId="{D30A514E-A654-4A6E-9441-B88A66004F05}" dt="2025-05-13T20:06:37.388" v="8677" actId="1036"/>
          <ac:spMkLst>
            <pc:docMk/>
            <pc:sldMk cId="458437919" sldId="6924"/>
            <ac:spMk id="19" creationId="{34253CD1-D0EB-AA25-434D-50A6209941A9}"/>
          </ac:spMkLst>
        </pc:spChg>
        <pc:spChg chg="add mod">
          <ac:chgData name="julio olaf gonzalez guzman" userId="fb64a47ee61ae747" providerId="LiveId" clId="{D30A514E-A654-4A6E-9441-B88A66004F05}" dt="2025-05-13T19:58:37.354" v="8562" actId="1076"/>
          <ac:spMkLst>
            <pc:docMk/>
            <pc:sldMk cId="458437919" sldId="6924"/>
            <ac:spMk id="20" creationId="{7F3CDDB5-B978-3634-644A-7F956A1B44DD}"/>
          </ac:spMkLst>
        </pc:spChg>
        <pc:spChg chg="add mod">
          <ac:chgData name="julio olaf gonzalez guzman" userId="fb64a47ee61ae747" providerId="LiveId" clId="{D30A514E-A654-4A6E-9441-B88A66004F05}" dt="2025-05-13T20:02:20.376" v="8635" actId="404"/>
          <ac:spMkLst>
            <pc:docMk/>
            <pc:sldMk cId="458437919" sldId="6924"/>
            <ac:spMk id="21" creationId="{0FCDF119-7AE2-5CFB-7A00-B33B4CE57A5D}"/>
          </ac:spMkLst>
        </pc:spChg>
        <pc:spChg chg="add mod">
          <ac:chgData name="julio olaf gonzalez guzman" userId="fb64a47ee61ae747" providerId="LiveId" clId="{D30A514E-A654-4A6E-9441-B88A66004F05}" dt="2025-05-13T20:06:37.388" v="8677" actId="1036"/>
          <ac:spMkLst>
            <pc:docMk/>
            <pc:sldMk cId="458437919" sldId="6924"/>
            <ac:spMk id="22" creationId="{F81ED6D6-C312-02DB-2FE1-7FC57EA9FFDE}"/>
          </ac:spMkLst>
        </pc:spChg>
        <pc:spChg chg="add mod">
          <ac:chgData name="julio olaf gonzalez guzman" userId="fb64a47ee61ae747" providerId="LiveId" clId="{D30A514E-A654-4A6E-9441-B88A66004F05}" dt="2025-05-13T20:06:37.388" v="8677" actId="1036"/>
          <ac:spMkLst>
            <pc:docMk/>
            <pc:sldMk cId="458437919" sldId="6924"/>
            <ac:spMk id="23" creationId="{1F7565B2-A485-8A0A-D41D-34305A10666C}"/>
          </ac:spMkLst>
        </pc:spChg>
        <pc:spChg chg="add mod">
          <ac:chgData name="julio olaf gonzalez guzman" userId="fb64a47ee61ae747" providerId="LiveId" clId="{D30A514E-A654-4A6E-9441-B88A66004F05}" dt="2025-05-13T20:06:37.388" v="8677" actId="1036"/>
          <ac:spMkLst>
            <pc:docMk/>
            <pc:sldMk cId="458437919" sldId="6924"/>
            <ac:spMk id="24" creationId="{99986E99-00EF-64E7-336C-5E962E2DEDDC}"/>
          </ac:spMkLst>
        </pc:spChg>
        <pc:spChg chg="add mod">
          <ac:chgData name="julio olaf gonzalez guzman" userId="fb64a47ee61ae747" providerId="LiveId" clId="{D30A514E-A654-4A6E-9441-B88A66004F05}" dt="2025-05-13T20:06:37.388" v="8677" actId="1036"/>
          <ac:spMkLst>
            <pc:docMk/>
            <pc:sldMk cId="458437919" sldId="6924"/>
            <ac:spMk id="25" creationId="{2B9B923B-E5BE-8126-3F89-96E01180AFCE}"/>
          </ac:spMkLst>
        </pc:spChg>
        <pc:spChg chg="add mod">
          <ac:chgData name="julio olaf gonzalez guzman" userId="fb64a47ee61ae747" providerId="LiveId" clId="{D30A514E-A654-4A6E-9441-B88A66004F05}" dt="2025-05-13T20:07:08.316" v="8680" actId="1076"/>
          <ac:spMkLst>
            <pc:docMk/>
            <pc:sldMk cId="458437919" sldId="6924"/>
            <ac:spMk id="28" creationId="{8BE44208-1C11-4967-BC93-C634229EE36C}"/>
          </ac:spMkLst>
        </pc:spChg>
        <pc:spChg chg="add mod">
          <ac:chgData name="julio olaf gonzalez guzman" userId="fb64a47ee61ae747" providerId="LiveId" clId="{D30A514E-A654-4A6E-9441-B88A66004F05}" dt="2025-05-13T20:06:28.584" v="8653" actId="1076"/>
          <ac:spMkLst>
            <pc:docMk/>
            <pc:sldMk cId="458437919" sldId="6924"/>
            <ac:spMk id="29" creationId="{FB1D7668-80F9-F1BB-4145-B8C206DB1142}"/>
          </ac:spMkLst>
        </pc:spChg>
        <pc:spChg chg="add mod">
          <ac:chgData name="julio olaf gonzalez guzman" userId="fb64a47ee61ae747" providerId="LiveId" clId="{D30A514E-A654-4A6E-9441-B88A66004F05}" dt="2025-05-13T20:06:28.584" v="8653" actId="1076"/>
          <ac:spMkLst>
            <pc:docMk/>
            <pc:sldMk cId="458437919" sldId="6924"/>
            <ac:spMk id="30" creationId="{F317F3B9-57AC-31E9-FE6C-04476A556518}"/>
          </ac:spMkLst>
        </pc:spChg>
        <pc:spChg chg="add mod">
          <ac:chgData name="julio olaf gonzalez guzman" userId="fb64a47ee61ae747" providerId="LiveId" clId="{D30A514E-A654-4A6E-9441-B88A66004F05}" dt="2025-05-13T20:06:28.584" v="8653" actId="1076"/>
          <ac:spMkLst>
            <pc:docMk/>
            <pc:sldMk cId="458437919" sldId="6924"/>
            <ac:spMk id="31" creationId="{68537B75-2C64-2418-F404-1C06062E24D3}"/>
          </ac:spMkLst>
        </pc:spChg>
        <pc:spChg chg="add mod">
          <ac:chgData name="julio olaf gonzalez guzman" userId="fb64a47ee61ae747" providerId="LiveId" clId="{D30A514E-A654-4A6E-9441-B88A66004F05}" dt="2025-05-13T20:06:37.388" v="8677" actId="1036"/>
          <ac:spMkLst>
            <pc:docMk/>
            <pc:sldMk cId="458437919" sldId="6924"/>
            <ac:spMk id="32" creationId="{3A1E9DFE-ECE2-4500-B421-C8F9C3083621}"/>
          </ac:spMkLst>
        </pc:spChg>
        <pc:spChg chg="add mod">
          <ac:chgData name="julio olaf gonzalez guzman" userId="fb64a47ee61ae747" providerId="LiveId" clId="{D30A514E-A654-4A6E-9441-B88A66004F05}" dt="2025-05-13T20:06:28.584" v="8653" actId="1076"/>
          <ac:spMkLst>
            <pc:docMk/>
            <pc:sldMk cId="458437919" sldId="6924"/>
            <ac:spMk id="33" creationId="{367FFEDF-6F46-0F9C-3695-7E76F4931FF1}"/>
          </ac:spMkLst>
        </pc:spChg>
        <pc:spChg chg="add mod">
          <ac:chgData name="julio olaf gonzalez guzman" userId="fb64a47ee61ae747" providerId="LiveId" clId="{D30A514E-A654-4A6E-9441-B88A66004F05}" dt="2025-05-13T20:06:28.584" v="8653" actId="1076"/>
          <ac:spMkLst>
            <pc:docMk/>
            <pc:sldMk cId="458437919" sldId="6924"/>
            <ac:spMk id="35" creationId="{5DDA5ACA-94D1-9B2F-BE95-51678EBDD6AE}"/>
          </ac:spMkLst>
        </pc:spChg>
        <pc:spChg chg="add mod">
          <ac:chgData name="julio olaf gonzalez guzman" userId="fb64a47ee61ae747" providerId="LiveId" clId="{D30A514E-A654-4A6E-9441-B88A66004F05}" dt="2025-05-13T20:06:28.584" v="8653" actId="1076"/>
          <ac:spMkLst>
            <pc:docMk/>
            <pc:sldMk cId="458437919" sldId="6924"/>
            <ac:spMk id="36" creationId="{E36CA1D9-6E46-EBEA-09A5-95B66114746F}"/>
          </ac:spMkLst>
        </pc:spChg>
        <pc:picChg chg="add del mod">
          <ac:chgData name="julio olaf gonzalez guzman" userId="fb64a47ee61ae747" providerId="LiveId" clId="{D30A514E-A654-4A6E-9441-B88A66004F05}" dt="2025-05-13T19:53:28.308" v="8535" actId="478"/>
          <ac:picMkLst>
            <pc:docMk/>
            <pc:sldMk cId="458437919" sldId="6924"/>
            <ac:picMk id="11" creationId="{C20A2F9B-F331-373B-ACEC-A2D2449ADEB3}"/>
          </ac:picMkLst>
        </pc:picChg>
        <pc:picChg chg="add mod">
          <ac:chgData name="julio olaf gonzalez guzman" userId="fb64a47ee61ae747" providerId="LiveId" clId="{D30A514E-A654-4A6E-9441-B88A66004F05}" dt="2025-05-13T19:56:18.987" v="8554" actId="1076"/>
          <ac:picMkLst>
            <pc:docMk/>
            <pc:sldMk cId="458437919" sldId="6924"/>
            <ac:picMk id="16" creationId="{4A09DEC6-2BC3-9DF6-E46B-BE86C0E6B3BC}"/>
          </ac:picMkLst>
        </pc:picChg>
        <pc:picChg chg="add del mod">
          <ac:chgData name="julio olaf gonzalez guzman" userId="fb64a47ee61ae747" providerId="LiveId" clId="{D30A514E-A654-4A6E-9441-B88A66004F05}" dt="2025-05-13T20:03:33.109" v="8640" actId="478"/>
          <ac:picMkLst>
            <pc:docMk/>
            <pc:sldMk cId="458437919" sldId="6924"/>
            <ac:picMk id="26" creationId="{1D125A41-9A95-62DE-F868-15B456CB08B0}"/>
          </ac:picMkLst>
        </pc:picChg>
        <pc:picChg chg="add mod">
          <ac:chgData name="julio olaf gonzalez guzman" userId="fb64a47ee61ae747" providerId="LiveId" clId="{D30A514E-A654-4A6E-9441-B88A66004F05}" dt="2025-05-13T20:03:39.711" v="8642" actId="1076"/>
          <ac:picMkLst>
            <pc:docMk/>
            <pc:sldMk cId="458437919" sldId="6924"/>
            <ac:picMk id="27" creationId="{D1FA9888-2FAF-C7BF-C77F-CFBBBBE51218}"/>
          </ac:picMkLst>
        </pc:picChg>
        <pc:picChg chg="add mod">
          <ac:chgData name="julio olaf gonzalez guzman" userId="fb64a47ee61ae747" providerId="LiveId" clId="{D30A514E-A654-4A6E-9441-B88A66004F05}" dt="2025-05-13T20:06:28.584" v="8653" actId="1076"/>
          <ac:picMkLst>
            <pc:docMk/>
            <pc:sldMk cId="458437919" sldId="6924"/>
            <ac:picMk id="34" creationId="{24AF5CD2-796B-949B-6FAD-65F89C02D5B4}"/>
          </ac:picMkLst>
        </pc:picChg>
      </pc:sldChg>
      <pc:sldChg chg="addSp delSp modSp add mod">
        <pc:chgData name="julio olaf gonzalez guzman" userId="fb64a47ee61ae747" providerId="LiveId" clId="{D30A514E-A654-4A6E-9441-B88A66004F05}" dt="2025-05-13T21:29:55.763" v="8861" actId="14100"/>
        <pc:sldMkLst>
          <pc:docMk/>
          <pc:sldMk cId="1639330893" sldId="6925"/>
        </pc:sldMkLst>
        <pc:spChg chg="add mod">
          <ac:chgData name="julio olaf gonzalez guzman" userId="fb64a47ee61ae747" providerId="LiveId" clId="{D30A514E-A654-4A6E-9441-B88A66004F05}" dt="2025-05-13T21:17:30.893" v="8740" actId="14100"/>
          <ac:spMkLst>
            <pc:docMk/>
            <pc:sldMk cId="1639330893" sldId="6925"/>
            <ac:spMk id="7" creationId="{2BDBAE85-3654-F097-E2C3-1FC90D8FD7B9}"/>
          </ac:spMkLst>
        </pc:spChg>
        <pc:spChg chg="add mod">
          <ac:chgData name="julio olaf gonzalez guzman" userId="fb64a47ee61ae747" providerId="LiveId" clId="{D30A514E-A654-4A6E-9441-B88A66004F05}" dt="2025-05-13T21:28:59.413" v="8856" actId="14100"/>
          <ac:spMkLst>
            <pc:docMk/>
            <pc:sldMk cId="1639330893" sldId="6925"/>
            <ac:spMk id="8" creationId="{DAAF6BBD-E86E-66D7-C8A8-6BF52D1D78AC}"/>
          </ac:spMkLst>
        </pc:spChg>
        <pc:spChg chg="del">
          <ac:chgData name="julio olaf gonzalez guzman" userId="fb64a47ee61ae747" providerId="LiveId" clId="{D30A514E-A654-4A6E-9441-B88A66004F05}" dt="2025-05-13T21:16:56.222" v="8733" actId="478"/>
          <ac:spMkLst>
            <pc:docMk/>
            <pc:sldMk cId="1639330893" sldId="6925"/>
            <ac:spMk id="11" creationId="{3414AAED-7782-D324-A948-A77E6FA3FC75}"/>
          </ac:spMkLst>
        </pc:spChg>
        <pc:spChg chg="del">
          <ac:chgData name="julio olaf gonzalez guzman" userId="fb64a47ee61ae747" providerId="LiveId" clId="{D30A514E-A654-4A6E-9441-B88A66004F05}" dt="2025-05-13T21:16:58.059" v="8734" actId="478"/>
          <ac:spMkLst>
            <pc:docMk/>
            <pc:sldMk cId="1639330893" sldId="6925"/>
            <ac:spMk id="14" creationId="{F0EEE70A-E138-723F-6C5D-DDEB92D206DC}"/>
          </ac:spMkLst>
        </pc:spChg>
        <pc:spChg chg="add mod">
          <ac:chgData name="julio olaf gonzalez guzman" userId="fb64a47ee61ae747" providerId="LiveId" clId="{D30A514E-A654-4A6E-9441-B88A66004F05}" dt="2025-05-13T21:28:46.946" v="8854" actId="255"/>
          <ac:spMkLst>
            <pc:docMk/>
            <pc:sldMk cId="1639330893" sldId="6925"/>
            <ac:spMk id="15" creationId="{732843F4-49FC-6F97-F9BE-BF5C23D2B7AF}"/>
          </ac:spMkLst>
        </pc:spChg>
        <pc:spChg chg="add mod">
          <ac:chgData name="julio olaf gonzalez guzman" userId="fb64a47ee61ae747" providerId="LiveId" clId="{D30A514E-A654-4A6E-9441-B88A66004F05}" dt="2025-05-13T21:28:46.946" v="8854" actId="255"/>
          <ac:spMkLst>
            <pc:docMk/>
            <pc:sldMk cId="1639330893" sldId="6925"/>
            <ac:spMk id="16" creationId="{D05861D4-A035-E269-0F43-BDDBB772BD77}"/>
          </ac:spMkLst>
        </pc:spChg>
        <pc:spChg chg="add mod">
          <ac:chgData name="julio olaf gonzalez guzman" userId="fb64a47ee61ae747" providerId="LiveId" clId="{D30A514E-A654-4A6E-9441-B88A66004F05}" dt="2025-05-13T21:28:46.946" v="8854" actId="255"/>
          <ac:spMkLst>
            <pc:docMk/>
            <pc:sldMk cId="1639330893" sldId="6925"/>
            <ac:spMk id="17" creationId="{2DF7523B-018B-6675-A871-2DFD60F83A64}"/>
          </ac:spMkLst>
        </pc:spChg>
        <pc:spChg chg="add mod">
          <ac:chgData name="julio olaf gonzalez guzman" userId="fb64a47ee61ae747" providerId="LiveId" clId="{D30A514E-A654-4A6E-9441-B88A66004F05}" dt="2025-05-13T21:29:17.425" v="8858" actId="113"/>
          <ac:spMkLst>
            <pc:docMk/>
            <pc:sldMk cId="1639330893" sldId="6925"/>
            <ac:spMk id="18" creationId="{B4D13B03-349B-C289-12D6-93DAC8555301}"/>
          </ac:spMkLst>
        </pc:spChg>
        <pc:spChg chg="add mod">
          <ac:chgData name="julio olaf gonzalez guzman" userId="fb64a47ee61ae747" providerId="LiveId" clId="{D30A514E-A654-4A6E-9441-B88A66004F05}" dt="2025-05-13T21:28:53.560" v="8855" actId="14100"/>
          <ac:spMkLst>
            <pc:docMk/>
            <pc:sldMk cId="1639330893" sldId="6925"/>
            <ac:spMk id="19" creationId="{99A42AB6-5A40-0EA1-88E8-B04209031087}"/>
          </ac:spMkLst>
        </pc:spChg>
        <pc:spChg chg="add mod">
          <ac:chgData name="julio olaf gonzalez guzman" userId="fb64a47ee61ae747" providerId="LiveId" clId="{D30A514E-A654-4A6E-9441-B88A66004F05}" dt="2025-05-13T21:21:18.652" v="8777" actId="1076"/>
          <ac:spMkLst>
            <pc:docMk/>
            <pc:sldMk cId="1639330893" sldId="6925"/>
            <ac:spMk id="24" creationId="{51FF373C-FD83-2A2A-8BCC-1EE6EE72DC31}"/>
          </ac:spMkLst>
        </pc:spChg>
        <pc:spChg chg="add mod">
          <ac:chgData name="julio olaf gonzalez guzman" userId="fb64a47ee61ae747" providerId="LiveId" clId="{D30A514E-A654-4A6E-9441-B88A66004F05}" dt="2025-05-13T21:28:46.946" v="8854" actId="255"/>
          <ac:spMkLst>
            <pc:docMk/>
            <pc:sldMk cId="1639330893" sldId="6925"/>
            <ac:spMk id="25" creationId="{57C16A19-ABCF-E3C7-B94D-573D25EC4448}"/>
          </ac:spMkLst>
        </pc:spChg>
        <pc:spChg chg="add mod">
          <ac:chgData name="julio olaf gonzalez guzman" userId="fb64a47ee61ae747" providerId="LiveId" clId="{D30A514E-A654-4A6E-9441-B88A66004F05}" dt="2025-05-13T21:28:46.946" v="8854" actId="255"/>
          <ac:spMkLst>
            <pc:docMk/>
            <pc:sldMk cId="1639330893" sldId="6925"/>
            <ac:spMk id="26" creationId="{90104B60-8CEA-CA48-3B2E-11811B772AA4}"/>
          </ac:spMkLst>
        </pc:spChg>
        <pc:spChg chg="add mod">
          <ac:chgData name="julio olaf gonzalez guzman" userId="fb64a47ee61ae747" providerId="LiveId" clId="{D30A514E-A654-4A6E-9441-B88A66004F05}" dt="2025-05-13T21:28:46.946" v="8854" actId="255"/>
          <ac:spMkLst>
            <pc:docMk/>
            <pc:sldMk cId="1639330893" sldId="6925"/>
            <ac:spMk id="27" creationId="{4E4E9366-08F1-A8EE-CBAC-C70C21BA1E7A}"/>
          </ac:spMkLst>
        </pc:spChg>
        <pc:spChg chg="add mod">
          <ac:chgData name="julio olaf gonzalez guzman" userId="fb64a47ee61ae747" providerId="LiveId" clId="{D30A514E-A654-4A6E-9441-B88A66004F05}" dt="2025-05-13T21:28:46.946" v="8854" actId="255"/>
          <ac:spMkLst>
            <pc:docMk/>
            <pc:sldMk cId="1639330893" sldId="6925"/>
            <ac:spMk id="28" creationId="{D0557FD0-D886-3947-48A3-A6E6439E74DC}"/>
          </ac:spMkLst>
        </pc:spChg>
        <pc:spChg chg="add mod">
          <ac:chgData name="julio olaf gonzalez guzman" userId="fb64a47ee61ae747" providerId="LiveId" clId="{D30A514E-A654-4A6E-9441-B88A66004F05}" dt="2025-05-13T21:28:46.946" v="8854" actId="255"/>
          <ac:spMkLst>
            <pc:docMk/>
            <pc:sldMk cId="1639330893" sldId="6925"/>
            <ac:spMk id="29" creationId="{934AAB22-01A4-D7CB-6C61-C1B24F12D238}"/>
          </ac:spMkLst>
        </pc:spChg>
        <pc:spChg chg="add mod">
          <ac:chgData name="julio olaf gonzalez guzman" userId="fb64a47ee61ae747" providerId="LiveId" clId="{D30A514E-A654-4A6E-9441-B88A66004F05}" dt="2025-05-13T21:28:46.946" v="8854" actId="255"/>
          <ac:spMkLst>
            <pc:docMk/>
            <pc:sldMk cId="1639330893" sldId="6925"/>
            <ac:spMk id="31" creationId="{34708D6C-2A60-6F10-33BD-BA4AF85C1E31}"/>
          </ac:spMkLst>
        </pc:spChg>
        <pc:spChg chg="add mod">
          <ac:chgData name="julio olaf gonzalez guzman" userId="fb64a47ee61ae747" providerId="LiveId" clId="{D30A514E-A654-4A6E-9441-B88A66004F05}" dt="2025-05-13T21:23:54.231" v="8798"/>
          <ac:spMkLst>
            <pc:docMk/>
            <pc:sldMk cId="1639330893" sldId="6925"/>
            <ac:spMk id="34" creationId="{531F660E-D7F1-5C1D-7FF9-8D0D023B6941}"/>
          </ac:spMkLst>
        </pc:spChg>
        <pc:spChg chg="add mod">
          <ac:chgData name="julio olaf gonzalez guzman" userId="fb64a47ee61ae747" providerId="LiveId" clId="{D30A514E-A654-4A6E-9441-B88A66004F05}" dt="2025-05-13T21:23:54.231" v="8798"/>
          <ac:spMkLst>
            <pc:docMk/>
            <pc:sldMk cId="1639330893" sldId="6925"/>
            <ac:spMk id="35" creationId="{386E6F70-986B-30B6-0645-C6F70C95E24E}"/>
          </ac:spMkLst>
        </pc:spChg>
        <pc:spChg chg="add mod">
          <ac:chgData name="julio olaf gonzalez guzman" userId="fb64a47ee61ae747" providerId="LiveId" clId="{D30A514E-A654-4A6E-9441-B88A66004F05}" dt="2025-05-13T21:23:54.231" v="8798"/>
          <ac:spMkLst>
            <pc:docMk/>
            <pc:sldMk cId="1639330893" sldId="6925"/>
            <ac:spMk id="36" creationId="{95ABC883-6E93-DC11-164F-6C3352D2DDB1}"/>
          </ac:spMkLst>
        </pc:spChg>
        <pc:spChg chg="add mod">
          <ac:chgData name="julio olaf gonzalez guzman" userId="fb64a47ee61ae747" providerId="LiveId" clId="{D30A514E-A654-4A6E-9441-B88A66004F05}" dt="2025-05-13T21:23:54.231" v="8798"/>
          <ac:spMkLst>
            <pc:docMk/>
            <pc:sldMk cId="1639330893" sldId="6925"/>
            <ac:spMk id="37" creationId="{AA3A5009-F096-6EF7-0F97-07093B36B31A}"/>
          </ac:spMkLst>
        </pc:spChg>
        <pc:spChg chg="add mod">
          <ac:chgData name="julio olaf gonzalez guzman" userId="fb64a47ee61ae747" providerId="LiveId" clId="{D30A514E-A654-4A6E-9441-B88A66004F05}" dt="2025-05-13T21:23:54.231" v="8798"/>
          <ac:spMkLst>
            <pc:docMk/>
            <pc:sldMk cId="1639330893" sldId="6925"/>
            <ac:spMk id="38" creationId="{94CBC104-BA13-1215-3E88-CE0FFD307E9C}"/>
          </ac:spMkLst>
        </pc:spChg>
        <pc:spChg chg="add mod">
          <ac:chgData name="julio olaf gonzalez guzman" userId="fb64a47ee61ae747" providerId="LiveId" clId="{D30A514E-A654-4A6E-9441-B88A66004F05}" dt="2025-05-13T21:23:54.231" v="8798"/>
          <ac:spMkLst>
            <pc:docMk/>
            <pc:sldMk cId="1639330893" sldId="6925"/>
            <ac:spMk id="39" creationId="{607245E1-2D0F-C04D-8CE9-669641638D48}"/>
          </ac:spMkLst>
        </pc:spChg>
        <pc:spChg chg="add mod">
          <ac:chgData name="julio olaf gonzalez guzman" userId="fb64a47ee61ae747" providerId="LiveId" clId="{D30A514E-A654-4A6E-9441-B88A66004F05}" dt="2025-05-13T21:23:54.231" v="8798"/>
          <ac:spMkLst>
            <pc:docMk/>
            <pc:sldMk cId="1639330893" sldId="6925"/>
            <ac:spMk id="40" creationId="{C375915E-1EA7-8EC6-B062-87CA629A0AB6}"/>
          </ac:spMkLst>
        </pc:spChg>
        <pc:spChg chg="add mod">
          <ac:chgData name="julio olaf gonzalez guzman" userId="fb64a47ee61ae747" providerId="LiveId" clId="{D30A514E-A654-4A6E-9441-B88A66004F05}" dt="2025-05-13T21:29:43.118" v="8859" actId="255"/>
          <ac:spMkLst>
            <pc:docMk/>
            <pc:sldMk cId="1639330893" sldId="6925"/>
            <ac:spMk id="42" creationId="{C9BE9930-7CEF-BF95-FD96-73E54ADFBA07}"/>
          </ac:spMkLst>
        </pc:spChg>
        <pc:spChg chg="add mod">
          <ac:chgData name="julio olaf gonzalez guzman" userId="fb64a47ee61ae747" providerId="LiveId" clId="{D30A514E-A654-4A6E-9441-B88A66004F05}" dt="2025-05-13T21:25:17.573" v="8814" actId="1076"/>
          <ac:spMkLst>
            <pc:docMk/>
            <pc:sldMk cId="1639330893" sldId="6925"/>
            <ac:spMk id="43" creationId="{0726F442-5884-2A75-5C1E-A47373298859}"/>
          </ac:spMkLst>
        </pc:spChg>
        <pc:spChg chg="add mod">
          <ac:chgData name="julio olaf gonzalez guzman" userId="fb64a47ee61ae747" providerId="LiveId" clId="{D30A514E-A654-4A6E-9441-B88A66004F05}" dt="2025-05-13T21:29:43.118" v="8859" actId="255"/>
          <ac:spMkLst>
            <pc:docMk/>
            <pc:sldMk cId="1639330893" sldId="6925"/>
            <ac:spMk id="44" creationId="{38DF959B-6B06-F9DA-1341-5EC049DDF85B}"/>
          </ac:spMkLst>
        </pc:spChg>
        <pc:spChg chg="add mod">
          <ac:chgData name="julio olaf gonzalez guzman" userId="fb64a47ee61ae747" providerId="LiveId" clId="{D30A514E-A654-4A6E-9441-B88A66004F05}" dt="2025-05-13T21:29:43.118" v="8859" actId="255"/>
          <ac:spMkLst>
            <pc:docMk/>
            <pc:sldMk cId="1639330893" sldId="6925"/>
            <ac:spMk id="45" creationId="{603C227A-8BF9-7B9E-3C7A-9A3A0CC7F853}"/>
          </ac:spMkLst>
        </pc:spChg>
        <pc:spChg chg="add mod">
          <ac:chgData name="julio olaf gonzalez guzman" userId="fb64a47ee61ae747" providerId="LiveId" clId="{D30A514E-A654-4A6E-9441-B88A66004F05}" dt="2025-05-13T21:29:43.118" v="8859" actId="255"/>
          <ac:spMkLst>
            <pc:docMk/>
            <pc:sldMk cId="1639330893" sldId="6925"/>
            <ac:spMk id="46" creationId="{26893CFF-EE89-FA86-24AF-8B6BF973F254}"/>
          </ac:spMkLst>
        </pc:spChg>
        <pc:spChg chg="add mod">
          <ac:chgData name="julio olaf gonzalez guzman" userId="fb64a47ee61ae747" providerId="LiveId" clId="{D30A514E-A654-4A6E-9441-B88A66004F05}" dt="2025-05-13T21:29:51.347" v="8860" actId="14100"/>
          <ac:spMkLst>
            <pc:docMk/>
            <pc:sldMk cId="1639330893" sldId="6925"/>
            <ac:spMk id="47" creationId="{F1FD4416-B3B2-AA03-D312-7128EB9CF4A1}"/>
          </ac:spMkLst>
        </pc:spChg>
        <pc:spChg chg="add mod">
          <ac:chgData name="julio olaf gonzalez guzman" userId="fb64a47ee61ae747" providerId="LiveId" clId="{D30A514E-A654-4A6E-9441-B88A66004F05}" dt="2025-05-13T21:25:17.573" v="8814" actId="1076"/>
          <ac:spMkLst>
            <pc:docMk/>
            <pc:sldMk cId="1639330893" sldId="6925"/>
            <ac:spMk id="48" creationId="{FCA72951-4690-6F80-38A2-769F4FFDEA56}"/>
          </ac:spMkLst>
        </pc:spChg>
        <pc:spChg chg="add mod">
          <ac:chgData name="julio olaf gonzalez guzman" userId="fb64a47ee61ae747" providerId="LiveId" clId="{D30A514E-A654-4A6E-9441-B88A66004F05}" dt="2025-05-13T21:29:43.118" v="8859" actId="255"/>
          <ac:spMkLst>
            <pc:docMk/>
            <pc:sldMk cId="1639330893" sldId="6925"/>
            <ac:spMk id="53" creationId="{FD8EFFC3-6193-4899-77EC-F153F761C4EC}"/>
          </ac:spMkLst>
        </pc:spChg>
        <pc:spChg chg="add mod">
          <ac:chgData name="julio olaf gonzalez guzman" userId="fb64a47ee61ae747" providerId="LiveId" clId="{D30A514E-A654-4A6E-9441-B88A66004F05}" dt="2025-05-13T21:26:20.780" v="8819" actId="1076"/>
          <ac:spMkLst>
            <pc:docMk/>
            <pc:sldMk cId="1639330893" sldId="6925"/>
            <ac:spMk id="54" creationId="{A5B9F1EF-7DF2-D9D8-7971-E53A1967E985}"/>
          </ac:spMkLst>
        </pc:spChg>
        <pc:spChg chg="add mod">
          <ac:chgData name="julio olaf gonzalez guzman" userId="fb64a47ee61ae747" providerId="LiveId" clId="{D30A514E-A654-4A6E-9441-B88A66004F05}" dt="2025-05-13T21:29:43.118" v="8859" actId="255"/>
          <ac:spMkLst>
            <pc:docMk/>
            <pc:sldMk cId="1639330893" sldId="6925"/>
            <ac:spMk id="55" creationId="{D30408FE-6601-4E67-B87A-34295BF8620D}"/>
          </ac:spMkLst>
        </pc:spChg>
        <pc:spChg chg="add mod">
          <ac:chgData name="julio olaf gonzalez guzman" userId="fb64a47ee61ae747" providerId="LiveId" clId="{D30A514E-A654-4A6E-9441-B88A66004F05}" dt="2025-05-13T21:27:44.608" v="8850" actId="1076"/>
          <ac:spMkLst>
            <pc:docMk/>
            <pc:sldMk cId="1639330893" sldId="6925"/>
            <ac:spMk id="56" creationId="{935FC066-61C5-46E9-CC38-FEE1CEDCD9B6}"/>
          </ac:spMkLst>
        </pc:spChg>
        <pc:spChg chg="add mod">
          <ac:chgData name="julio olaf gonzalez guzman" userId="fb64a47ee61ae747" providerId="LiveId" clId="{D30A514E-A654-4A6E-9441-B88A66004F05}" dt="2025-05-13T21:29:55.763" v="8861" actId="14100"/>
          <ac:spMkLst>
            <pc:docMk/>
            <pc:sldMk cId="1639330893" sldId="6925"/>
            <ac:spMk id="57" creationId="{EFA04560-A3CA-B1CE-5CDA-AE5847C95847}"/>
          </ac:spMkLst>
        </pc:spChg>
        <pc:spChg chg="add mod">
          <ac:chgData name="julio olaf gonzalez guzman" userId="fb64a47ee61ae747" providerId="LiveId" clId="{D30A514E-A654-4A6E-9441-B88A66004F05}" dt="2025-05-13T21:29:43.118" v="8859" actId="255"/>
          <ac:spMkLst>
            <pc:docMk/>
            <pc:sldMk cId="1639330893" sldId="6925"/>
            <ac:spMk id="58" creationId="{4631619F-0E99-50F6-00EC-4CA90DBF3625}"/>
          </ac:spMkLst>
        </pc:spChg>
        <pc:spChg chg="add mod">
          <ac:chgData name="julio olaf gonzalez guzman" userId="fb64a47ee61ae747" providerId="LiveId" clId="{D30A514E-A654-4A6E-9441-B88A66004F05}" dt="2025-05-13T21:29:43.118" v="8859" actId="255"/>
          <ac:spMkLst>
            <pc:docMk/>
            <pc:sldMk cId="1639330893" sldId="6925"/>
            <ac:spMk id="60" creationId="{E72866B4-930E-9BEF-3FFF-A157EFA21C27}"/>
          </ac:spMkLst>
        </pc:spChg>
        <pc:spChg chg="add mod">
          <ac:chgData name="julio olaf gonzalez guzman" userId="fb64a47ee61ae747" providerId="LiveId" clId="{D30A514E-A654-4A6E-9441-B88A66004F05}" dt="2025-05-13T21:27:44.608" v="8850" actId="1076"/>
          <ac:spMkLst>
            <pc:docMk/>
            <pc:sldMk cId="1639330893" sldId="6925"/>
            <ac:spMk id="61" creationId="{D1F3D9C4-5B6A-5513-B2DE-B260E695A966}"/>
          </ac:spMkLst>
        </pc:spChg>
        <pc:picChg chg="add mod">
          <ac:chgData name="julio olaf gonzalez guzman" userId="fb64a47ee61ae747" providerId="LiveId" clId="{D30A514E-A654-4A6E-9441-B88A66004F05}" dt="2025-05-13T21:20:02.250" v="8770" actId="1076"/>
          <ac:picMkLst>
            <pc:docMk/>
            <pc:sldMk cId="1639330893" sldId="6925"/>
            <ac:picMk id="20" creationId="{D570B164-A21B-E9EB-9741-5608381A2F73}"/>
          </ac:picMkLst>
        </pc:picChg>
        <pc:picChg chg="add mod">
          <ac:chgData name="julio olaf gonzalez guzman" userId="fb64a47ee61ae747" providerId="LiveId" clId="{D30A514E-A654-4A6E-9441-B88A66004F05}" dt="2025-05-13T21:22:18.147" v="8793" actId="1076"/>
          <ac:picMkLst>
            <pc:docMk/>
            <pc:sldMk cId="1639330893" sldId="6925"/>
            <ac:picMk id="30" creationId="{67CE81FA-5131-4E4C-DF96-83D09C8AA4DC}"/>
          </ac:picMkLst>
        </pc:picChg>
        <pc:picChg chg="add mod">
          <ac:chgData name="julio olaf gonzalez guzman" userId="fb64a47ee61ae747" providerId="LiveId" clId="{D30A514E-A654-4A6E-9441-B88A66004F05}" dt="2025-05-13T21:23:54.231" v="8798"/>
          <ac:picMkLst>
            <pc:docMk/>
            <pc:sldMk cId="1639330893" sldId="6925"/>
            <ac:picMk id="41" creationId="{0B18C17F-B644-D4CB-A56F-5631FA81A724}"/>
          </ac:picMkLst>
        </pc:picChg>
        <pc:picChg chg="add mod">
          <ac:chgData name="julio olaf gonzalez guzman" userId="fb64a47ee61ae747" providerId="LiveId" clId="{D30A514E-A654-4A6E-9441-B88A66004F05}" dt="2025-05-13T21:25:17.573" v="8814" actId="1076"/>
          <ac:picMkLst>
            <pc:docMk/>
            <pc:sldMk cId="1639330893" sldId="6925"/>
            <ac:picMk id="49" creationId="{20C10F54-5DD9-6F2F-E712-EB131820ED4E}"/>
          </ac:picMkLst>
        </pc:picChg>
        <pc:picChg chg="add mod">
          <ac:chgData name="julio olaf gonzalez guzman" userId="fb64a47ee61ae747" providerId="LiveId" clId="{D30A514E-A654-4A6E-9441-B88A66004F05}" dt="2025-05-13T21:27:44.608" v="8850" actId="1076"/>
          <ac:picMkLst>
            <pc:docMk/>
            <pc:sldMk cId="1639330893" sldId="6925"/>
            <ac:picMk id="59" creationId="{B8A3E985-2071-E26F-35E4-46C94C71F9D0}"/>
          </ac:picMkLst>
        </pc:picChg>
        <pc:cxnChg chg="mod">
          <ac:chgData name="julio olaf gonzalez guzman" userId="fb64a47ee61ae747" providerId="LiveId" clId="{D30A514E-A654-4A6E-9441-B88A66004F05}" dt="2025-05-13T21:28:59.413" v="8856" actId="14100"/>
          <ac:cxnSpMkLst>
            <pc:docMk/>
            <pc:sldMk cId="1639330893" sldId="6925"/>
            <ac:cxnSpMk id="12" creationId="{BE3DC7D0-45A4-6127-2E87-40C8CCCDFAC7}"/>
          </ac:cxnSpMkLst>
        </pc:cxnChg>
        <pc:cxnChg chg="mod">
          <ac:chgData name="julio olaf gonzalez guzman" userId="fb64a47ee61ae747" providerId="LiveId" clId="{D30A514E-A654-4A6E-9441-B88A66004F05}" dt="2025-05-13T21:22:33.628" v="8797" actId="14100"/>
          <ac:cxnSpMkLst>
            <pc:docMk/>
            <pc:sldMk cId="1639330893" sldId="6925"/>
            <ac:cxnSpMk id="13" creationId="{F9B34DDD-F2D4-B381-BBB0-4153D652A2C5}"/>
          </ac:cxnSpMkLst>
        </pc:cxnChg>
        <pc:cxnChg chg="add mod">
          <ac:chgData name="julio olaf gonzalez guzman" userId="fb64a47ee61ae747" providerId="LiveId" clId="{D30A514E-A654-4A6E-9441-B88A66004F05}" dt="2025-05-13T21:25:33.270" v="8817" actId="14100"/>
          <ac:cxnSpMkLst>
            <pc:docMk/>
            <pc:sldMk cId="1639330893" sldId="6925"/>
            <ac:cxnSpMk id="50" creationId="{1F778F7C-78DF-C3F0-593E-2D4AD4E86A5A}"/>
          </ac:cxnSpMkLst>
        </pc:cxnChg>
        <pc:cxnChg chg="add mod">
          <ac:chgData name="julio olaf gonzalez guzman" userId="fb64a47ee61ae747" providerId="LiveId" clId="{D30A514E-A654-4A6E-9441-B88A66004F05}" dt="2025-05-13T21:27:58.365" v="8853" actId="14100"/>
          <ac:cxnSpMkLst>
            <pc:docMk/>
            <pc:sldMk cId="1639330893" sldId="6925"/>
            <ac:cxnSpMk id="62" creationId="{4CE26B91-94F5-5120-26D2-CAD0D4A20D6F}"/>
          </ac:cxnSpMkLst>
        </pc:cxnChg>
      </pc:sldChg>
      <pc:sldChg chg="addSp delSp modSp add mod">
        <pc:chgData name="julio olaf gonzalez guzman" userId="fb64a47ee61ae747" providerId="LiveId" clId="{D30A514E-A654-4A6E-9441-B88A66004F05}" dt="2025-05-13T22:02:08.370" v="8987" actId="478"/>
        <pc:sldMkLst>
          <pc:docMk/>
          <pc:sldMk cId="136003543" sldId="6926"/>
        </pc:sldMkLst>
        <pc:spChg chg="del">
          <ac:chgData name="julio olaf gonzalez guzman" userId="fb64a47ee61ae747" providerId="LiveId" clId="{D30A514E-A654-4A6E-9441-B88A66004F05}" dt="2025-05-13T21:32:11.334" v="8863" actId="478"/>
          <ac:spMkLst>
            <pc:docMk/>
            <pc:sldMk cId="136003543" sldId="6926"/>
            <ac:spMk id="8" creationId="{68D4D476-A0CC-F9D1-3734-E93B3B0BAFFE}"/>
          </ac:spMkLst>
        </pc:spChg>
        <pc:spChg chg="mod">
          <ac:chgData name="julio olaf gonzalez guzman" userId="fb64a47ee61ae747" providerId="LiveId" clId="{D30A514E-A654-4A6E-9441-B88A66004F05}" dt="2025-05-13T21:52:03.338" v="8935" actId="1076"/>
          <ac:spMkLst>
            <pc:docMk/>
            <pc:sldMk cId="136003543" sldId="6926"/>
            <ac:spMk id="11" creationId="{C62E6620-93CC-E9F9-9AA3-DAC67A68D63D}"/>
          </ac:spMkLst>
        </pc:spChg>
        <pc:spChg chg="del">
          <ac:chgData name="julio olaf gonzalez guzman" userId="fb64a47ee61ae747" providerId="LiveId" clId="{D30A514E-A654-4A6E-9441-B88A66004F05}" dt="2025-05-13T21:32:14.499" v="8864" actId="478"/>
          <ac:spMkLst>
            <pc:docMk/>
            <pc:sldMk cId="136003543" sldId="6926"/>
            <ac:spMk id="15" creationId="{F65609CD-F477-8F09-A61C-DFFB39A9728A}"/>
          </ac:spMkLst>
        </pc:spChg>
        <pc:spChg chg="add mod">
          <ac:chgData name="julio olaf gonzalez guzman" userId="fb64a47ee61ae747" providerId="LiveId" clId="{D30A514E-A654-4A6E-9441-B88A66004F05}" dt="2025-05-13T21:32:30.335" v="8865"/>
          <ac:spMkLst>
            <pc:docMk/>
            <pc:sldMk cId="136003543" sldId="6926"/>
            <ac:spMk id="20" creationId="{934CC0A3-1F4B-602C-028B-CD1B590CEE2D}"/>
          </ac:spMkLst>
        </pc:spChg>
        <pc:spChg chg="add mod">
          <ac:chgData name="julio olaf gonzalez guzman" userId="fb64a47ee61ae747" providerId="LiveId" clId="{D30A514E-A654-4A6E-9441-B88A66004F05}" dt="2025-05-13T21:32:30.335" v="8865"/>
          <ac:spMkLst>
            <pc:docMk/>
            <pc:sldMk cId="136003543" sldId="6926"/>
            <ac:spMk id="22" creationId="{A140EB50-58D5-9D96-8E6B-458246E28D62}"/>
          </ac:spMkLst>
        </pc:spChg>
        <pc:spChg chg="add mod">
          <ac:chgData name="julio olaf gonzalez guzman" userId="fb64a47ee61ae747" providerId="LiveId" clId="{D30A514E-A654-4A6E-9441-B88A66004F05}" dt="2025-05-13T21:32:30.335" v="8865"/>
          <ac:spMkLst>
            <pc:docMk/>
            <pc:sldMk cId="136003543" sldId="6926"/>
            <ac:spMk id="23" creationId="{4672D740-8652-2C61-693D-40ACB89C14E1}"/>
          </ac:spMkLst>
        </pc:spChg>
        <pc:spChg chg="add mod">
          <ac:chgData name="julio olaf gonzalez guzman" userId="fb64a47ee61ae747" providerId="LiveId" clId="{D30A514E-A654-4A6E-9441-B88A66004F05}" dt="2025-05-13T21:32:30.335" v="8865"/>
          <ac:spMkLst>
            <pc:docMk/>
            <pc:sldMk cId="136003543" sldId="6926"/>
            <ac:spMk id="26" creationId="{6DBB5D42-A7DF-AC14-7AB2-BA809CE9F36A}"/>
          </ac:spMkLst>
        </pc:spChg>
        <pc:spChg chg="add mod">
          <ac:chgData name="julio olaf gonzalez guzman" userId="fb64a47ee61ae747" providerId="LiveId" clId="{D30A514E-A654-4A6E-9441-B88A66004F05}" dt="2025-05-13T21:32:30.335" v="8865"/>
          <ac:spMkLst>
            <pc:docMk/>
            <pc:sldMk cId="136003543" sldId="6926"/>
            <ac:spMk id="27" creationId="{444D980D-01A4-1D64-E664-60E9EF0D6811}"/>
          </ac:spMkLst>
        </pc:spChg>
        <pc:spChg chg="add mod">
          <ac:chgData name="julio olaf gonzalez guzman" userId="fb64a47ee61ae747" providerId="LiveId" clId="{D30A514E-A654-4A6E-9441-B88A66004F05}" dt="2025-05-13T21:32:30.335" v="8865"/>
          <ac:spMkLst>
            <pc:docMk/>
            <pc:sldMk cId="136003543" sldId="6926"/>
            <ac:spMk id="30" creationId="{D3F31411-FAB3-C862-24FD-A33B407E2EDD}"/>
          </ac:spMkLst>
        </pc:spChg>
        <pc:spChg chg="add mod">
          <ac:chgData name="julio olaf gonzalez guzman" userId="fb64a47ee61ae747" providerId="LiveId" clId="{D30A514E-A654-4A6E-9441-B88A66004F05}" dt="2025-05-13T21:32:30.335" v="8865"/>
          <ac:spMkLst>
            <pc:docMk/>
            <pc:sldMk cId="136003543" sldId="6926"/>
            <ac:spMk id="44" creationId="{FBF7EF14-B8FD-5E02-AF59-340598AA393F}"/>
          </ac:spMkLst>
        </pc:spChg>
        <pc:spChg chg="add mod">
          <ac:chgData name="julio olaf gonzalez guzman" userId="fb64a47ee61ae747" providerId="LiveId" clId="{D30A514E-A654-4A6E-9441-B88A66004F05}" dt="2025-05-13T21:32:30.335" v="8865"/>
          <ac:spMkLst>
            <pc:docMk/>
            <pc:sldMk cId="136003543" sldId="6926"/>
            <ac:spMk id="45" creationId="{88BAAD30-D51B-8AA1-0FE5-6D27EC520C9E}"/>
          </ac:spMkLst>
        </pc:spChg>
        <pc:spChg chg="add mod">
          <ac:chgData name="julio olaf gonzalez guzman" userId="fb64a47ee61ae747" providerId="LiveId" clId="{D30A514E-A654-4A6E-9441-B88A66004F05}" dt="2025-05-13T21:32:30.335" v="8865"/>
          <ac:spMkLst>
            <pc:docMk/>
            <pc:sldMk cId="136003543" sldId="6926"/>
            <ac:spMk id="50" creationId="{EFCAFAC6-CBDB-0110-1184-721C2923334E}"/>
          </ac:spMkLst>
        </pc:spChg>
        <pc:spChg chg="add mod">
          <ac:chgData name="julio olaf gonzalez guzman" userId="fb64a47ee61ae747" providerId="LiveId" clId="{D30A514E-A654-4A6E-9441-B88A66004F05}" dt="2025-05-13T21:32:30.335" v="8865"/>
          <ac:spMkLst>
            <pc:docMk/>
            <pc:sldMk cId="136003543" sldId="6926"/>
            <ac:spMk id="58" creationId="{39C0C77A-3D80-6CE7-39A3-D7D5270BF47C}"/>
          </ac:spMkLst>
        </pc:spChg>
        <pc:spChg chg="add mod">
          <ac:chgData name="julio olaf gonzalez guzman" userId="fb64a47ee61ae747" providerId="LiveId" clId="{D30A514E-A654-4A6E-9441-B88A66004F05}" dt="2025-05-13T21:54:21.998" v="8948" actId="1076"/>
          <ac:spMkLst>
            <pc:docMk/>
            <pc:sldMk cId="136003543" sldId="6926"/>
            <ac:spMk id="67" creationId="{CF001088-5EB9-E3C6-C6D7-43CA6F179E0A}"/>
          </ac:spMkLst>
        </pc:spChg>
        <pc:spChg chg="add mod">
          <ac:chgData name="julio olaf gonzalez guzman" userId="fb64a47ee61ae747" providerId="LiveId" clId="{D30A514E-A654-4A6E-9441-B88A66004F05}" dt="2025-05-13T21:54:21.998" v="8948" actId="1076"/>
          <ac:spMkLst>
            <pc:docMk/>
            <pc:sldMk cId="136003543" sldId="6926"/>
            <ac:spMk id="68" creationId="{7E60AB94-5238-7995-40C6-339093ADE827}"/>
          </ac:spMkLst>
        </pc:spChg>
        <pc:spChg chg="add mod">
          <ac:chgData name="julio olaf gonzalez guzman" userId="fb64a47ee61ae747" providerId="LiveId" clId="{D30A514E-A654-4A6E-9441-B88A66004F05}" dt="2025-05-13T21:54:21.998" v="8948" actId="1076"/>
          <ac:spMkLst>
            <pc:docMk/>
            <pc:sldMk cId="136003543" sldId="6926"/>
            <ac:spMk id="69" creationId="{FB8EA3F9-CB8C-E68C-F104-56FFFDB0EDC3}"/>
          </ac:spMkLst>
        </pc:spChg>
        <pc:spChg chg="mod">
          <ac:chgData name="julio olaf gonzalez guzman" userId="fb64a47ee61ae747" providerId="LiveId" clId="{D30A514E-A654-4A6E-9441-B88A66004F05}" dt="2025-05-13T21:54:21.998" v="8948" actId="1076"/>
          <ac:spMkLst>
            <pc:docMk/>
            <pc:sldMk cId="136003543" sldId="6926"/>
            <ac:spMk id="70" creationId="{2CAF4D9B-7C03-E165-D322-627ED68DC0D8}"/>
          </ac:spMkLst>
        </pc:spChg>
        <pc:spChg chg="mod">
          <ac:chgData name="julio olaf gonzalez guzman" userId="fb64a47ee61ae747" providerId="LiveId" clId="{D30A514E-A654-4A6E-9441-B88A66004F05}" dt="2025-05-13T21:54:21.998" v="8948" actId="1076"/>
          <ac:spMkLst>
            <pc:docMk/>
            <pc:sldMk cId="136003543" sldId="6926"/>
            <ac:spMk id="71" creationId="{F6A643D5-2936-6FA7-D857-C0763FA7E723}"/>
          </ac:spMkLst>
        </pc:spChg>
        <pc:spChg chg="mod">
          <ac:chgData name="julio olaf gonzalez guzman" userId="fb64a47ee61ae747" providerId="LiveId" clId="{D30A514E-A654-4A6E-9441-B88A66004F05}" dt="2025-05-13T21:54:21.998" v="8948" actId="1076"/>
          <ac:spMkLst>
            <pc:docMk/>
            <pc:sldMk cId="136003543" sldId="6926"/>
            <ac:spMk id="72" creationId="{6A46B1CD-42D4-EF6E-FE6D-904D7B06DD3E}"/>
          </ac:spMkLst>
        </pc:spChg>
        <pc:spChg chg="mod">
          <ac:chgData name="julio olaf gonzalez guzman" userId="fb64a47ee61ae747" providerId="LiveId" clId="{D30A514E-A654-4A6E-9441-B88A66004F05}" dt="2025-05-13T21:54:21.998" v="8948" actId="1076"/>
          <ac:spMkLst>
            <pc:docMk/>
            <pc:sldMk cId="136003543" sldId="6926"/>
            <ac:spMk id="73" creationId="{89640B9B-F503-A4BB-4C68-D8B4825F8EF6}"/>
          </ac:spMkLst>
        </pc:spChg>
        <pc:spChg chg="add mod">
          <ac:chgData name="julio olaf gonzalez guzman" userId="fb64a47ee61ae747" providerId="LiveId" clId="{D30A514E-A654-4A6E-9441-B88A66004F05}" dt="2025-05-13T21:54:21.998" v="8948" actId="1076"/>
          <ac:spMkLst>
            <pc:docMk/>
            <pc:sldMk cId="136003543" sldId="6926"/>
            <ac:spMk id="74" creationId="{9A8EAFF1-3DC4-574F-154F-53E02415C558}"/>
          </ac:spMkLst>
        </pc:spChg>
        <pc:spChg chg="del">
          <ac:chgData name="julio olaf gonzalez guzman" userId="fb64a47ee61ae747" providerId="LiveId" clId="{D30A514E-A654-4A6E-9441-B88A66004F05}" dt="2025-05-13T21:54:02.513" v="8947" actId="478"/>
          <ac:spMkLst>
            <pc:docMk/>
            <pc:sldMk cId="136003543" sldId="6926"/>
            <ac:spMk id="75" creationId="{2E136596-9E6C-28DD-59F6-26F755D6E466}"/>
          </ac:spMkLst>
        </pc:spChg>
        <pc:spChg chg="del mod">
          <ac:chgData name="julio olaf gonzalez guzman" userId="fb64a47ee61ae747" providerId="LiveId" clId="{D30A514E-A654-4A6E-9441-B88A66004F05}" dt="2025-05-13T21:54:02.513" v="8947" actId="478"/>
          <ac:spMkLst>
            <pc:docMk/>
            <pc:sldMk cId="136003543" sldId="6926"/>
            <ac:spMk id="76" creationId="{17D67B31-5426-B041-5D33-4FF9D478FF9C}"/>
          </ac:spMkLst>
        </pc:spChg>
        <pc:spChg chg="add del mod">
          <ac:chgData name="julio olaf gonzalez guzman" userId="fb64a47ee61ae747" providerId="LiveId" clId="{D30A514E-A654-4A6E-9441-B88A66004F05}" dt="2025-05-13T21:54:02.513" v="8947" actId="478"/>
          <ac:spMkLst>
            <pc:docMk/>
            <pc:sldMk cId="136003543" sldId="6926"/>
            <ac:spMk id="77" creationId="{8CFCE02D-4648-D09F-F030-1858DC945060}"/>
          </ac:spMkLst>
        </pc:spChg>
        <pc:spChg chg="del">
          <ac:chgData name="julio olaf gonzalez guzman" userId="fb64a47ee61ae747" providerId="LiveId" clId="{D30A514E-A654-4A6E-9441-B88A66004F05}" dt="2025-05-13T21:54:02.513" v="8947" actId="478"/>
          <ac:spMkLst>
            <pc:docMk/>
            <pc:sldMk cId="136003543" sldId="6926"/>
            <ac:spMk id="78" creationId="{92F53CED-F296-EE2B-E1D8-8AFCE56BB402}"/>
          </ac:spMkLst>
        </pc:spChg>
        <pc:spChg chg="del mod">
          <ac:chgData name="julio olaf gonzalez guzman" userId="fb64a47ee61ae747" providerId="LiveId" clId="{D30A514E-A654-4A6E-9441-B88A66004F05}" dt="2025-05-13T21:54:02.513" v="8947" actId="478"/>
          <ac:spMkLst>
            <pc:docMk/>
            <pc:sldMk cId="136003543" sldId="6926"/>
            <ac:spMk id="79" creationId="{A6504F16-6982-F329-48B3-BFD206C654A7}"/>
          </ac:spMkLst>
        </pc:spChg>
        <pc:spChg chg="add del mod">
          <ac:chgData name="julio olaf gonzalez guzman" userId="fb64a47ee61ae747" providerId="LiveId" clId="{D30A514E-A654-4A6E-9441-B88A66004F05}" dt="2025-05-13T21:54:02.513" v="8947" actId="478"/>
          <ac:spMkLst>
            <pc:docMk/>
            <pc:sldMk cId="136003543" sldId="6926"/>
            <ac:spMk id="80" creationId="{D4904F41-4252-E02D-6D13-F5B608727FB1}"/>
          </ac:spMkLst>
        </pc:spChg>
        <pc:spChg chg="del">
          <ac:chgData name="julio olaf gonzalez guzman" userId="fb64a47ee61ae747" providerId="LiveId" clId="{D30A514E-A654-4A6E-9441-B88A66004F05}" dt="2025-05-13T21:54:02.513" v="8947" actId="478"/>
          <ac:spMkLst>
            <pc:docMk/>
            <pc:sldMk cId="136003543" sldId="6926"/>
            <ac:spMk id="81" creationId="{F53C0C35-7AEB-78F5-DB91-599A37A8D4BD}"/>
          </ac:spMkLst>
        </pc:spChg>
        <pc:spChg chg="del mod">
          <ac:chgData name="julio olaf gonzalez guzman" userId="fb64a47ee61ae747" providerId="LiveId" clId="{D30A514E-A654-4A6E-9441-B88A66004F05}" dt="2025-05-13T21:54:02.513" v="8947" actId="478"/>
          <ac:spMkLst>
            <pc:docMk/>
            <pc:sldMk cId="136003543" sldId="6926"/>
            <ac:spMk id="82" creationId="{0468AAD6-3385-06B4-95B2-8CB61215AC5E}"/>
          </ac:spMkLst>
        </pc:spChg>
        <pc:spChg chg="add del mod">
          <ac:chgData name="julio olaf gonzalez guzman" userId="fb64a47ee61ae747" providerId="LiveId" clId="{D30A514E-A654-4A6E-9441-B88A66004F05}" dt="2025-05-13T21:54:57.225" v="8953" actId="478"/>
          <ac:spMkLst>
            <pc:docMk/>
            <pc:sldMk cId="136003543" sldId="6926"/>
            <ac:spMk id="83" creationId="{1B74D2AC-E7D7-3685-C89B-36E01E451E7B}"/>
          </ac:spMkLst>
        </pc:spChg>
        <pc:spChg chg="add mod">
          <ac:chgData name="julio olaf gonzalez guzman" userId="fb64a47ee61ae747" providerId="LiveId" clId="{D30A514E-A654-4A6E-9441-B88A66004F05}" dt="2025-05-13T21:32:44.021" v="8867" actId="255"/>
          <ac:spMkLst>
            <pc:docMk/>
            <pc:sldMk cId="136003543" sldId="6926"/>
            <ac:spMk id="84" creationId="{5D9853AD-861E-0DD8-B994-BA6B2B56B30F}"/>
          </ac:spMkLst>
        </pc:spChg>
        <pc:spChg chg="del mod">
          <ac:chgData name="julio olaf gonzalez guzman" userId="fb64a47ee61ae747" providerId="LiveId" clId="{D30A514E-A654-4A6E-9441-B88A66004F05}" dt="2025-05-13T21:55:00.377" v="8954" actId="478"/>
          <ac:spMkLst>
            <pc:docMk/>
            <pc:sldMk cId="136003543" sldId="6926"/>
            <ac:spMk id="85" creationId="{FD6611F5-796A-05CB-E64C-C70F0E5F7006}"/>
          </ac:spMkLst>
        </pc:spChg>
        <pc:spChg chg="del mod">
          <ac:chgData name="julio olaf gonzalez guzman" userId="fb64a47ee61ae747" providerId="LiveId" clId="{D30A514E-A654-4A6E-9441-B88A66004F05}" dt="2025-05-13T21:54:57.225" v="8953" actId="478"/>
          <ac:spMkLst>
            <pc:docMk/>
            <pc:sldMk cId="136003543" sldId="6926"/>
            <ac:spMk id="86" creationId="{077A1B74-EC61-0853-FA23-936D386EAD4D}"/>
          </ac:spMkLst>
        </pc:spChg>
        <pc:spChg chg="del mod">
          <ac:chgData name="julio olaf gonzalez guzman" userId="fb64a47ee61ae747" providerId="LiveId" clId="{D30A514E-A654-4A6E-9441-B88A66004F05}" dt="2025-05-13T21:54:57.225" v="8953" actId="478"/>
          <ac:spMkLst>
            <pc:docMk/>
            <pc:sldMk cId="136003543" sldId="6926"/>
            <ac:spMk id="87" creationId="{6D3A2664-DE3D-0DFA-7F79-C12B28EA671F}"/>
          </ac:spMkLst>
        </pc:spChg>
        <pc:spChg chg="del mod">
          <ac:chgData name="julio olaf gonzalez guzman" userId="fb64a47ee61ae747" providerId="LiveId" clId="{D30A514E-A654-4A6E-9441-B88A66004F05}" dt="2025-05-13T21:54:57.225" v="8953" actId="478"/>
          <ac:spMkLst>
            <pc:docMk/>
            <pc:sldMk cId="136003543" sldId="6926"/>
            <ac:spMk id="88" creationId="{03D3B070-A286-5043-53A0-1AC01B464E58}"/>
          </ac:spMkLst>
        </pc:spChg>
        <pc:spChg chg="add del mod">
          <ac:chgData name="julio olaf gonzalez guzman" userId="fb64a47ee61ae747" providerId="LiveId" clId="{D30A514E-A654-4A6E-9441-B88A66004F05}" dt="2025-05-13T21:54:57.225" v="8953" actId="478"/>
          <ac:spMkLst>
            <pc:docMk/>
            <pc:sldMk cId="136003543" sldId="6926"/>
            <ac:spMk id="89" creationId="{7DAF17B2-9556-5BA2-15BF-9C495B7AECA3}"/>
          </ac:spMkLst>
        </pc:spChg>
        <pc:spChg chg="del mod">
          <ac:chgData name="julio olaf gonzalez guzman" userId="fb64a47ee61ae747" providerId="LiveId" clId="{D30A514E-A654-4A6E-9441-B88A66004F05}" dt="2025-05-13T21:54:57.225" v="8953" actId="478"/>
          <ac:spMkLst>
            <pc:docMk/>
            <pc:sldMk cId="136003543" sldId="6926"/>
            <ac:spMk id="90" creationId="{EDA4695C-78E2-6682-94E0-CA9668C36915}"/>
          </ac:spMkLst>
        </pc:spChg>
        <pc:spChg chg="mod">
          <ac:chgData name="julio olaf gonzalez guzman" userId="fb64a47ee61ae747" providerId="LiveId" clId="{D30A514E-A654-4A6E-9441-B88A66004F05}" dt="2025-05-13T21:52:45.585" v="8938" actId="1076"/>
          <ac:spMkLst>
            <pc:docMk/>
            <pc:sldMk cId="136003543" sldId="6926"/>
            <ac:spMk id="92" creationId="{AF5BDA40-DFDB-575B-BB69-E9E3A0A08B49}"/>
          </ac:spMkLst>
        </pc:spChg>
        <pc:spChg chg="mod">
          <ac:chgData name="julio olaf gonzalez guzman" userId="fb64a47ee61ae747" providerId="LiveId" clId="{D30A514E-A654-4A6E-9441-B88A66004F05}" dt="2025-05-13T21:51:51.122" v="8933" actId="1076"/>
          <ac:spMkLst>
            <pc:docMk/>
            <pc:sldMk cId="136003543" sldId="6926"/>
            <ac:spMk id="93" creationId="{7E87C254-D4F5-F01C-BDEE-9196ECE28B74}"/>
          </ac:spMkLst>
        </pc:spChg>
        <pc:spChg chg="mod">
          <ac:chgData name="julio olaf gonzalez guzman" userId="fb64a47ee61ae747" providerId="LiveId" clId="{D30A514E-A654-4A6E-9441-B88A66004F05}" dt="2025-05-13T21:52:45.585" v="8938" actId="1076"/>
          <ac:spMkLst>
            <pc:docMk/>
            <pc:sldMk cId="136003543" sldId="6926"/>
            <ac:spMk id="94" creationId="{17A0E9E9-7DCE-A12A-9B2E-416D5434DF10}"/>
          </ac:spMkLst>
        </pc:spChg>
        <pc:spChg chg="mod">
          <ac:chgData name="julio olaf gonzalez guzman" userId="fb64a47ee61ae747" providerId="LiveId" clId="{D30A514E-A654-4A6E-9441-B88A66004F05}" dt="2025-05-13T21:52:45.585" v="8938" actId="1076"/>
          <ac:spMkLst>
            <pc:docMk/>
            <pc:sldMk cId="136003543" sldId="6926"/>
            <ac:spMk id="95" creationId="{23250633-8812-865A-0D1D-096C50B305AF}"/>
          </ac:spMkLst>
        </pc:spChg>
        <pc:spChg chg="mod">
          <ac:chgData name="julio olaf gonzalez guzman" userId="fb64a47ee61ae747" providerId="LiveId" clId="{D30A514E-A654-4A6E-9441-B88A66004F05}" dt="2025-05-13T21:52:45.585" v="8938" actId="1076"/>
          <ac:spMkLst>
            <pc:docMk/>
            <pc:sldMk cId="136003543" sldId="6926"/>
            <ac:spMk id="96" creationId="{353C1079-0A72-B294-4632-3BFFAFF81E62}"/>
          </ac:spMkLst>
        </pc:spChg>
        <pc:spChg chg="mod">
          <ac:chgData name="julio olaf gonzalez guzman" userId="fb64a47ee61ae747" providerId="LiveId" clId="{D30A514E-A654-4A6E-9441-B88A66004F05}" dt="2025-05-13T21:52:45.585" v="8938" actId="1076"/>
          <ac:spMkLst>
            <pc:docMk/>
            <pc:sldMk cId="136003543" sldId="6926"/>
            <ac:spMk id="97" creationId="{46E758BE-4701-79F1-E394-E9278FD04005}"/>
          </ac:spMkLst>
        </pc:spChg>
        <pc:spChg chg="mod">
          <ac:chgData name="julio olaf gonzalez guzman" userId="fb64a47ee61ae747" providerId="LiveId" clId="{D30A514E-A654-4A6E-9441-B88A66004F05}" dt="2025-05-13T21:52:45.585" v="8938" actId="1076"/>
          <ac:spMkLst>
            <pc:docMk/>
            <pc:sldMk cId="136003543" sldId="6926"/>
            <ac:spMk id="98" creationId="{A02A1858-8F82-67F1-9053-D67FEA30A4AB}"/>
          </ac:spMkLst>
        </pc:spChg>
        <pc:spChg chg="mod">
          <ac:chgData name="julio olaf gonzalez guzman" userId="fb64a47ee61ae747" providerId="LiveId" clId="{D30A514E-A654-4A6E-9441-B88A66004F05}" dt="2025-05-13T21:52:45.585" v="8938" actId="1076"/>
          <ac:spMkLst>
            <pc:docMk/>
            <pc:sldMk cId="136003543" sldId="6926"/>
            <ac:spMk id="99" creationId="{F7CE9D10-0DA6-C1E7-A70B-34D0732EB5D6}"/>
          </ac:spMkLst>
        </pc:spChg>
        <pc:spChg chg="del mod">
          <ac:chgData name="julio olaf gonzalez guzman" userId="fb64a47ee61ae747" providerId="LiveId" clId="{D30A514E-A654-4A6E-9441-B88A66004F05}" dt="2025-05-13T22:02:08.370" v="8987" actId="478"/>
          <ac:spMkLst>
            <pc:docMk/>
            <pc:sldMk cId="136003543" sldId="6926"/>
            <ac:spMk id="100" creationId="{DFA7B17C-EAD4-A6B5-8A23-F3DBB4FD0388}"/>
          </ac:spMkLst>
        </pc:spChg>
        <pc:spChg chg="del mod">
          <ac:chgData name="julio olaf gonzalez guzman" userId="fb64a47ee61ae747" providerId="LiveId" clId="{D30A514E-A654-4A6E-9441-B88A66004F05}" dt="2025-05-13T22:00:19.907" v="8984" actId="478"/>
          <ac:spMkLst>
            <pc:docMk/>
            <pc:sldMk cId="136003543" sldId="6926"/>
            <ac:spMk id="101" creationId="{DA771E81-CD72-E5E9-771A-283FB1D391F2}"/>
          </ac:spMkLst>
        </pc:spChg>
        <pc:spChg chg="del mod">
          <ac:chgData name="julio olaf gonzalez guzman" userId="fb64a47ee61ae747" providerId="LiveId" clId="{D30A514E-A654-4A6E-9441-B88A66004F05}" dt="2025-05-13T22:02:08.370" v="8987" actId="478"/>
          <ac:spMkLst>
            <pc:docMk/>
            <pc:sldMk cId="136003543" sldId="6926"/>
            <ac:spMk id="102" creationId="{17296ECA-0D6D-E495-C4A2-659CDC61D51B}"/>
          </ac:spMkLst>
        </pc:spChg>
        <pc:spChg chg="del mod">
          <ac:chgData name="julio olaf gonzalez guzman" userId="fb64a47ee61ae747" providerId="LiveId" clId="{D30A514E-A654-4A6E-9441-B88A66004F05}" dt="2025-05-13T22:02:08.370" v="8987" actId="478"/>
          <ac:spMkLst>
            <pc:docMk/>
            <pc:sldMk cId="136003543" sldId="6926"/>
            <ac:spMk id="103" creationId="{C47B7B2C-485B-1738-9AF5-15326D2CE23B}"/>
          </ac:spMkLst>
        </pc:spChg>
        <pc:spChg chg="add del mod">
          <ac:chgData name="julio olaf gonzalez guzman" userId="fb64a47ee61ae747" providerId="LiveId" clId="{D30A514E-A654-4A6E-9441-B88A66004F05}" dt="2025-05-13T22:02:08.370" v="8987" actId="478"/>
          <ac:spMkLst>
            <pc:docMk/>
            <pc:sldMk cId="136003543" sldId="6926"/>
            <ac:spMk id="104" creationId="{F42C61D9-4E4D-A76A-D0B1-EFF3F81B25F1}"/>
          </ac:spMkLst>
        </pc:spChg>
        <pc:spChg chg="del mod">
          <ac:chgData name="julio olaf gonzalez guzman" userId="fb64a47ee61ae747" providerId="LiveId" clId="{D30A514E-A654-4A6E-9441-B88A66004F05}" dt="2025-05-13T22:02:08.370" v="8987" actId="478"/>
          <ac:spMkLst>
            <pc:docMk/>
            <pc:sldMk cId="136003543" sldId="6926"/>
            <ac:spMk id="105" creationId="{60D508F0-337D-AAA8-F015-AAB804C80887}"/>
          </ac:spMkLst>
        </pc:spChg>
        <pc:spChg chg="del mod">
          <ac:chgData name="julio olaf gonzalez guzman" userId="fb64a47ee61ae747" providerId="LiveId" clId="{D30A514E-A654-4A6E-9441-B88A66004F05}" dt="2025-05-13T22:02:08.370" v="8987" actId="478"/>
          <ac:spMkLst>
            <pc:docMk/>
            <pc:sldMk cId="136003543" sldId="6926"/>
            <ac:spMk id="106" creationId="{33442173-F040-A668-8963-DF441408C969}"/>
          </ac:spMkLst>
        </pc:spChg>
        <pc:spChg chg="del mod">
          <ac:chgData name="julio olaf gonzalez guzman" userId="fb64a47ee61ae747" providerId="LiveId" clId="{D30A514E-A654-4A6E-9441-B88A66004F05}" dt="2025-05-13T22:02:08.370" v="8987" actId="478"/>
          <ac:spMkLst>
            <pc:docMk/>
            <pc:sldMk cId="136003543" sldId="6926"/>
            <ac:spMk id="107" creationId="{20E2B33F-C1F2-577E-EB30-9CEEBABDCBBE}"/>
          </ac:spMkLst>
        </pc:spChg>
        <pc:spChg chg="mod">
          <ac:chgData name="julio olaf gonzalez guzman" userId="fb64a47ee61ae747" providerId="LiveId" clId="{D30A514E-A654-4A6E-9441-B88A66004F05}" dt="2025-05-13T21:53:35.966" v="8942" actId="1076"/>
          <ac:spMkLst>
            <pc:docMk/>
            <pc:sldMk cId="136003543" sldId="6926"/>
            <ac:spMk id="108" creationId="{FD51750B-41EA-BBDD-705A-D4D3A16A7C26}"/>
          </ac:spMkLst>
        </pc:spChg>
        <pc:spChg chg="mod">
          <ac:chgData name="julio olaf gonzalez guzman" userId="fb64a47ee61ae747" providerId="LiveId" clId="{D30A514E-A654-4A6E-9441-B88A66004F05}" dt="2025-05-13T21:52:34.378" v="8937" actId="1076"/>
          <ac:spMkLst>
            <pc:docMk/>
            <pc:sldMk cId="136003543" sldId="6926"/>
            <ac:spMk id="109" creationId="{676752B1-D770-6D78-E7A4-7BCE355F99B1}"/>
          </ac:spMkLst>
        </pc:spChg>
        <pc:spChg chg="mod">
          <ac:chgData name="julio olaf gonzalez guzman" userId="fb64a47ee61ae747" providerId="LiveId" clId="{D30A514E-A654-4A6E-9441-B88A66004F05}" dt="2025-05-13T21:53:35.966" v="8942" actId="1076"/>
          <ac:spMkLst>
            <pc:docMk/>
            <pc:sldMk cId="136003543" sldId="6926"/>
            <ac:spMk id="110" creationId="{BB93E5F4-D0D8-08F1-7FF2-C9AA6EFDEB29}"/>
          </ac:spMkLst>
        </pc:spChg>
        <pc:spChg chg="mod">
          <ac:chgData name="julio olaf gonzalez guzman" userId="fb64a47ee61ae747" providerId="LiveId" clId="{D30A514E-A654-4A6E-9441-B88A66004F05}" dt="2025-05-13T21:53:35.966" v="8942" actId="1076"/>
          <ac:spMkLst>
            <pc:docMk/>
            <pc:sldMk cId="136003543" sldId="6926"/>
            <ac:spMk id="111" creationId="{3C59F845-8EBF-C081-AFA2-0626CF6CC360}"/>
          </ac:spMkLst>
        </pc:spChg>
        <pc:spChg chg="mod">
          <ac:chgData name="julio olaf gonzalez guzman" userId="fb64a47ee61ae747" providerId="LiveId" clId="{D30A514E-A654-4A6E-9441-B88A66004F05}" dt="2025-05-13T21:53:35.966" v="8942" actId="1076"/>
          <ac:spMkLst>
            <pc:docMk/>
            <pc:sldMk cId="136003543" sldId="6926"/>
            <ac:spMk id="112" creationId="{CB1DA596-B732-949C-33C4-CC19659B51B3}"/>
          </ac:spMkLst>
        </pc:spChg>
        <pc:spChg chg="mod">
          <ac:chgData name="julio olaf gonzalez guzman" userId="fb64a47ee61ae747" providerId="LiveId" clId="{D30A514E-A654-4A6E-9441-B88A66004F05}" dt="2025-05-13T21:53:35.966" v="8942" actId="1076"/>
          <ac:spMkLst>
            <pc:docMk/>
            <pc:sldMk cId="136003543" sldId="6926"/>
            <ac:spMk id="113" creationId="{B1A65F0F-9D1F-0729-421A-28D4C12AF17B}"/>
          </ac:spMkLst>
        </pc:spChg>
        <pc:spChg chg="mod">
          <ac:chgData name="julio olaf gonzalez guzman" userId="fb64a47ee61ae747" providerId="LiveId" clId="{D30A514E-A654-4A6E-9441-B88A66004F05}" dt="2025-05-13T21:53:35.966" v="8942" actId="1076"/>
          <ac:spMkLst>
            <pc:docMk/>
            <pc:sldMk cId="136003543" sldId="6926"/>
            <ac:spMk id="115" creationId="{F158AEE0-DF85-345F-9DBC-11F9BE861075}"/>
          </ac:spMkLst>
        </pc:spChg>
        <pc:spChg chg="mod">
          <ac:chgData name="julio olaf gonzalez guzman" userId="fb64a47ee61ae747" providerId="LiveId" clId="{D30A514E-A654-4A6E-9441-B88A66004F05}" dt="2025-05-13T21:53:35.966" v="8942" actId="1076"/>
          <ac:spMkLst>
            <pc:docMk/>
            <pc:sldMk cId="136003543" sldId="6926"/>
            <ac:spMk id="116" creationId="{63A09F0C-16F6-72B4-AFD2-5B678987501D}"/>
          </ac:spMkLst>
        </pc:spChg>
        <pc:spChg chg="add mod">
          <ac:chgData name="julio olaf gonzalez guzman" userId="fb64a47ee61ae747" providerId="LiveId" clId="{D30A514E-A654-4A6E-9441-B88A66004F05}" dt="2025-05-13T21:37:08.399" v="8909" actId="571"/>
          <ac:spMkLst>
            <pc:docMk/>
            <pc:sldMk cId="136003543" sldId="6926"/>
            <ac:spMk id="121" creationId="{8ACF98CB-BE4C-726D-2F85-C076C8E98B06}"/>
          </ac:spMkLst>
        </pc:spChg>
        <pc:picChg chg="del mod">
          <ac:chgData name="julio olaf gonzalez guzman" userId="fb64a47ee61ae747" providerId="LiveId" clId="{D30A514E-A654-4A6E-9441-B88A66004F05}" dt="2025-05-13T21:54:57.225" v="8953" actId="478"/>
          <ac:picMkLst>
            <pc:docMk/>
            <pc:sldMk cId="136003543" sldId="6926"/>
            <ac:picMk id="91" creationId="{D5EFBAD5-C994-40F1-1837-D1FCC1C75819}"/>
          </ac:picMkLst>
        </pc:picChg>
        <pc:picChg chg="mod">
          <ac:chgData name="julio olaf gonzalez guzman" userId="fb64a47ee61ae747" providerId="LiveId" clId="{D30A514E-A654-4A6E-9441-B88A66004F05}" dt="2025-05-13T21:53:35.966" v="8942" actId="1076"/>
          <ac:picMkLst>
            <pc:docMk/>
            <pc:sldMk cId="136003543" sldId="6926"/>
            <ac:picMk id="114" creationId="{A7FB80C8-AFB1-FE3C-78B8-1F152FE5ACBA}"/>
          </ac:picMkLst>
        </pc:picChg>
        <pc:picChg chg="mod">
          <ac:chgData name="julio olaf gonzalez guzman" userId="fb64a47ee61ae747" providerId="LiveId" clId="{D30A514E-A654-4A6E-9441-B88A66004F05}" dt="2025-05-13T21:54:21.998" v="8948" actId="1076"/>
          <ac:picMkLst>
            <pc:docMk/>
            <pc:sldMk cId="136003543" sldId="6926"/>
            <ac:picMk id="117" creationId="{5F84EB52-6F6A-9B87-6807-8607FDC85415}"/>
          </ac:picMkLst>
        </pc:picChg>
        <pc:picChg chg="del">
          <ac:chgData name="julio olaf gonzalez guzman" userId="fb64a47ee61ae747" providerId="LiveId" clId="{D30A514E-A654-4A6E-9441-B88A66004F05}" dt="2025-05-13T21:54:02.513" v="8947" actId="478"/>
          <ac:picMkLst>
            <pc:docMk/>
            <pc:sldMk cId="136003543" sldId="6926"/>
            <ac:picMk id="118" creationId="{6B5B6FA5-D67B-53B5-DD23-BE1F3315F58E}"/>
          </ac:picMkLst>
        </pc:picChg>
        <pc:picChg chg="mod">
          <ac:chgData name="julio olaf gonzalez guzman" userId="fb64a47ee61ae747" providerId="LiveId" clId="{D30A514E-A654-4A6E-9441-B88A66004F05}" dt="2025-05-13T21:52:45.585" v="8938" actId="1076"/>
          <ac:picMkLst>
            <pc:docMk/>
            <pc:sldMk cId="136003543" sldId="6926"/>
            <ac:picMk id="119" creationId="{2DFA602B-D6E2-1760-9A31-CF4B0A31DFDC}"/>
          </ac:picMkLst>
        </pc:picChg>
        <pc:picChg chg="del mod">
          <ac:chgData name="julio olaf gonzalez guzman" userId="fb64a47ee61ae747" providerId="LiveId" clId="{D30A514E-A654-4A6E-9441-B88A66004F05}" dt="2025-05-13T22:02:08.370" v="8987" actId="478"/>
          <ac:picMkLst>
            <pc:docMk/>
            <pc:sldMk cId="136003543" sldId="6926"/>
            <ac:picMk id="120" creationId="{E16EA015-86AB-9021-0843-23AB5086E5E8}"/>
          </ac:picMkLst>
        </pc:picChg>
        <pc:picChg chg="add mod">
          <ac:chgData name="julio olaf gonzalez guzman" userId="fb64a47ee61ae747" providerId="LiveId" clId="{D30A514E-A654-4A6E-9441-B88A66004F05}" dt="2025-05-13T21:37:08.399" v="8909" actId="571"/>
          <ac:picMkLst>
            <pc:docMk/>
            <pc:sldMk cId="136003543" sldId="6926"/>
            <ac:picMk id="122" creationId="{46FB4DF9-5D91-3EE6-79A1-C01FEADCF3E9}"/>
          </ac:picMkLst>
        </pc:picChg>
        <pc:cxnChg chg="mod">
          <ac:chgData name="julio olaf gonzalez guzman" userId="fb64a47ee61ae747" providerId="LiveId" clId="{D30A514E-A654-4A6E-9441-B88A66004F05}" dt="2025-05-13T21:53:01.860" v="8941" actId="14100"/>
          <ac:cxnSpMkLst>
            <pc:docMk/>
            <pc:sldMk cId="136003543" sldId="6926"/>
            <ac:cxnSpMk id="5" creationId="{3651E52C-3FEE-2A54-ABAE-EB0B11071FE8}"/>
          </ac:cxnSpMkLst>
        </pc:cxnChg>
        <pc:cxnChg chg="mod">
          <ac:chgData name="julio olaf gonzalez guzman" userId="fb64a47ee61ae747" providerId="LiveId" clId="{D30A514E-A654-4A6E-9441-B88A66004F05}" dt="2025-05-13T21:54:34.538" v="8952" actId="14100"/>
          <ac:cxnSpMkLst>
            <pc:docMk/>
            <pc:sldMk cId="136003543" sldId="6926"/>
            <ac:cxnSpMk id="7" creationId="{E93B7B91-CF59-AB90-1968-93AA563EE4F4}"/>
          </ac:cxnSpMkLst>
        </pc:cxnChg>
        <pc:cxnChg chg="add mod ord">
          <ac:chgData name="julio olaf gonzalez guzman" userId="fb64a47ee61ae747" providerId="LiveId" clId="{D30A514E-A654-4A6E-9441-B88A66004F05}" dt="2025-05-13T21:59:56.791" v="8977" actId="167"/>
          <ac:cxnSpMkLst>
            <pc:docMk/>
            <pc:sldMk cId="136003543" sldId="6926"/>
            <ac:cxnSpMk id="126" creationId="{BA525341-0374-AD29-BB09-211F14C8BCA6}"/>
          </ac:cxnSpMkLst>
        </pc:cxnChg>
        <pc:cxnChg chg="add del mod">
          <ac:chgData name="julio olaf gonzalez guzman" userId="fb64a47ee61ae747" providerId="LiveId" clId="{D30A514E-A654-4A6E-9441-B88A66004F05}" dt="2025-05-13T22:02:08.370" v="8987" actId="478"/>
          <ac:cxnSpMkLst>
            <pc:docMk/>
            <pc:sldMk cId="136003543" sldId="6926"/>
            <ac:cxnSpMk id="132" creationId="{69A1418B-EF38-DFA6-AEB9-A983E08EE81F}"/>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Hoja1!$B$2</c:f>
              <c:strCache>
                <c:ptCount val="1"/>
                <c:pt idx="0">
                  <c:v>Menciones </c:v>
                </c:pt>
              </c:strCache>
            </c:strRef>
          </c:tx>
          <c:spPr>
            <a:ln w="38100" cap="rnd">
              <a:solidFill>
                <a:srgbClr val="5B9BD5">
                  <a:lumMod val="40000"/>
                  <a:lumOff val="60000"/>
                </a:srgbClr>
              </a:solidFill>
              <a:round/>
            </a:ln>
            <a:effectLst/>
          </c:spPr>
          <c:marker>
            <c:symbol val="circle"/>
            <c:size val="5"/>
            <c:spPr>
              <a:solidFill>
                <a:schemeClr val="accent1"/>
              </a:solidFill>
              <a:ln w="31750">
                <a:solidFill>
                  <a:srgbClr val="5B9BD5">
                    <a:lumMod val="50000"/>
                  </a:srgb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2060"/>
                    </a:solidFill>
                    <a:latin typeface="Roboto Thin" panose="02000000000000000000" pitchFamily="2" charset="0"/>
                    <a:ea typeface="Roboto Thin"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Hoja1!$A$3:$A$16</c:f>
              <c:numCache>
                <c:formatCode>d\-mmm</c:formatCode>
                <c:ptCount val="14"/>
                <c:pt idx="0">
                  <c:v>45768</c:v>
                </c:pt>
                <c:pt idx="1">
                  <c:v>45769</c:v>
                </c:pt>
                <c:pt idx="2">
                  <c:v>45770</c:v>
                </c:pt>
                <c:pt idx="3">
                  <c:v>45771</c:v>
                </c:pt>
                <c:pt idx="4">
                  <c:v>45772</c:v>
                </c:pt>
                <c:pt idx="5">
                  <c:v>45773</c:v>
                </c:pt>
                <c:pt idx="6">
                  <c:v>45774</c:v>
                </c:pt>
                <c:pt idx="7">
                  <c:v>45775</c:v>
                </c:pt>
                <c:pt idx="8">
                  <c:v>45776</c:v>
                </c:pt>
                <c:pt idx="9">
                  <c:v>45777</c:v>
                </c:pt>
                <c:pt idx="10">
                  <c:v>45778</c:v>
                </c:pt>
                <c:pt idx="11">
                  <c:v>45779</c:v>
                </c:pt>
                <c:pt idx="12">
                  <c:v>45780</c:v>
                </c:pt>
                <c:pt idx="13">
                  <c:v>45781</c:v>
                </c:pt>
              </c:numCache>
            </c:numRef>
          </c:cat>
          <c:val>
            <c:numRef>
              <c:f>Hoja1!$B$3:$B$16</c:f>
              <c:numCache>
                <c:formatCode>0</c:formatCode>
                <c:ptCount val="14"/>
                <c:pt idx="0">
                  <c:v>772</c:v>
                </c:pt>
                <c:pt idx="1">
                  <c:v>650</c:v>
                </c:pt>
                <c:pt idx="2">
                  <c:v>769</c:v>
                </c:pt>
                <c:pt idx="3">
                  <c:v>863</c:v>
                </c:pt>
                <c:pt idx="4">
                  <c:v>776</c:v>
                </c:pt>
                <c:pt idx="5">
                  <c:v>650</c:v>
                </c:pt>
                <c:pt idx="6">
                  <c:v>591</c:v>
                </c:pt>
                <c:pt idx="7">
                  <c:v>793</c:v>
                </c:pt>
                <c:pt idx="8">
                  <c:v>651</c:v>
                </c:pt>
                <c:pt idx="9">
                  <c:v>572</c:v>
                </c:pt>
                <c:pt idx="10">
                  <c:v>510</c:v>
                </c:pt>
                <c:pt idx="11">
                  <c:v>619</c:v>
                </c:pt>
                <c:pt idx="12">
                  <c:v>487</c:v>
                </c:pt>
                <c:pt idx="13">
                  <c:v>441</c:v>
                </c:pt>
              </c:numCache>
            </c:numRef>
          </c:val>
          <c:smooth val="0"/>
          <c:extLst>
            <c:ext xmlns:c16="http://schemas.microsoft.com/office/drawing/2014/chart" uri="{C3380CC4-5D6E-409C-BE32-E72D297353CC}">
              <c16:uniqueId val="{00000000-CAE1-4992-BDC4-534760B1A821}"/>
            </c:ext>
          </c:extLst>
        </c:ser>
        <c:dLbls>
          <c:showLegendKey val="0"/>
          <c:showVal val="0"/>
          <c:showCatName val="0"/>
          <c:showSerName val="0"/>
          <c:showPercent val="0"/>
          <c:showBubbleSize val="0"/>
        </c:dLbls>
        <c:marker val="1"/>
        <c:smooth val="0"/>
        <c:axId val="1684896895"/>
        <c:axId val="1684888735"/>
      </c:lineChart>
      <c:lineChart>
        <c:grouping val="standard"/>
        <c:varyColors val="0"/>
        <c:ser>
          <c:idx val="1"/>
          <c:order val="1"/>
          <c:tx>
            <c:strRef>
              <c:f>Hoja1!$C$2</c:f>
              <c:strCache>
                <c:ptCount val="1"/>
                <c:pt idx="0">
                  <c:v>Alcancel </c:v>
                </c:pt>
              </c:strCache>
            </c:strRef>
          </c:tx>
          <c:spPr>
            <a:ln w="38100" cap="rnd">
              <a:solidFill>
                <a:srgbClr val="ED7D31">
                  <a:lumMod val="40000"/>
                  <a:lumOff val="60000"/>
                </a:srgbClr>
              </a:solidFill>
              <a:round/>
            </a:ln>
            <a:effectLst/>
          </c:spPr>
          <c:marker>
            <c:symbol val="circle"/>
            <c:size val="5"/>
            <c:spPr>
              <a:solidFill>
                <a:schemeClr val="accent2"/>
              </a:solidFill>
              <a:ln w="31750">
                <a:solidFill>
                  <a:schemeClr val="accent2"/>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2060"/>
                    </a:solidFill>
                    <a:latin typeface="Roboto Thin" panose="02000000000000000000" pitchFamily="2" charset="0"/>
                    <a:ea typeface="Roboto Thin"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Hoja1!$A$3:$A$16</c:f>
              <c:numCache>
                <c:formatCode>d\-mmm</c:formatCode>
                <c:ptCount val="14"/>
                <c:pt idx="0">
                  <c:v>45768</c:v>
                </c:pt>
                <c:pt idx="1">
                  <c:v>45769</c:v>
                </c:pt>
                <c:pt idx="2">
                  <c:v>45770</c:v>
                </c:pt>
                <c:pt idx="3">
                  <c:v>45771</c:v>
                </c:pt>
                <c:pt idx="4">
                  <c:v>45772</c:v>
                </c:pt>
                <c:pt idx="5">
                  <c:v>45773</c:v>
                </c:pt>
                <c:pt idx="6">
                  <c:v>45774</c:v>
                </c:pt>
                <c:pt idx="7">
                  <c:v>45775</c:v>
                </c:pt>
                <c:pt idx="8">
                  <c:v>45776</c:v>
                </c:pt>
                <c:pt idx="9">
                  <c:v>45777</c:v>
                </c:pt>
                <c:pt idx="10">
                  <c:v>45778</c:v>
                </c:pt>
                <c:pt idx="11">
                  <c:v>45779</c:v>
                </c:pt>
                <c:pt idx="12">
                  <c:v>45780</c:v>
                </c:pt>
                <c:pt idx="13">
                  <c:v>45781</c:v>
                </c:pt>
              </c:numCache>
            </c:numRef>
          </c:cat>
          <c:val>
            <c:numRef>
              <c:f>Hoja1!$C$3:$C$16</c:f>
              <c:numCache>
                <c:formatCode>0</c:formatCode>
                <c:ptCount val="14"/>
                <c:pt idx="0">
                  <c:v>5695217</c:v>
                </c:pt>
                <c:pt idx="1">
                  <c:v>6041769</c:v>
                </c:pt>
                <c:pt idx="2">
                  <c:v>53661859</c:v>
                </c:pt>
                <c:pt idx="3">
                  <c:v>52443075</c:v>
                </c:pt>
                <c:pt idx="4">
                  <c:v>5692980</c:v>
                </c:pt>
                <c:pt idx="5">
                  <c:v>7795761</c:v>
                </c:pt>
                <c:pt idx="6">
                  <c:v>3907963</c:v>
                </c:pt>
                <c:pt idx="7">
                  <c:v>3253596</c:v>
                </c:pt>
                <c:pt idx="8">
                  <c:v>5303898</c:v>
                </c:pt>
                <c:pt idx="9">
                  <c:v>3944552</c:v>
                </c:pt>
                <c:pt idx="10">
                  <c:v>7626659</c:v>
                </c:pt>
                <c:pt idx="11">
                  <c:v>2166149</c:v>
                </c:pt>
                <c:pt idx="12">
                  <c:v>2801167</c:v>
                </c:pt>
                <c:pt idx="13">
                  <c:v>2098695</c:v>
                </c:pt>
              </c:numCache>
            </c:numRef>
          </c:val>
          <c:smooth val="0"/>
          <c:extLst>
            <c:ext xmlns:c16="http://schemas.microsoft.com/office/drawing/2014/chart" uri="{C3380CC4-5D6E-409C-BE32-E72D297353CC}">
              <c16:uniqueId val="{00000001-CAE1-4992-BDC4-534760B1A821}"/>
            </c:ext>
          </c:extLst>
        </c:ser>
        <c:dLbls>
          <c:showLegendKey val="0"/>
          <c:showVal val="0"/>
          <c:showCatName val="0"/>
          <c:showSerName val="0"/>
          <c:showPercent val="0"/>
          <c:showBubbleSize val="0"/>
        </c:dLbls>
        <c:marker val="1"/>
        <c:smooth val="0"/>
        <c:axId val="1684901695"/>
        <c:axId val="1684884895"/>
      </c:lineChart>
      <c:dateAx>
        <c:axId val="1684896895"/>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2060"/>
                </a:solidFill>
                <a:latin typeface="Roboto Thin" panose="02000000000000000000" pitchFamily="2" charset="0"/>
                <a:ea typeface="Roboto Thin" panose="02000000000000000000" pitchFamily="2" charset="0"/>
                <a:cs typeface="+mn-cs"/>
              </a:defRPr>
            </a:pPr>
            <a:endParaRPr lang="es-MX"/>
          </a:p>
        </c:txPr>
        <c:crossAx val="1684888735"/>
        <c:crosses val="autoZero"/>
        <c:auto val="1"/>
        <c:lblOffset val="100"/>
        <c:baseTimeUnit val="days"/>
      </c:dateAx>
      <c:valAx>
        <c:axId val="1684888735"/>
        <c:scaling>
          <c:orientation val="minMax"/>
          <c:min val="4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2060"/>
                </a:solidFill>
                <a:latin typeface="Roboto Thin" panose="02000000000000000000" pitchFamily="2" charset="0"/>
                <a:ea typeface="Roboto Thin" panose="02000000000000000000" pitchFamily="2" charset="0"/>
                <a:cs typeface="+mn-cs"/>
              </a:defRPr>
            </a:pPr>
            <a:endParaRPr lang="es-MX"/>
          </a:p>
        </c:txPr>
        <c:crossAx val="1684896895"/>
        <c:crosses val="autoZero"/>
        <c:crossBetween val="between"/>
      </c:valAx>
      <c:valAx>
        <c:axId val="1684884895"/>
        <c:scaling>
          <c:orientation val="minMax"/>
          <c:min val="100000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2"/>
                </a:solidFill>
                <a:latin typeface="Roboto Thin" panose="02000000000000000000" pitchFamily="2" charset="0"/>
                <a:ea typeface="Roboto Thin" panose="02000000000000000000" pitchFamily="2" charset="0"/>
                <a:cs typeface="+mn-cs"/>
              </a:defRPr>
            </a:pPr>
            <a:endParaRPr lang="es-MX"/>
          </a:p>
        </c:txPr>
        <c:crossAx val="1684901695"/>
        <c:crosses val="max"/>
        <c:crossBetween val="between"/>
      </c:valAx>
      <c:dateAx>
        <c:axId val="1684901695"/>
        <c:scaling>
          <c:orientation val="minMax"/>
        </c:scaling>
        <c:delete val="1"/>
        <c:axPos val="b"/>
        <c:numFmt formatCode="d\-mmm" sourceLinked="1"/>
        <c:majorTickMark val="out"/>
        <c:minorTickMark val="none"/>
        <c:tickLblPos val="nextTo"/>
        <c:crossAx val="1684884895"/>
        <c:crosses val="autoZero"/>
        <c:auto val="1"/>
        <c:lblOffset val="100"/>
        <c:baseTimeUnit val="days"/>
        <c:majorUnit val="1"/>
        <c:minorUnit val="1"/>
      </c:dateAx>
      <c:spPr>
        <a:noFill/>
        <a:ln>
          <a:solidFill>
            <a:sysClr val="window" lastClr="FFFFFF"/>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solidFill>
    </a:ln>
    <a:effectLst/>
  </c:spPr>
  <c:txPr>
    <a:bodyPr/>
    <a:lstStyle/>
    <a:p>
      <a:pPr>
        <a:defRPr>
          <a:solidFill>
            <a:srgbClr val="002060"/>
          </a:solidFill>
        </a:defRPr>
      </a:pPr>
      <a:endParaRPr lang="es-MX"/>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Hoja1!$A$22</c:f>
              <c:strCache>
                <c:ptCount val="1"/>
                <c:pt idx="0">
                  <c:v>Tiktok</c:v>
                </c:pt>
              </c:strCache>
            </c:strRef>
          </c:tx>
          <c:spPr>
            <a:solidFill>
              <a:srgbClr val="00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Roboto Thin" panose="02000000000000000000" pitchFamily="2" charset="0"/>
                    <a:ea typeface="Roboto Thin"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Hoja1!$B$21</c:f>
              <c:strCache>
                <c:ptCount val="1"/>
                <c:pt idx="0">
                  <c:v>Menciones</c:v>
                </c:pt>
              </c:strCache>
            </c:strRef>
          </c:cat>
          <c:val>
            <c:numRef>
              <c:f>Hoja1!$B$22</c:f>
              <c:numCache>
                <c:formatCode>General</c:formatCode>
                <c:ptCount val="1"/>
                <c:pt idx="0">
                  <c:v>169</c:v>
                </c:pt>
              </c:numCache>
            </c:numRef>
          </c:val>
          <c:extLst>
            <c:ext xmlns:c16="http://schemas.microsoft.com/office/drawing/2014/chart" uri="{C3380CC4-5D6E-409C-BE32-E72D297353CC}">
              <c16:uniqueId val="{00000000-AA4B-43C5-BDFB-5538142AE50D}"/>
            </c:ext>
          </c:extLst>
        </c:ser>
        <c:ser>
          <c:idx val="1"/>
          <c:order val="1"/>
          <c:tx>
            <c:strRef>
              <c:f>Hoja1!$A$23</c:f>
              <c:strCache>
                <c:ptCount val="1"/>
                <c:pt idx="0">
                  <c:v>Videos</c:v>
                </c:pt>
              </c:strCache>
            </c:strRef>
          </c:tx>
          <c:spPr>
            <a:solidFill>
              <a:srgbClr val="CD201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Roboto Thin" panose="02000000000000000000" pitchFamily="2" charset="0"/>
                    <a:ea typeface="Roboto Thin"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Hoja1!$B$21</c:f>
              <c:strCache>
                <c:ptCount val="1"/>
                <c:pt idx="0">
                  <c:v>Menciones</c:v>
                </c:pt>
              </c:strCache>
            </c:strRef>
          </c:cat>
          <c:val>
            <c:numRef>
              <c:f>Hoja1!$B$23</c:f>
              <c:numCache>
                <c:formatCode>General</c:formatCode>
                <c:ptCount val="1"/>
                <c:pt idx="0">
                  <c:v>119</c:v>
                </c:pt>
              </c:numCache>
            </c:numRef>
          </c:val>
          <c:extLst>
            <c:ext xmlns:c16="http://schemas.microsoft.com/office/drawing/2014/chart" uri="{C3380CC4-5D6E-409C-BE32-E72D297353CC}">
              <c16:uniqueId val="{00000001-AA4B-43C5-BDFB-5538142AE50D}"/>
            </c:ext>
          </c:extLst>
        </c:ser>
        <c:ser>
          <c:idx val="2"/>
          <c:order val="2"/>
          <c:tx>
            <c:strRef>
              <c:f>Hoja1!$A$24</c:f>
              <c:strCache>
                <c:ptCount val="1"/>
                <c:pt idx="0">
                  <c:v>Instagram</c:v>
                </c:pt>
              </c:strCache>
            </c:strRef>
          </c:tx>
          <c:spPr>
            <a:solidFill>
              <a:srgbClr val="CF2C9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Roboto Thin" panose="02000000000000000000" pitchFamily="2" charset="0"/>
                    <a:ea typeface="Roboto Thin"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Hoja1!$B$21</c:f>
              <c:strCache>
                <c:ptCount val="1"/>
                <c:pt idx="0">
                  <c:v>Menciones</c:v>
                </c:pt>
              </c:strCache>
            </c:strRef>
          </c:cat>
          <c:val>
            <c:numRef>
              <c:f>Hoja1!$B$24</c:f>
              <c:numCache>
                <c:formatCode>General</c:formatCode>
                <c:ptCount val="1"/>
                <c:pt idx="0">
                  <c:v>83</c:v>
                </c:pt>
              </c:numCache>
            </c:numRef>
          </c:val>
          <c:extLst>
            <c:ext xmlns:c16="http://schemas.microsoft.com/office/drawing/2014/chart" uri="{C3380CC4-5D6E-409C-BE32-E72D297353CC}">
              <c16:uniqueId val="{00000002-AA4B-43C5-BDFB-5538142AE50D}"/>
            </c:ext>
          </c:extLst>
        </c:ser>
        <c:ser>
          <c:idx val="3"/>
          <c:order val="3"/>
          <c:tx>
            <c:strRef>
              <c:f>Hoja1!$A$25</c:f>
              <c:strCache>
                <c:ptCount val="1"/>
                <c:pt idx="0">
                  <c:v>X</c:v>
                </c:pt>
              </c:strCache>
            </c:strRef>
          </c:tx>
          <c:spPr>
            <a:solidFill>
              <a:srgbClr val="0098DA"/>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Roboto Thin" panose="02000000000000000000" pitchFamily="2" charset="0"/>
                    <a:ea typeface="Roboto Thin"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Hoja1!$B$21</c:f>
              <c:strCache>
                <c:ptCount val="1"/>
                <c:pt idx="0">
                  <c:v>Menciones</c:v>
                </c:pt>
              </c:strCache>
            </c:strRef>
          </c:cat>
          <c:val>
            <c:numRef>
              <c:f>Hoja1!$B$25</c:f>
              <c:numCache>
                <c:formatCode>General</c:formatCode>
                <c:ptCount val="1"/>
                <c:pt idx="0">
                  <c:v>79</c:v>
                </c:pt>
              </c:numCache>
            </c:numRef>
          </c:val>
          <c:extLst>
            <c:ext xmlns:c16="http://schemas.microsoft.com/office/drawing/2014/chart" uri="{C3380CC4-5D6E-409C-BE32-E72D297353CC}">
              <c16:uniqueId val="{00000003-AA4B-43C5-BDFB-5538142AE50D}"/>
            </c:ext>
          </c:extLst>
        </c:ser>
        <c:ser>
          <c:idx val="4"/>
          <c:order val="4"/>
          <c:tx>
            <c:strRef>
              <c:f>Hoja1!$A$26</c:f>
              <c:strCache>
                <c:ptCount val="1"/>
                <c:pt idx="0">
                  <c:v>Facebook</c:v>
                </c:pt>
              </c:strCache>
            </c:strRef>
          </c:tx>
          <c:spPr>
            <a:solidFill>
              <a:srgbClr val="1C5AFF"/>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Roboto Thin" panose="02000000000000000000" pitchFamily="2" charset="0"/>
                    <a:ea typeface="Roboto Thin"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Hoja1!$B$21</c:f>
              <c:strCache>
                <c:ptCount val="1"/>
                <c:pt idx="0">
                  <c:v>Menciones</c:v>
                </c:pt>
              </c:strCache>
            </c:strRef>
          </c:cat>
          <c:val>
            <c:numRef>
              <c:f>Hoja1!$B$26</c:f>
              <c:numCache>
                <c:formatCode>General</c:formatCode>
                <c:ptCount val="1"/>
                <c:pt idx="0">
                  <c:v>70</c:v>
                </c:pt>
              </c:numCache>
            </c:numRef>
          </c:val>
          <c:extLst>
            <c:ext xmlns:c16="http://schemas.microsoft.com/office/drawing/2014/chart" uri="{C3380CC4-5D6E-409C-BE32-E72D297353CC}">
              <c16:uniqueId val="{00000004-AA4B-43C5-BDFB-5538142AE50D}"/>
            </c:ext>
          </c:extLst>
        </c:ser>
        <c:ser>
          <c:idx val="5"/>
          <c:order val="5"/>
          <c:tx>
            <c:strRef>
              <c:f>Hoja1!$A$27</c:f>
              <c:strCache>
                <c:ptCount val="1"/>
                <c:pt idx="0">
                  <c:v>Noticias</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Roboto Thin" panose="02000000000000000000" pitchFamily="2" charset="0"/>
                    <a:ea typeface="Roboto Thin"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Hoja1!$B$21</c:f>
              <c:strCache>
                <c:ptCount val="1"/>
                <c:pt idx="0">
                  <c:v>Menciones</c:v>
                </c:pt>
              </c:strCache>
            </c:strRef>
          </c:cat>
          <c:val>
            <c:numRef>
              <c:f>Hoja1!$B$27</c:f>
              <c:numCache>
                <c:formatCode>General</c:formatCode>
                <c:ptCount val="1"/>
                <c:pt idx="0">
                  <c:v>28</c:v>
                </c:pt>
              </c:numCache>
            </c:numRef>
          </c:val>
          <c:extLst>
            <c:ext xmlns:c16="http://schemas.microsoft.com/office/drawing/2014/chart" uri="{C3380CC4-5D6E-409C-BE32-E72D297353CC}">
              <c16:uniqueId val="{00000005-AA4B-43C5-BDFB-5538142AE50D}"/>
            </c:ext>
          </c:extLst>
        </c:ser>
        <c:ser>
          <c:idx val="6"/>
          <c:order val="6"/>
          <c:tx>
            <c:strRef>
              <c:f>Hoja1!$A$28</c:f>
              <c:strCache>
                <c:ptCount val="1"/>
                <c:pt idx="0">
                  <c:v>Web</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Roboto Thin" panose="02000000000000000000" pitchFamily="2" charset="0"/>
                    <a:ea typeface="Roboto Thin"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Hoja1!$B$21</c:f>
              <c:strCache>
                <c:ptCount val="1"/>
                <c:pt idx="0">
                  <c:v>Menciones</c:v>
                </c:pt>
              </c:strCache>
            </c:strRef>
          </c:cat>
          <c:val>
            <c:numRef>
              <c:f>Hoja1!$B$28</c:f>
              <c:numCache>
                <c:formatCode>General</c:formatCode>
                <c:ptCount val="1"/>
                <c:pt idx="0">
                  <c:v>17</c:v>
                </c:pt>
              </c:numCache>
            </c:numRef>
          </c:val>
          <c:extLst>
            <c:ext xmlns:c16="http://schemas.microsoft.com/office/drawing/2014/chart" uri="{C3380CC4-5D6E-409C-BE32-E72D297353CC}">
              <c16:uniqueId val="{00000006-AA4B-43C5-BDFB-5538142AE50D}"/>
            </c:ext>
          </c:extLst>
        </c:ser>
        <c:ser>
          <c:idx val="7"/>
          <c:order val="7"/>
          <c:tx>
            <c:strRef>
              <c:f>Hoja1!$A$29</c:f>
              <c:strCache>
                <c:ptCount val="1"/>
                <c:pt idx="0">
                  <c:v>Blog</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Roboto Thin" panose="02000000000000000000" pitchFamily="2" charset="0"/>
                    <a:ea typeface="Roboto Thin"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Hoja1!$B$21</c:f>
              <c:strCache>
                <c:ptCount val="1"/>
                <c:pt idx="0">
                  <c:v>Menciones</c:v>
                </c:pt>
              </c:strCache>
            </c:strRef>
          </c:cat>
          <c:val>
            <c:numRef>
              <c:f>Hoja1!$B$29</c:f>
              <c:numCache>
                <c:formatCode>General</c:formatCode>
                <c:ptCount val="1"/>
                <c:pt idx="0">
                  <c:v>3</c:v>
                </c:pt>
              </c:numCache>
            </c:numRef>
          </c:val>
          <c:extLst>
            <c:ext xmlns:c16="http://schemas.microsoft.com/office/drawing/2014/chart" uri="{C3380CC4-5D6E-409C-BE32-E72D297353CC}">
              <c16:uniqueId val="{00000007-AA4B-43C5-BDFB-5538142AE50D}"/>
            </c:ext>
          </c:extLst>
        </c:ser>
        <c:ser>
          <c:idx val="8"/>
          <c:order val="8"/>
          <c:tx>
            <c:strRef>
              <c:f>Hoja1!$A$30</c:f>
              <c:strCache>
                <c:ptCount val="1"/>
                <c:pt idx="0">
                  <c:v>Otros SM</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Roboto Thin" panose="02000000000000000000" pitchFamily="2" charset="0"/>
                    <a:ea typeface="Roboto Thin"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Hoja1!$B$21</c:f>
              <c:strCache>
                <c:ptCount val="1"/>
                <c:pt idx="0">
                  <c:v>Menciones</c:v>
                </c:pt>
              </c:strCache>
            </c:strRef>
          </c:cat>
          <c:val>
            <c:numRef>
              <c:f>Hoja1!$B$30</c:f>
              <c:numCache>
                <c:formatCode>General</c:formatCode>
                <c:ptCount val="1"/>
                <c:pt idx="0">
                  <c:v>2</c:v>
                </c:pt>
              </c:numCache>
            </c:numRef>
          </c:val>
          <c:extLst>
            <c:ext xmlns:c16="http://schemas.microsoft.com/office/drawing/2014/chart" uri="{C3380CC4-5D6E-409C-BE32-E72D297353CC}">
              <c16:uniqueId val="{00000008-AA4B-43C5-BDFB-5538142AE50D}"/>
            </c:ext>
          </c:extLst>
        </c:ser>
        <c:dLbls>
          <c:showLegendKey val="0"/>
          <c:showVal val="0"/>
          <c:showCatName val="0"/>
          <c:showSerName val="0"/>
          <c:showPercent val="0"/>
          <c:showBubbleSize val="0"/>
        </c:dLbls>
        <c:gapWidth val="200"/>
        <c:overlap val="-48"/>
        <c:axId val="243917455"/>
        <c:axId val="243907855"/>
      </c:barChart>
      <c:catAx>
        <c:axId val="243917455"/>
        <c:scaling>
          <c:orientation val="minMax"/>
        </c:scaling>
        <c:delete val="1"/>
        <c:axPos val="l"/>
        <c:numFmt formatCode="General" sourceLinked="1"/>
        <c:majorTickMark val="none"/>
        <c:minorTickMark val="none"/>
        <c:tickLblPos val="nextTo"/>
        <c:crossAx val="243907855"/>
        <c:crosses val="autoZero"/>
        <c:auto val="1"/>
        <c:lblAlgn val="ctr"/>
        <c:lblOffset val="100"/>
        <c:noMultiLvlLbl val="0"/>
      </c:catAx>
      <c:valAx>
        <c:axId val="24390785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Roboto Thin" panose="02000000000000000000" pitchFamily="2" charset="0"/>
                <a:ea typeface="Roboto Thin" panose="02000000000000000000" pitchFamily="2" charset="0"/>
                <a:cs typeface="+mn-cs"/>
              </a:defRPr>
            </a:pPr>
            <a:endParaRPr lang="es-MX"/>
          </a:p>
        </c:txPr>
        <c:crossAx val="243917455"/>
        <c:crosses val="autoZero"/>
        <c:crossBetween val="between"/>
      </c:valAx>
      <c:spPr>
        <a:noFill/>
        <a:ln w="25400">
          <a:noFill/>
        </a:ln>
        <a:effectLst/>
      </c:spPr>
    </c:plotArea>
    <c:plotVisOnly val="1"/>
    <c:dispBlanksAs val="gap"/>
    <c:showDLblsOverMax val="0"/>
  </c:chart>
  <c:spPr>
    <a:noFill/>
    <a:ln>
      <a:noFill/>
    </a:ln>
    <a:effectLst/>
  </c:spPr>
  <c:txPr>
    <a:bodyPr/>
    <a:lstStyle/>
    <a:p>
      <a:pPr>
        <a:defRPr sz="1400">
          <a:latin typeface="Roboto Thin" panose="02000000000000000000" pitchFamily="2" charset="0"/>
          <a:ea typeface="Roboto Thin" panose="02000000000000000000" pitchFamily="2" charset="0"/>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492255104963401E-2"/>
          <c:y val="4.8577987257714922E-2"/>
          <c:w val="0.94553660220021696"/>
          <c:h val="0.87968700504752795"/>
        </c:manualLayout>
      </c:layout>
      <c:lineChart>
        <c:grouping val="standard"/>
        <c:varyColors val="0"/>
        <c:ser>
          <c:idx val="0"/>
          <c:order val="0"/>
          <c:tx>
            <c:strRef>
              <c:f>Hoja1!$B$39</c:f>
              <c:strCache>
                <c:ptCount val="1"/>
                <c:pt idx="0">
                  <c:v>Positivos</c:v>
                </c:pt>
              </c:strCache>
            </c:strRef>
          </c:tx>
          <c:spPr>
            <a:ln w="38100" cap="rnd">
              <a:solidFill>
                <a:srgbClr val="70AD47">
                  <a:lumMod val="40000"/>
                  <a:lumOff val="60000"/>
                </a:srgbClr>
              </a:solidFill>
              <a:round/>
            </a:ln>
            <a:effectLst/>
          </c:spPr>
          <c:marker>
            <c:symbol val="circle"/>
            <c:size val="5"/>
            <c:spPr>
              <a:solidFill>
                <a:srgbClr val="70AD47"/>
              </a:solidFill>
              <a:ln w="31750">
                <a:solidFill>
                  <a:srgbClr val="70AD47"/>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Thin" panose="02000000000000000000" pitchFamily="2" charset="0"/>
                    <a:ea typeface="Roboto Thin"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Hoja1!$A$40:$A$53</c:f>
              <c:numCache>
                <c:formatCode>d\-mmm</c:formatCode>
                <c:ptCount val="14"/>
                <c:pt idx="0">
                  <c:v>45768</c:v>
                </c:pt>
                <c:pt idx="1">
                  <c:v>45769</c:v>
                </c:pt>
                <c:pt idx="2">
                  <c:v>45770</c:v>
                </c:pt>
                <c:pt idx="3">
                  <c:v>45771</c:v>
                </c:pt>
                <c:pt idx="4">
                  <c:v>45772</c:v>
                </c:pt>
                <c:pt idx="5">
                  <c:v>45773</c:v>
                </c:pt>
                <c:pt idx="6">
                  <c:v>45774</c:v>
                </c:pt>
                <c:pt idx="7">
                  <c:v>45775</c:v>
                </c:pt>
                <c:pt idx="8">
                  <c:v>45776</c:v>
                </c:pt>
                <c:pt idx="9">
                  <c:v>45777</c:v>
                </c:pt>
                <c:pt idx="10">
                  <c:v>45778</c:v>
                </c:pt>
                <c:pt idx="11">
                  <c:v>45779</c:v>
                </c:pt>
                <c:pt idx="12">
                  <c:v>45780</c:v>
                </c:pt>
                <c:pt idx="13">
                  <c:v>45781</c:v>
                </c:pt>
              </c:numCache>
            </c:numRef>
          </c:cat>
          <c:val>
            <c:numRef>
              <c:f>Hoja1!$B$40:$B$53</c:f>
              <c:numCache>
                <c:formatCode>0</c:formatCode>
                <c:ptCount val="14"/>
                <c:pt idx="0">
                  <c:v>8</c:v>
                </c:pt>
                <c:pt idx="1">
                  <c:v>17</c:v>
                </c:pt>
                <c:pt idx="2">
                  <c:v>19</c:v>
                </c:pt>
                <c:pt idx="3">
                  <c:v>20</c:v>
                </c:pt>
                <c:pt idx="4">
                  <c:v>46</c:v>
                </c:pt>
                <c:pt idx="5">
                  <c:v>65</c:v>
                </c:pt>
                <c:pt idx="6">
                  <c:v>38</c:v>
                </c:pt>
                <c:pt idx="7">
                  <c:v>42</c:v>
                </c:pt>
                <c:pt idx="8">
                  <c:v>9</c:v>
                </c:pt>
                <c:pt idx="9">
                  <c:v>11</c:v>
                </c:pt>
                <c:pt idx="10">
                  <c:v>5</c:v>
                </c:pt>
                <c:pt idx="11">
                  <c:v>5</c:v>
                </c:pt>
                <c:pt idx="12">
                  <c:v>5</c:v>
                </c:pt>
                <c:pt idx="13">
                  <c:v>2</c:v>
                </c:pt>
              </c:numCache>
            </c:numRef>
          </c:val>
          <c:smooth val="0"/>
          <c:extLst>
            <c:ext xmlns:c16="http://schemas.microsoft.com/office/drawing/2014/chart" uri="{C3380CC4-5D6E-409C-BE32-E72D297353CC}">
              <c16:uniqueId val="{00000000-B099-4049-90A5-1F797D71FAB4}"/>
            </c:ext>
          </c:extLst>
        </c:ser>
        <c:ser>
          <c:idx val="1"/>
          <c:order val="1"/>
          <c:tx>
            <c:strRef>
              <c:f>Hoja1!$C$39</c:f>
              <c:strCache>
                <c:ptCount val="1"/>
                <c:pt idx="0">
                  <c:v>Negativos</c:v>
                </c:pt>
              </c:strCache>
            </c:strRef>
          </c:tx>
          <c:spPr>
            <a:ln w="38100" cap="rnd">
              <a:solidFill>
                <a:srgbClr val="FFB7B7"/>
              </a:solidFill>
              <a:round/>
            </a:ln>
            <a:effectLst/>
          </c:spPr>
          <c:marker>
            <c:symbol val="circle"/>
            <c:size val="5"/>
            <c:spPr>
              <a:solidFill>
                <a:srgbClr val="FF0000"/>
              </a:solidFill>
              <a:ln w="31750">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Thin" panose="02000000000000000000" pitchFamily="2" charset="0"/>
                    <a:ea typeface="Roboto Thin"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Hoja1!$A$40:$A$53</c:f>
              <c:numCache>
                <c:formatCode>d\-mmm</c:formatCode>
                <c:ptCount val="14"/>
                <c:pt idx="0">
                  <c:v>45768</c:v>
                </c:pt>
                <c:pt idx="1">
                  <c:v>45769</c:v>
                </c:pt>
                <c:pt idx="2">
                  <c:v>45770</c:v>
                </c:pt>
                <c:pt idx="3">
                  <c:v>45771</c:v>
                </c:pt>
                <c:pt idx="4">
                  <c:v>45772</c:v>
                </c:pt>
                <c:pt idx="5">
                  <c:v>45773</c:v>
                </c:pt>
                <c:pt idx="6">
                  <c:v>45774</c:v>
                </c:pt>
                <c:pt idx="7">
                  <c:v>45775</c:v>
                </c:pt>
                <c:pt idx="8">
                  <c:v>45776</c:v>
                </c:pt>
                <c:pt idx="9">
                  <c:v>45777</c:v>
                </c:pt>
                <c:pt idx="10">
                  <c:v>45778</c:v>
                </c:pt>
                <c:pt idx="11">
                  <c:v>45779</c:v>
                </c:pt>
                <c:pt idx="12">
                  <c:v>45780</c:v>
                </c:pt>
                <c:pt idx="13">
                  <c:v>45781</c:v>
                </c:pt>
              </c:numCache>
            </c:numRef>
          </c:cat>
          <c:val>
            <c:numRef>
              <c:f>Hoja1!$C$40:$C$53</c:f>
              <c:numCache>
                <c:formatCode>0</c:formatCode>
                <c:ptCount val="14"/>
                <c:pt idx="0">
                  <c:v>0</c:v>
                </c:pt>
                <c:pt idx="1">
                  <c:v>0</c:v>
                </c:pt>
                <c:pt idx="2">
                  <c:v>0</c:v>
                </c:pt>
                <c:pt idx="3">
                  <c:v>0</c:v>
                </c:pt>
                <c:pt idx="4">
                  <c:v>2</c:v>
                </c:pt>
                <c:pt idx="5">
                  <c:v>0</c:v>
                </c:pt>
                <c:pt idx="6">
                  <c:v>5</c:v>
                </c:pt>
                <c:pt idx="7">
                  <c:v>1</c:v>
                </c:pt>
                <c:pt idx="8">
                  <c:v>0</c:v>
                </c:pt>
                <c:pt idx="9">
                  <c:v>0</c:v>
                </c:pt>
                <c:pt idx="10">
                  <c:v>0</c:v>
                </c:pt>
                <c:pt idx="11">
                  <c:v>0</c:v>
                </c:pt>
                <c:pt idx="12">
                  <c:v>0</c:v>
                </c:pt>
                <c:pt idx="13">
                  <c:v>0</c:v>
                </c:pt>
              </c:numCache>
            </c:numRef>
          </c:val>
          <c:smooth val="0"/>
          <c:extLst>
            <c:ext xmlns:c16="http://schemas.microsoft.com/office/drawing/2014/chart" uri="{C3380CC4-5D6E-409C-BE32-E72D297353CC}">
              <c16:uniqueId val="{00000001-B099-4049-90A5-1F797D71FAB4}"/>
            </c:ext>
          </c:extLst>
        </c:ser>
        <c:dLbls>
          <c:showLegendKey val="0"/>
          <c:showVal val="0"/>
          <c:showCatName val="0"/>
          <c:showSerName val="0"/>
          <c:showPercent val="0"/>
          <c:showBubbleSize val="0"/>
        </c:dLbls>
        <c:marker val="1"/>
        <c:smooth val="0"/>
        <c:axId val="1684899775"/>
        <c:axId val="1684896415"/>
      </c:lineChart>
      <c:dateAx>
        <c:axId val="1684899775"/>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Roboto Thin" panose="02000000000000000000" pitchFamily="2" charset="0"/>
                <a:ea typeface="Roboto Thin" panose="02000000000000000000" pitchFamily="2" charset="0"/>
                <a:cs typeface="+mn-cs"/>
              </a:defRPr>
            </a:pPr>
            <a:endParaRPr lang="es-MX"/>
          </a:p>
        </c:txPr>
        <c:crossAx val="1684896415"/>
        <c:crosses val="autoZero"/>
        <c:auto val="1"/>
        <c:lblOffset val="100"/>
        <c:baseTimeUnit val="days"/>
      </c:dateAx>
      <c:valAx>
        <c:axId val="1684896415"/>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Roboto Thin" panose="02000000000000000000" pitchFamily="2" charset="0"/>
                <a:ea typeface="Roboto Thin" panose="02000000000000000000" pitchFamily="2" charset="0"/>
                <a:cs typeface="+mn-cs"/>
              </a:defRPr>
            </a:pPr>
            <a:endParaRPr lang="es-MX"/>
          </a:p>
        </c:txPr>
        <c:crossAx val="16848997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Hoja1!$B$2</c:f>
              <c:strCache>
                <c:ptCount val="1"/>
                <c:pt idx="0">
                  <c:v>Menciones </c:v>
                </c:pt>
              </c:strCache>
            </c:strRef>
          </c:tx>
          <c:spPr>
            <a:ln w="38100" cap="rnd">
              <a:solidFill>
                <a:srgbClr val="5B9BD5">
                  <a:lumMod val="40000"/>
                  <a:lumOff val="60000"/>
                </a:srgbClr>
              </a:solidFill>
              <a:round/>
            </a:ln>
            <a:effectLst/>
          </c:spPr>
          <c:marker>
            <c:symbol val="circle"/>
            <c:size val="5"/>
            <c:spPr>
              <a:solidFill>
                <a:schemeClr val="accent1"/>
              </a:solidFill>
              <a:ln w="31750">
                <a:solidFill>
                  <a:srgbClr val="5B9BD5">
                    <a:lumMod val="50000"/>
                  </a:srgb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2060"/>
                    </a:solidFill>
                    <a:latin typeface="Roboto Thin" panose="02000000000000000000" pitchFamily="2" charset="0"/>
                    <a:ea typeface="Roboto Thin"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Hoja1!$A$3:$A$16</c:f>
              <c:numCache>
                <c:formatCode>d\-mmm</c:formatCode>
                <c:ptCount val="14"/>
                <c:pt idx="0">
                  <c:v>45768</c:v>
                </c:pt>
                <c:pt idx="1">
                  <c:v>45769</c:v>
                </c:pt>
                <c:pt idx="2">
                  <c:v>45770</c:v>
                </c:pt>
                <c:pt idx="3">
                  <c:v>45771</c:v>
                </c:pt>
                <c:pt idx="4">
                  <c:v>45772</c:v>
                </c:pt>
                <c:pt idx="5">
                  <c:v>45773</c:v>
                </c:pt>
                <c:pt idx="6">
                  <c:v>45774</c:v>
                </c:pt>
                <c:pt idx="7">
                  <c:v>45775</c:v>
                </c:pt>
                <c:pt idx="8">
                  <c:v>45776</c:v>
                </c:pt>
                <c:pt idx="9">
                  <c:v>45777</c:v>
                </c:pt>
                <c:pt idx="10">
                  <c:v>45778</c:v>
                </c:pt>
                <c:pt idx="11">
                  <c:v>45779</c:v>
                </c:pt>
                <c:pt idx="12">
                  <c:v>45780</c:v>
                </c:pt>
                <c:pt idx="13">
                  <c:v>45781</c:v>
                </c:pt>
              </c:numCache>
            </c:numRef>
          </c:cat>
          <c:val>
            <c:numRef>
              <c:f>Hoja1!$B$3:$B$16</c:f>
              <c:numCache>
                <c:formatCode>0</c:formatCode>
                <c:ptCount val="14"/>
                <c:pt idx="0">
                  <c:v>772</c:v>
                </c:pt>
                <c:pt idx="1">
                  <c:v>650</c:v>
                </c:pt>
                <c:pt idx="2">
                  <c:v>769</c:v>
                </c:pt>
                <c:pt idx="3">
                  <c:v>863</c:v>
                </c:pt>
                <c:pt idx="4">
                  <c:v>776</c:v>
                </c:pt>
                <c:pt idx="5">
                  <c:v>650</c:v>
                </c:pt>
                <c:pt idx="6">
                  <c:v>591</c:v>
                </c:pt>
                <c:pt idx="7">
                  <c:v>793</c:v>
                </c:pt>
                <c:pt idx="8">
                  <c:v>651</c:v>
                </c:pt>
                <c:pt idx="9">
                  <c:v>572</c:v>
                </c:pt>
                <c:pt idx="10">
                  <c:v>510</c:v>
                </c:pt>
                <c:pt idx="11">
                  <c:v>619</c:v>
                </c:pt>
                <c:pt idx="12">
                  <c:v>487</c:v>
                </c:pt>
                <c:pt idx="13">
                  <c:v>441</c:v>
                </c:pt>
              </c:numCache>
            </c:numRef>
          </c:val>
          <c:smooth val="0"/>
          <c:extLst>
            <c:ext xmlns:c16="http://schemas.microsoft.com/office/drawing/2014/chart" uri="{C3380CC4-5D6E-409C-BE32-E72D297353CC}">
              <c16:uniqueId val="{00000000-CAE1-4992-BDC4-534760B1A821}"/>
            </c:ext>
          </c:extLst>
        </c:ser>
        <c:dLbls>
          <c:showLegendKey val="0"/>
          <c:showVal val="0"/>
          <c:showCatName val="0"/>
          <c:showSerName val="0"/>
          <c:showPercent val="0"/>
          <c:showBubbleSize val="0"/>
        </c:dLbls>
        <c:marker val="1"/>
        <c:smooth val="0"/>
        <c:axId val="1684896895"/>
        <c:axId val="1684888735"/>
      </c:lineChart>
      <c:lineChart>
        <c:grouping val="standard"/>
        <c:varyColors val="0"/>
        <c:ser>
          <c:idx val="1"/>
          <c:order val="1"/>
          <c:tx>
            <c:strRef>
              <c:f>Hoja1!$C$2</c:f>
              <c:strCache>
                <c:ptCount val="1"/>
                <c:pt idx="0">
                  <c:v>Alcancel </c:v>
                </c:pt>
              </c:strCache>
            </c:strRef>
          </c:tx>
          <c:spPr>
            <a:ln w="38100" cap="rnd">
              <a:solidFill>
                <a:srgbClr val="ED7D31">
                  <a:lumMod val="40000"/>
                  <a:lumOff val="60000"/>
                </a:srgbClr>
              </a:solidFill>
              <a:round/>
            </a:ln>
            <a:effectLst/>
          </c:spPr>
          <c:marker>
            <c:symbol val="circle"/>
            <c:size val="5"/>
            <c:spPr>
              <a:solidFill>
                <a:schemeClr val="accent2"/>
              </a:solidFill>
              <a:ln w="31750">
                <a:solidFill>
                  <a:schemeClr val="accent2"/>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2060"/>
                    </a:solidFill>
                    <a:latin typeface="Roboto Thin" panose="02000000000000000000" pitchFamily="2" charset="0"/>
                    <a:ea typeface="Roboto Thin"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Hoja1!$A$3:$A$16</c:f>
              <c:numCache>
                <c:formatCode>d\-mmm</c:formatCode>
                <c:ptCount val="14"/>
                <c:pt idx="0">
                  <c:v>45768</c:v>
                </c:pt>
                <c:pt idx="1">
                  <c:v>45769</c:v>
                </c:pt>
                <c:pt idx="2">
                  <c:v>45770</c:v>
                </c:pt>
                <c:pt idx="3">
                  <c:v>45771</c:v>
                </c:pt>
                <c:pt idx="4">
                  <c:v>45772</c:v>
                </c:pt>
                <c:pt idx="5">
                  <c:v>45773</c:v>
                </c:pt>
                <c:pt idx="6">
                  <c:v>45774</c:v>
                </c:pt>
                <c:pt idx="7">
                  <c:v>45775</c:v>
                </c:pt>
                <c:pt idx="8">
                  <c:v>45776</c:v>
                </c:pt>
                <c:pt idx="9">
                  <c:v>45777</c:v>
                </c:pt>
                <c:pt idx="10">
                  <c:v>45778</c:v>
                </c:pt>
                <c:pt idx="11">
                  <c:v>45779</c:v>
                </c:pt>
                <c:pt idx="12">
                  <c:v>45780</c:v>
                </c:pt>
                <c:pt idx="13">
                  <c:v>45781</c:v>
                </c:pt>
              </c:numCache>
            </c:numRef>
          </c:cat>
          <c:val>
            <c:numRef>
              <c:f>Hoja1!$C$3:$C$16</c:f>
              <c:numCache>
                <c:formatCode>0</c:formatCode>
                <c:ptCount val="14"/>
                <c:pt idx="0">
                  <c:v>5695217</c:v>
                </c:pt>
                <c:pt idx="1">
                  <c:v>6041769</c:v>
                </c:pt>
                <c:pt idx="2">
                  <c:v>53661859</c:v>
                </c:pt>
                <c:pt idx="3">
                  <c:v>52443075</c:v>
                </c:pt>
                <c:pt idx="4">
                  <c:v>5692980</c:v>
                </c:pt>
                <c:pt idx="5">
                  <c:v>7795761</c:v>
                </c:pt>
                <c:pt idx="6">
                  <c:v>3907963</c:v>
                </c:pt>
                <c:pt idx="7">
                  <c:v>3253596</c:v>
                </c:pt>
                <c:pt idx="8">
                  <c:v>5303898</c:v>
                </c:pt>
                <c:pt idx="9">
                  <c:v>3944552</c:v>
                </c:pt>
                <c:pt idx="10">
                  <c:v>7626659</c:v>
                </c:pt>
                <c:pt idx="11">
                  <c:v>2166149</c:v>
                </c:pt>
                <c:pt idx="12">
                  <c:v>2801167</c:v>
                </c:pt>
                <c:pt idx="13">
                  <c:v>2098695</c:v>
                </c:pt>
              </c:numCache>
            </c:numRef>
          </c:val>
          <c:smooth val="0"/>
          <c:extLst>
            <c:ext xmlns:c16="http://schemas.microsoft.com/office/drawing/2014/chart" uri="{C3380CC4-5D6E-409C-BE32-E72D297353CC}">
              <c16:uniqueId val="{00000001-CAE1-4992-BDC4-534760B1A821}"/>
            </c:ext>
          </c:extLst>
        </c:ser>
        <c:dLbls>
          <c:showLegendKey val="0"/>
          <c:showVal val="0"/>
          <c:showCatName val="0"/>
          <c:showSerName val="0"/>
          <c:showPercent val="0"/>
          <c:showBubbleSize val="0"/>
        </c:dLbls>
        <c:marker val="1"/>
        <c:smooth val="0"/>
        <c:axId val="1684901695"/>
        <c:axId val="1684884895"/>
      </c:lineChart>
      <c:dateAx>
        <c:axId val="1684896895"/>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2060"/>
                </a:solidFill>
                <a:latin typeface="Roboto Thin" panose="02000000000000000000" pitchFamily="2" charset="0"/>
                <a:ea typeface="Roboto Thin" panose="02000000000000000000" pitchFamily="2" charset="0"/>
                <a:cs typeface="+mn-cs"/>
              </a:defRPr>
            </a:pPr>
            <a:endParaRPr lang="es-MX"/>
          </a:p>
        </c:txPr>
        <c:crossAx val="1684888735"/>
        <c:crosses val="autoZero"/>
        <c:auto val="1"/>
        <c:lblOffset val="100"/>
        <c:baseTimeUnit val="days"/>
      </c:dateAx>
      <c:valAx>
        <c:axId val="1684888735"/>
        <c:scaling>
          <c:orientation val="minMax"/>
          <c:min val="4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2060"/>
                </a:solidFill>
                <a:latin typeface="Roboto Thin" panose="02000000000000000000" pitchFamily="2" charset="0"/>
                <a:ea typeface="Roboto Thin" panose="02000000000000000000" pitchFamily="2" charset="0"/>
                <a:cs typeface="+mn-cs"/>
              </a:defRPr>
            </a:pPr>
            <a:endParaRPr lang="es-MX"/>
          </a:p>
        </c:txPr>
        <c:crossAx val="1684896895"/>
        <c:crosses val="autoZero"/>
        <c:crossBetween val="between"/>
      </c:valAx>
      <c:valAx>
        <c:axId val="1684884895"/>
        <c:scaling>
          <c:orientation val="minMax"/>
          <c:min val="100000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2"/>
                </a:solidFill>
                <a:latin typeface="Roboto Thin" panose="02000000000000000000" pitchFamily="2" charset="0"/>
                <a:ea typeface="Roboto Thin" panose="02000000000000000000" pitchFamily="2" charset="0"/>
                <a:cs typeface="+mn-cs"/>
              </a:defRPr>
            </a:pPr>
            <a:endParaRPr lang="es-MX"/>
          </a:p>
        </c:txPr>
        <c:crossAx val="1684901695"/>
        <c:crosses val="max"/>
        <c:crossBetween val="between"/>
      </c:valAx>
      <c:dateAx>
        <c:axId val="1684901695"/>
        <c:scaling>
          <c:orientation val="minMax"/>
        </c:scaling>
        <c:delete val="1"/>
        <c:axPos val="b"/>
        <c:numFmt formatCode="d\-mmm" sourceLinked="1"/>
        <c:majorTickMark val="out"/>
        <c:minorTickMark val="none"/>
        <c:tickLblPos val="nextTo"/>
        <c:crossAx val="1684884895"/>
        <c:crosses val="autoZero"/>
        <c:auto val="1"/>
        <c:lblOffset val="100"/>
        <c:baseTimeUnit val="days"/>
        <c:majorUnit val="1"/>
        <c:minorUnit val="1"/>
      </c:dateAx>
      <c:spPr>
        <a:noFill/>
        <a:ln>
          <a:solidFill>
            <a:sysClr val="window" lastClr="FFFFFF"/>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solidFill>
    </a:ln>
    <a:effectLst/>
  </c:spPr>
  <c:txPr>
    <a:bodyPr/>
    <a:lstStyle/>
    <a:p>
      <a:pPr>
        <a:defRPr>
          <a:solidFill>
            <a:srgbClr val="002060"/>
          </a:solidFill>
        </a:defRPr>
      </a:pPr>
      <a:endParaRPr lang="es-MX"/>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Hoja1!$B$2</c:f>
              <c:strCache>
                <c:ptCount val="1"/>
                <c:pt idx="0">
                  <c:v>Menciones </c:v>
                </c:pt>
              </c:strCache>
            </c:strRef>
          </c:tx>
          <c:spPr>
            <a:ln w="38100" cap="rnd">
              <a:solidFill>
                <a:srgbClr val="5B9BD5">
                  <a:lumMod val="40000"/>
                  <a:lumOff val="60000"/>
                </a:srgbClr>
              </a:solidFill>
              <a:round/>
            </a:ln>
            <a:effectLst/>
          </c:spPr>
          <c:marker>
            <c:symbol val="circle"/>
            <c:size val="5"/>
            <c:spPr>
              <a:solidFill>
                <a:schemeClr val="accent1"/>
              </a:solidFill>
              <a:ln w="31750">
                <a:solidFill>
                  <a:srgbClr val="5B9BD5">
                    <a:lumMod val="50000"/>
                  </a:srgb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2060"/>
                    </a:solidFill>
                    <a:latin typeface="Roboto Thin" panose="02000000000000000000" pitchFamily="2" charset="0"/>
                    <a:ea typeface="Roboto Thin"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Hoja1!$A$3:$A$16</c:f>
              <c:numCache>
                <c:formatCode>d\-mmm</c:formatCode>
                <c:ptCount val="14"/>
                <c:pt idx="0">
                  <c:v>45768</c:v>
                </c:pt>
                <c:pt idx="1">
                  <c:v>45769</c:v>
                </c:pt>
                <c:pt idx="2">
                  <c:v>45770</c:v>
                </c:pt>
                <c:pt idx="3">
                  <c:v>45771</c:v>
                </c:pt>
                <c:pt idx="4">
                  <c:v>45772</c:v>
                </c:pt>
                <c:pt idx="5">
                  <c:v>45773</c:v>
                </c:pt>
                <c:pt idx="6">
                  <c:v>45774</c:v>
                </c:pt>
                <c:pt idx="7">
                  <c:v>45775</c:v>
                </c:pt>
                <c:pt idx="8">
                  <c:v>45776</c:v>
                </c:pt>
                <c:pt idx="9">
                  <c:v>45777</c:v>
                </c:pt>
                <c:pt idx="10">
                  <c:v>45778</c:v>
                </c:pt>
                <c:pt idx="11">
                  <c:v>45779</c:v>
                </c:pt>
                <c:pt idx="12">
                  <c:v>45780</c:v>
                </c:pt>
                <c:pt idx="13">
                  <c:v>45781</c:v>
                </c:pt>
              </c:numCache>
            </c:numRef>
          </c:cat>
          <c:val>
            <c:numRef>
              <c:f>Hoja1!$B$3:$B$16</c:f>
              <c:numCache>
                <c:formatCode>0</c:formatCode>
                <c:ptCount val="14"/>
                <c:pt idx="0">
                  <c:v>772</c:v>
                </c:pt>
                <c:pt idx="1">
                  <c:v>650</c:v>
                </c:pt>
                <c:pt idx="2">
                  <c:v>769</c:v>
                </c:pt>
                <c:pt idx="3">
                  <c:v>863</c:v>
                </c:pt>
                <c:pt idx="4">
                  <c:v>776</c:v>
                </c:pt>
                <c:pt idx="5">
                  <c:v>650</c:v>
                </c:pt>
                <c:pt idx="6">
                  <c:v>591</c:v>
                </c:pt>
                <c:pt idx="7">
                  <c:v>793</c:v>
                </c:pt>
                <c:pt idx="8">
                  <c:v>651</c:v>
                </c:pt>
                <c:pt idx="9">
                  <c:v>572</c:v>
                </c:pt>
                <c:pt idx="10">
                  <c:v>510</c:v>
                </c:pt>
                <c:pt idx="11">
                  <c:v>619</c:v>
                </c:pt>
                <c:pt idx="12">
                  <c:v>487</c:v>
                </c:pt>
                <c:pt idx="13">
                  <c:v>441</c:v>
                </c:pt>
              </c:numCache>
            </c:numRef>
          </c:val>
          <c:smooth val="0"/>
          <c:extLst>
            <c:ext xmlns:c16="http://schemas.microsoft.com/office/drawing/2014/chart" uri="{C3380CC4-5D6E-409C-BE32-E72D297353CC}">
              <c16:uniqueId val="{00000000-CAE1-4992-BDC4-534760B1A821}"/>
            </c:ext>
          </c:extLst>
        </c:ser>
        <c:dLbls>
          <c:showLegendKey val="0"/>
          <c:showVal val="0"/>
          <c:showCatName val="0"/>
          <c:showSerName val="0"/>
          <c:showPercent val="0"/>
          <c:showBubbleSize val="0"/>
        </c:dLbls>
        <c:marker val="1"/>
        <c:smooth val="0"/>
        <c:axId val="1684896895"/>
        <c:axId val="1684888735"/>
      </c:lineChart>
      <c:lineChart>
        <c:grouping val="standard"/>
        <c:varyColors val="0"/>
        <c:ser>
          <c:idx val="1"/>
          <c:order val="1"/>
          <c:tx>
            <c:strRef>
              <c:f>Hoja1!$C$2</c:f>
              <c:strCache>
                <c:ptCount val="1"/>
                <c:pt idx="0">
                  <c:v>Alcancel </c:v>
                </c:pt>
              </c:strCache>
            </c:strRef>
          </c:tx>
          <c:spPr>
            <a:ln w="38100" cap="rnd">
              <a:solidFill>
                <a:srgbClr val="ED7D31">
                  <a:lumMod val="40000"/>
                  <a:lumOff val="60000"/>
                </a:srgbClr>
              </a:solidFill>
              <a:round/>
            </a:ln>
            <a:effectLst/>
          </c:spPr>
          <c:marker>
            <c:symbol val="circle"/>
            <c:size val="5"/>
            <c:spPr>
              <a:solidFill>
                <a:schemeClr val="accent2"/>
              </a:solidFill>
              <a:ln w="31750">
                <a:solidFill>
                  <a:schemeClr val="accent2"/>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2060"/>
                    </a:solidFill>
                    <a:latin typeface="Roboto Thin" panose="02000000000000000000" pitchFamily="2" charset="0"/>
                    <a:ea typeface="Roboto Thin"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Hoja1!$A$3:$A$16</c:f>
              <c:numCache>
                <c:formatCode>d\-mmm</c:formatCode>
                <c:ptCount val="14"/>
                <c:pt idx="0">
                  <c:v>45768</c:v>
                </c:pt>
                <c:pt idx="1">
                  <c:v>45769</c:v>
                </c:pt>
                <c:pt idx="2">
                  <c:v>45770</c:v>
                </c:pt>
                <c:pt idx="3">
                  <c:v>45771</c:v>
                </c:pt>
                <c:pt idx="4">
                  <c:v>45772</c:v>
                </c:pt>
                <c:pt idx="5">
                  <c:v>45773</c:v>
                </c:pt>
                <c:pt idx="6">
                  <c:v>45774</c:v>
                </c:pt>
                <c:pt idx="7">
                  <c:v>45775</c:v>
                </c:pt>
                <c:pt idx="8">
                  <c:v>45776</c:v>
                </c:pt>
                <c:pt idx="9">
                  <c:v>45777</c:v>
                </c:pt>
                <c:pt idx="10">
                  <c:v>45778</c:v>
                </c:pt>
                <c:pt idx="11">
                  <c:v>45779</c:v>
                </c:pt>
                <c:pt idx="12">
                  <c:v>45780</c:v>
                </c:pt>
                <c:pt idx="13">
                  <c:v>45781</c:v>
                </c:pt>
              </c:numCache>
            </c:numRef>
          </c:cat>
          <c:val>
            <c:numRef>
              <c:f>Hoja1!$C$3:$C$16</c:f>
              <c:numCache>
                <c:formatCode>0</c:formatCode>
                <c:ptCount val="14"/>
                <c:pt idx="0">
                  <c:v>5695217</c:v>
                </c:pt>
                <c:pt idx="1">
                  <c:v>6041769</c:v>
                </c:pt>
                <c:pt idx="2">
                  <c:v>53661859</c:v>
                </c:pt>
                <c:pt idx="3">
                  <c:v>52443075</c:v>
                </c:pt>
                <c:pt idx="4">
                  <c:v>5692980</c:v>
                </c:pt>
                <c:pt idx="5">
                  <c:v>7795761</c:v>
                </c:pt>
                <c:pt idx="6">
                  <c:v>3907963</c:v>
                </c:pt>
                <c:pt idx="7">
                  <c:v>3253596</c:v>
                </c:pt>
                <c:pt idx="8">
                  <c:v>5303898</c:v>
                </c:pt>
                <c:pt idx="9">
                  <c:v>3944552</c:v>
                </c:pt>
                <c:pt idx="10">
                  <c:v>7626659</c:v>
                </c:pt>
                <c:pt idx="11">
                  <c:v>2166149</c:v>
                </c:pt>
                <c:pt idx="12">
                  <c:v>2801167</c:v>
                </c:pt>
                <c:pt idx="13">
                  <c:v>2098695</c:v>
                </c:pt>
              </c:numCache>
            </c:numRef>
          </c:val>
          <c:smooth val="0"/>
          <c:extLst>
            <c:ext xmlns:c16="http://schemas.microsoft.com/office/drawing/2014/chart" uri="{C3380CC4-5D6E-409C-BE32-E72D297353CC}">
              <c16:uniqueId val="{00000001-CAE1-4992-BDC4-534760B1A821}"/>
            </c:ext>
          </c:extLst>
        </c:ser>
        <c:dLbls>
          <c:showLegendKey val="0"/>
          <c:showVal val="0"/>
          <c:showCatName val="0"/>
          <c:showSerName val="0"/>
          <c:showPercent val="0"/>
          <c:showBubbleSize val="0"/>
        </c:dLbls>
        <c:marker val="1"/>
        <c:smooth val="0"/>
        <c:axId val="1684901695"/>
        <c:axId val="1684884895"/>
      </c:lineChart>
      <c:dateAx>
        <c:axId val="1684896895"/>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2060"/>
                </a:solidFill>
                <a:latin typeface="Roboto Thin" panose="02000000000000000000" pitchFamily="2" charset="0"/>
                <a:ea typeface="Roboto Thin" panose="02000000000000000000" pitchFamily="2" charset="0"/>
                <a:cs typeface="+mn-cs"/>
              </a:defRPr>
            </a:pPr>
            <a:endParaRPr lang="es-MX"/>
          </a:p>
        </c:txPr>
        <c:crossAx val="1684888735"/>
        <c:crosses val="autoZero"/>
        <c:auto val="1"/>
        <c:lblOffset val="100"/>
        <c:baseTimeUnit val="days"/>
      </c:dateAx>
      <c:valAx>
        <c:axId val="1684888735"/>
        <c:scaling>
          <c:orientation val="minMax"/>
          <c:min val="4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2060"/>
                </a:solidFill>
                <a:latin typeface="Roboto Thin" panose="02000000000000000000" pitchFamily="2" charset="0"/>
                <a:ea typeface="Roboto Thin" panose="02000000000000000000" pitchFamily="2" charset="0"/>
                <a:cs typeface="+mn-cs"/>
              </a:defRPr>
            </a:pPr>
            <a:endParaRPr lang="es-MX"/>
          </a:p>
        </c:txPr>
        <c:crossAx val="1684896895"/>
        <c:crosses val="autoZero"/>
        <c:crossBetween val="between"/>
      </c:valAx>
      <c:valAx>
        <c:axId val="1684884895"/>
        <c:scaling>
          <c:orientation val="minMax"/>
          <c:min val="100000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2"/>
                </a:solidFill>
                <a:latin typeface="Roboto Thin" panose="02000000000000000000" pitchFamily="2" charset="0"/>
                <a:ea typeface="Roboto Thin" panose="02000000000000000000" pitchFamily="2" charset="0"/>
                <a:cs typeface="+mn-cs"/>
              </a:defRPr>
            </a:pPr>
            <a:endParaRPr lang="es-MX"/>
          </a:p>
        </c:txPr>
        <c:crossAx val="1684901695"/>
        <c:crosses val="max"/>
        <c:crossBetween val="between"/>
      </c:valAx>
      <c:dateAx>
        <c:axId val="1684901695"/>
        <c:scaling>
          <c:orientation val="minMax"/>
        </c:scaling>
        <c:delete val="1"/>
        <c:axPos val="b"/>
        <c:numFmt formatCode="d\-mmm" sourceLinked="1"/>
        <c:majorTickMark val="out"/>
        <c:minorTickMark val="none"/>
        <c:tickLblPos val="nextTo"/>
        <c:crossAx val="1684884895"/>
        <c:crosses val="autoZero"/>
        <c:auto val="1"/>
        <c:lblOffset val="100"/>
        <c:baseTimeUnit val="days"/>
        <c:majorUnit val="1"/>
        <c:minorUnit val="1"/>
      </c:dateAx>
      <c:spPr>
        <a:noFill/>
        <a:ln>
          <a:solidFill>
            <a:sysClr val="window" lastClr="FFFFFF"/>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ysClr val="window" lastClr="FFFFFF"/>
      </a:solidFill>
    </a:ln>
    <a:effectLst/>
  </c:spPr>
  <c:txPr>
    <a:bodyPr/>
    <a:lstStyle/>
    <a:p>
      <a:pPr>
        <a:defRPr>
          <a:solidFill>
            <a:srgbClr val="002060"/>
          </a:solidFill>
        </a:defRPr>
      </a:pPr>
      <a:endParaRPr lang="es-MX"/>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Hoja1!$B$39</c:f>
              <c:strCache>
                <c:ptCount val="1"/>
                <c:pt idx="0">
                  <c:v>Positivos</c:v>
                </c:pt>
              </c:strCache>
            </c:strRef>
          </c:tx>
          <c:spPr>
            <a:ln w="38100" cap="rnd">
              <a:solidFill>
                <a:srgbClr val="70AD47">
                  <a:lumMod val="40000"/>
                  <a:lumOff val="60000"/>
                </a:srgbClr>
              </a:solidFill>
              <a:round/>
            </a:ln>
            <a:effectLst/>
          </c:spPr>
          <c:marker>
            <c:symbol val="circle"/>
            <c:size val="5"/>
            <c:spPr>
              <a:solidFill>
                <a:srgbClr val="70AD47">
                  <a:lumMod val="75000"/>
                </a:srgbClr>
              </a:solidFill>
              <a:ln w="31750">
                <a:solidFill>
                  <a:srgbClr val="70AD47">
                    <a:lumMod val="75000"/>
                  </a:srgb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Thin" panose="02000000000000000000" pitchFamily="2" charset="0"/>
                    <a:ea typeface="Roboto Thin"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Hoja1!$A$40:$A$53</c:f>
              <c:numCache>
                <c:formatCode>d\-mmm</c:formatCode>
                <c:ptCount val="14"/>
                <c:pt idx="0">
                  <c:v>45768</c:v>
                </c:pt>
                <c:pt idx="1">
                  <c:v>45769</c:v>
                </c:pt>
                <c:pt idx="2">
                  <c:v>45770</c:v>
                </c:pt>
                <c:pt idx="3">
                  <c:v>45771</c:v>
                </c:pt>
                <c:pt idx="4">
                  <c:v>45772</c:v>
                </c:pt>
                <c:pt idx="5">
                  <c:v>45773</c:v>
                </c:pt>
                <c:pt idx="6">
                  <c:v>45774</c:v>
                </c:pt>
                <c:pt idx="7">
                  <c:v>45775</c:v>
                </c:pt>
                <c:pt idx="8">
                  <c:v>45776</c:v>
                </c:pt>
                <c:pt idx="9">
                  <c:v>45777</c:v>
                </c:pt>
                <c:pt idx="10">
                  <c:v>45778</c:v>
                </c:pt>
                <c:pt idx="11">
                  <c:v>45779</c:v>
                </c:pt>
                <c:pt idx="12">
                  <c:v>45780</c:v>
                </c:pt>
                <c:pt idx="13">
                  <c:v>45781</c:v>
                </c:pt>
              </c:numCache>
            </c:numRef>
          </c:cat>
          <c:val>
            <c:numRef>
              <c:f>Hoja1!$B$40:$B$53</c:f>
              <c:numCache>
                <c:formatCode>0</c:formatCode>
                <c:ptCount val="14"/>
                <c:pt idx="0">
                  <c:v>107</c:v>
                </c:pt>
                <c:pt idx="1">
                  <c:v>133</c:v>
                </c:pt>
                <c:pt idx="2">
                  <c:v>132</c:v>
                </c:pt>
                <c:pt idx="3">
                  <c:v>154</c:v>
                </c:pt>
                <c:pt idx="4">
                  <c:v>172</c:v>
                </c:pt>
                <c:pt idx="5">
                  <c:v>199</c:v>
                </c:pt>
                <c:pt idx="6">
                  <c:v>168</c:v>
                </c:pt>
                <c:pt idx="7">
                  <c:v>204</c:v>
                </c:pt>
                <c:pt idx="8">
                  <c:v>127</c:v>
                </c:pt>
                <c:pt idx="9">
                  <c:v>128</c:v>
                </c:pt>
                <c:pt idx="10">
                  <c:v>113</c:v>
                </c:pt>
                <c:pt idx="11">
                  <c:v>166</c:v>
                </c:pt>
                <c:pt idx="12">
                  <c:v>120</c:v>
                </c:pt>
                <c:pt idx="13">
                  <c:v>96</c:v>
                </c:pt>
              </c:numCache>
            </c:numRef>
          </c:val>
          <c:smooth val="0"/>
          <c:extLst>
            <c:ext xmlns:c16="http://schemas.microsoft.com/office/drawing/2014/chart" uri="{C3380CC4-5D6E-409C-BE32-E72D297353CC}">
              <c16:uniqueId val="{00000000-D629-4F8F-8135-9F2357129A8D}"/>
            </c:ext>
          </c:extLst>
        </c:ser>
        <c:ser>
          <c:idx val="1"/>
          <c:order val="1"/>
          <c:tx>
            <c:strRef>
              <c:f>Hoja1!$C$39</c:f>
              <c:strCache>
                <c:ptCount val="1"/>
                <c:pt idx="0">
                  <c:v>Negativos</c:v>
                </c:pt>
              </c:strCache>
            </c:strRef>
          </c:tx>
          <c:spPr>
            <a:ln w="38100" cap="rnd">
              <a:solidFill>
                <a:srgbClr val="FFB7B7"/>
              </a:solidFill>
              <a:round/>
            </a:ln>
            <a:effectLst/>
          </c:spPr>
          <c:marker>
            <c:symbol val="circle"/>
            <c:size val="5"/>
            <c:spPr>
              <a:solidFill>
                <a:srgbClr val="FF0000"/>
              </a:solidFill>
              <a:ln w="31750">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Thin" panose="02000000000000000000" pitchFamily="2" charset="0"/>
                    <a:ea typeface="Roboto Thin"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Hoja1!$A$40:$A$53</c:f>
              <c:numCache>
                <c:formatCode>d\-mmm</c:formatCode>
                <c:ptCount val="14"/>
                <c:pt idx="0">
                  <c:v>45768</c:v>
                </c:pt>
                <c:pt idx="1">
                  <c:v>45769</c:v>
                </c:pt>
                <c:pt idx="2">
                  <c:v>45770</c:v>
                </c:pt>
                <c:pt idx="3">
                  <c:v>45771</c:v>
                </c:pt>
                <c:pt idx="4">
                  <c:v>45772</c:v>
                </c:pt>
                <c:pt idx="5">
                  <c:v>45773</c:v>
                </c:pt>
                <c:pt idx="6">
                  <c:v>45774</c:v>
                </c:pt>
                <c:pt idx="7">
                  <c:v>45775</c:v>
                </c:pt>
                <c:pt idx="8">
                  <c:v>45776</c:v>
                </c:pt>
                <c:pt idx="9">
                  <c:v>45777</c:v>
                </c:pt>
                <c:pt idx="10">
                  <c:v>45778</c:v>
                </c:pt>
                <c:pt idx="11">
                  <c:v>45779</c:v>
                </c:pt>
                <c:pt idx="12">
                  <c:v>45780</c:v>
                </c:pt>
                <c:pt idx="13">
                  <c:v>45781</c:v>
                </c:pt>
              </c:numCache>
            </c:numRef>
          </c:cat>
          <c:val>
            <c:numRef>
              <c:f>Hoja1!$C$40:$C$53</c:f>
              <c:numCache>
                <c:formatCode>0</c:formatCode>
                <c:ptCount val="14"/>
                <c:pt idx="0">
                  <c:v>24</c:v>
                </c:pt>
                <c:pt idx="1">
                  <c:v>28</c:v>
                </c:pt>
                <c:pt idx="2">
                  <c:v>31</c:v>
                </c:pt>
                <c:pt idx="3">
                  <c:v>39</c:v>
                </c:pt>
                <c:pt idx="4">
                  <c:v>31</c:v>
                </c:pt>
                <c:pt idx="5">
                  <c:v>19</c:v>
                </c:pt>
                <c:pt idx="6">
                  <c:v>24</c:v>
                </c:pt>
                <c:pt idx="7">
                  <c:v>50</c:v>
                </c:pt>
                <c:pt idx="8">
                  <c:v>14</c:v>
                </c:pt>
                <c:pt idx="9">
                  <c:v>8</c:v>
                </c:pt>
                <c:pt idx="10">
                  <c:v>7</c:v>
                </c:pt>
                <c:pt idx="11">
                  <c:v>12</c:v>
                </c:pt>
                <c:pt idx="12">
                  <c:v>7</c:v>
                </c:pt>
                <c:pt idx="13">
                  <c:v>5</c:v>
                </c:pt>
              </c:numCache>
            </c:numRef>
          </c:val>
          <c:smooth val="0"/>
          <c:extLst>
            <c:ext xmlns:c16="http://schemas.microsoft.com/office/drawing/2014/chart" uri="{C3380CC4-5D6E-409C-BE32-E72D297353CC}">
              <c16:uniqueId val="{00000001-D629-4F8F-8135-9F2357129A8D}"/>
            </c:ext>
          </c:extLst>
        </c:ser>
        <c:dLbls>
          <c:showLegendKey val="0"/>
          <c:showVal val="0"/>
          <c:showCatName val="0"/>
          <c:showSerName val="0"/>
          <c:showPercent val="0"/>
          <c:showBubbleSize val="0"/>
        </c:dLbls>
        <c:marker val="1"/>
        <c:smooth val="0"/>
        <c:axId val="1684899775"/>
        <c:axId val="1684896415"/>
      </c:lineChart>
      <c:dateAx>
        <c:axId val="1684899775"/>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Roboto Thin" panose="02000000000000000000" pitchFamily="2" charset="0"/>
                <a:ea typeface="Roboto Thin" panose="02000000000000000000" pitchFamily="2" charset="0"/>
                <a:cs typeface="+mn-cs"/>
              </a:defRPr>
            </a:pPr>
            <a:endParaRPr lang="es-MX"/>
          </a:p>
        </c:txPr>
        <c:crossAx val="1684896415"/>
        <c:crosses val="autoZero"/>
        <c:auto val="1"/>
        <c:lblOffset val="100"/>
        <c:baseTimeUnit val="days"/>
      </c:dateAx>
      <c:valAx>
        <c:axId val="1684896415"/>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Roboto Thin" panose="02000000000000000000" pitchFamily="2" charset="0"/>
                <a:ea typeface="Roboto Thin" panose="02000000000000000000" pitchFamily="2" charset="0"/>
                <a:cs typeface="+mn-cs"/>
              </a:defRPr>
            </a:pPr>
            <a:endParaRPr lang="es-MX"/>
          </a:p>
        </c:txPr>
        <c:crossAx val="16848997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Hoja1!$B$39</c:f>
              <c:strCache>
                <c:ptCount val="1"/>
                <c:pt idx="0">
                  <c:v>Positivos</c:v>
                </c:pt>
              </c:strCache>
            </c:strRef>
          </c:tx>
          <c:spPr>
            <a:ln w="38100" cap="rnd">
              <a:solidFill>
                <a:srgbClr val="70AD47">
                  <a:lumMod val="40000"/>
                  <a:lumOff val="60000"/>
                </a:srgbClr>
              </a:solidFill>
              <a:round/>
            </a:ln>
            <a:effectLst/>
          </c:spPr>
          <c:marker>
            <c:symbol val="circle"/>
            <c:size val="5"/>
            <c:spPr>
              <a:solidFill>
                <a:srgbClr val="70AD47">
                  <a:lumMod val="75000"/>
                </a:srgbClr>
              </a:solidFill>
              <a:ln w="31750">
                <a:solidFill>
                  <a:srgbClr val="70AD47">
                    <a:lumMod val="75000"/>
                  </a:srgb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Thin" panose="02000000000000000000" pitchFamily="2" charset="0"/>
                    <a:ea typeface="Roboto Thin"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Hoja1!$A$40:$A$53</c:f>
              <c:numCache>
                <c:formatCode>d\-mmm</c:formatCode>
                <c:ptCount val="14"/>
                <c:pt idx="0">
                  <c:v>45768</c:v>
                </c:pt>
                <c:pt idx="1">
                  <c:v>45769</c:v>
                </c:pt>
                <c:pt idx="2">
                  <c:v>45770</c:v>
                </c:pt>
                <c:pt idx="3">
                  <c:v>45771</c:v>
                </c:pt>
                <c:pt idx="4">
                  <c:v>45772</c:v>
                </c:pt>
                <c:pt idx="5">
                  <c:v>45773</c:v>
                </c:pt>
                <c:pt idx="6">
                  <c:v>45774</c:v>
                </c:pt>
                <c:pt idx="7">
                  <c:v>45775</c:v>
                </c:pt>
                <c:pt idx="8">
                  <c:v>45776</c:v>
                </c:pt>
                <c:pt idx="9">
                  <c:v>45777</c:v>
                </c:pt>
                <c:pt idx="10">
                  <c:v>45778</c:v>
                </c:pt>
                <c:pt idx="11">
                  <c:v>45779</c:v>
                </c:pt>
                <c:pt idx="12">
                  <c:v>45780</c:v>
                </c:pt>
                <c:pt idx="13">
                  <c:v>45781</c:v>
                </c:pt>
              </c:numCache>
            </c:numRef>
          </c:cat>
          <c:val>
            <c:numRef>
              <c:f>Hoja1!$B$40:$B$53</c:f>
              <c:numCache>
                <c:formatCode>0</c:formatCode>
                <c:ptCount val="14"/>
                <c:pt idx="0">
                  <c:v>107</c:v>
                </c:pt>
                <c:pt idx="1">
                  <c:v>133</c:v>
                </c:pt>
                <c:pt idx="2">
                  <c:v>132</c:v>
                </c:pt>
                <c:pt idx="3">
                  <c:v>154</c:v>
                </c:pt>
                <c:pt idx="4">
                  <c:v>172</c:v>
                </c:pt>
                <c:pt idx="5">
                  <c:v>199</c:v>
                </c:pt>
                <c:pt idx="6">
                  <c:v>168</c:v>
                </c:pt>
                <c:pt idx="7">
                  <c:v>204</c:v>
                </c:pt>
                <c:pt idx="8">
                  <c:v>127</c:v>
                </c:pt>
                <c:pt idx="9">
                  <c:v>128</c:v>
                </c:pt>
                <c:pt idx="10">
                  <c:v>113</c:v>
                </c:pt>
                <c:pt idx="11">
                  <c:v>166</c:v>
                </c:pt>
                <c:pt idx="12">
                  <c:v>120</c:v>
                </c:pt>
                <c:pt idx="13">
                  <c:v>96</c:v>
                </c:pt>
              </c:numCache>
            </c:numRef>
          </c:val>
          <c:smooth val="0"/>
          <c:extLst>
            <c:ext xmlns:c16="http://schemas.microsoft.com/office/drawing/2014/chart" uri="{C3380CC4-5D6E-409C-BE32-E72D297353CC}">
              <c16:uniqueId val="{00000000-D629-4F8F-8135-9F2357129A8D}"/>
            </c:ext>
          </c:extLst>
        </c:ser>
        <c:ser>
          <c:idx val="1"/>
          <c:order val="1"/>
          <c:tx>
            <c:strRef>
              <c:f>Hoja1!$C$39</c:f>
              <c:strCache>
                <c:ptCount val="1"/>
                <c:pt idx="0">
                  <c:v>Negativos</c:v>
                </c:pt>
              </c:strCache>
            </c:strRef>
          </c:tx>
          <c:spPr>
            <a:ln w="38100" cap="rnd">
              <a:solidFill>
                <a:srgbClr val="FFB7B7"/>
              </a:solidFill>
              <a:round/>
            </a:ln>
            <a:effectLst/>
          </c:spPr>
          <c:marker>
            <c:symbol val="circle"/>
            <c:size val="5"/>
            <c:spPr>
              <a:solidFill>
                <a:srgbClr val="FF0000"/>
              </a:solidFill>
              <a:ln w="31750">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Thin" panose="02000000000000000000" pitchFamily="2" charset="0"/>
                    <a:ea typeface="Roboto Thin"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Hoja1!$A$40:$A$53</c:f>
              <c:numCache>
                <c:formatCode>d\-mmm</c:formatCode>
                <c:ptCount val="14"/>
                <c:pt idx="0">
                  <c:v>45768</c:v>
                </c:pt>
                <c:pt idx="1">
                  <c:v>45769</c:v>
                </c:pt>
                <c:pt idx="2">
                  <c:v>45770</c:v>
                </c:pt>
                <c:pt idx="3">
                  <c:v>45771</c:v>
                </c:pt>
                <c:pt idx="4">
                  <c:v>45772</c:v>
                </c:pt>
                <c:pt idx="5">
                  <c:v>45773</c:v>
                </c:pt>
                <c:pt idx="6">
                  <c:v>45774</c:v>
                </c:pt>
                <c:pt idx="7">
                  <c:v>45775</c:v>
                </c:pt>
                <c:pt idx="8">
                  <c:v>45776</c:v>
                </c:pt>
                <c:pt idx="9">
                  <c:v>45777</c:v>
                </c:pt>
                <c:pt idx="10">
                  <c:v>45778</c:v>
                </c:pt>
                <c:pt idx="11">
                  <c:v>45779</c:v>
                </c:pt>
                <c:pt idx="12">
                  <c:v>45780</c:v>
                </c:pt>
                <c:pt idx="13">
                  <c:v>45781</c:v>
                </c:pt>
              </c:numCache>
            </c:numRef>
          </c:cat>
          <c:val>
            <c:numRef>
              <c:f>Hoja1!$C$40:$C$53</c:f>
              <c:numCache>
                <c:formatCode>0</c:formatCode>
                <c:ptCount val="14"/>
                <c:pt idx="0">
                  <c:v>24</c:v>
                </c:pt>
                <c:pt idx="1">
                  <c:v>28</c:v>
                </c:pt>
                <c:pt idx="2">
                  <c:v>31</c:v>
                </c:pt>
                <c:pt idx="3">
                  <c:v>39</c:v>
                </c:pt>
                <c:pt idx="4">
                  <c:v>31</c:v>
                </c:pt>
                <c:pt idx="5">
                  <c:v>19</c:v>
                </c:pt>
                <c:pt idx="6">
                  <c:v>24</c:v>
                </c:pt>
                <c:pt idx="7">
                  <c:v>50</c:v>
                </c:pt>
                <c:pt idx="8">
                  <c:v>14</c:v>
                </c:pt>
                <c:pt idx="9">
                  <c:v>8</c:v>
                </c:pt>
                <c:pt idx="10">
                  <c:v>7</c:v>
                </c:pt>
                <c:pt idx="11">
                  <c:v>12</c:v>
                </c:pt>
                <c:pt idx="12">
                  <c:v>7</c:v>
                </c:pt>
                <c:pt idx="13">
                  <c:v>5</c:v>
                </c:pt>
              </c:numCache>
            </c:numRef>
          </c:val>
          <c:smooth val="0"/>
          <c:extLst>
            <c:ext xmlns:c16="http://schemas.microsoft.com/office/drawing/2014/chart" uri="{C3380CC4-5D6E-409C-BE32-E72D297353CC}">
              <c16:uniqueId val="{00000001-D629-4F8F-8135-9F2357129A8D}"/>
            </c:ext>
          </c:extLst>
        </c:ser>
        <c:dLbls>
          <c:showLegendKey val="0"/>
          <c:showVal val="0"/>
          <c:showCatName val="0"/>
          <c:showSerName val="0"/>
          <c:showPercent val="0"/>
          <c:showBubbleSize val="0"/>
        </c:dLbls>
        <c:marker val="1"/>
        <c:smooth val="0"/>
        <c:axId val="1684899775"/>
        <c:axId val="1684896415"/>
      </c:lineChart>
      <c:dateAx>
        <c:axId val="1684899775"/>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Roboto Thin" panose="02000000000000000000" pitchFamily="2" charset="0"/>
                <a:ea typeface="Roboto Thin" panose="02000000000000000000" pitchFamily="2" charset="0"/>
                <a:cs typeface="+mn-cs"/>
              </a:defRPr>
            </a:pPr>
            <a:endParaRPr lang="es-MX"/>
          </a:p>
        </c:txPr>
        <c:crossAx val="1684896415"/>
        <c:crosses val="autoZero"/>
        <c:auto val="1"/>
        <c:lblOffset val="100"/>
        <c:baseTimeUnit val="days"/>
      </c:dateAx>
      <c:valAx>
        <c:axId val="1684896415"/>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Roboto Thin" panose="02000000000000000000" pitchFamily="2" charset="0"/>
                <a:ea typeface="Roboto Thin" panose="02000000000000000000" pitchFamily="2" charset="0"/>
                <a:cs typeface="+mn-cs"/>
              </a:defRPr>
            </a:pPr>
            <a:endParaRPr lang="es-MX"/>
          </a:p>
        </c:txPr>
        <c:crossAx val="16848997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955113967703673E-2"/>
          <c:y val="9.3420949292326555E-2"/>
          <c:w val="0.87661610909889331"/>
          <c:h val="0.79073257550936549"/>
        </c:manualLayout>
      </c:layout>
      <c:barChart>
        <c:barDir val="bar"/>
        <c:grouping val="stacked"/>
        <c:varyColors val="0"/>
        <c:ser>
          <c:idx val="0"/>
          <c:order val="0"/>
          <c:tx>
            <c:strRef>
              <c:f>Hoja1!$B$21</c:f>
              <c:strCache>
                <c:ptCount val="1"/>
                <c:pt idx="0">
                  <c:v>Negativas</c:v>
                </c:pt>
              </c:strCache>
            </c:strRef>
          </c:tx>
          <c:spPr>
            <a:solidFill>
              <a:srgbClr val="FFB7B7"/>
            </a:solidFill>
            <a:ln>
              <a:noFill/>
            </a:ln>
            <a:effectLst/>
          </c:spPr>
          <c:invertIfNegative val="0"/>
          <c:dLbls>
            <c:dLbl>
              <c:idx val="3"/>
              <c:layout>
                <c:manualLayout>
                  <c:x val="-2.249952542831700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61D-4D9A-8EF2-B511B1FF340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Roboto Thin" panose="02000000000000000000" pitchFamily="2" charset="0"/>
                    <a:ea typeface="Roboto Thin"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Hoja1!$A$22:$A$31</c:f>
              <c:strCache>
                <c:ptCount val="10"/>
                <c:pt idx="0">
                  <c:v>X</c:v>
                </c:pt>
                <c:pt idx="1">
                  <c:v>Facebook</c:v>
                </c:pt>
                <c:pt idx="2">
                  <c:v>Instagram</c:v>
                </c:pt>
                <c:pt idx="3">
                  <c:v>Blog</c:v>
                </c:pt>
                <c:pt idx="4">
                  <c:v>Videos</c:v>
                </c:pt>
                <c:pt idx="5">
                  <c:v>Tiktok</c:v>
                </c:pt>
                <c:pt idx="6">
                  <c:v>Podcasts</c:v>
                </c:pt>
                <c:pt idx="7">
                  <c:v>Otros SM</c:v>
                </c:pt>
                <c:pt idx="8">
                  <c:v>Noticias</c:v>
                </c:pt>
                <c:pt idx="9">
                  <c:v>Web</c:v>
                </c:pt>
              </c:strCache>
            </c:strRef>
          </c:cat>
          <c:val>
            <c:numRef>
              <c:f>Hoja1!$B$22:$B$31</c:f>
              <c:numCache>
                <c:formatCode>General</c:formatCode>
                <c:ptCount val="10"/>
                <c:pt idx="0">
                  <c:v>67</c:v>
                </c:pt>
                <c:pt idx="1">
                  <c:v>0</c:v>
                </c:pt>
                <c:pt idx="2">
                  <c:v>0</c:v>
                </c:pt>
                <c:pt idx="3">
                  <c:v>0</c:v>
                </c:pt>
                <c:pt idx="4">
                  <c:v>0</c:v>
                </c:pt>
                <c:pt idx="5">
                  <c:v>24</c:v>
                </c:pt>
                <c:pt idx="6">
                  <c:v>0</c:v>
                </c:pt>
                <c:pt idx="7">
                  <c:v>0</c:v>
                </c:pt>
                <c:pt idx="8">
                  <c:v>87</c:v>
                </c:pt>
                <c:pt idx="9">
                  <c:v>0</c:v>
                </c:pt>
              </c:numCache>
            </c:numRef>
          </c:val>
          <c:extLst>
            <c:ext xmlns:c16="http://schemas.microsoft.com/office/drawing/2014/chart" uri="{C3380CC4-5D6E-409C-BE32-E72D297353CC}">
              <c16:uniqueId val="{00000000-AB10-4A61-BA20-F3673B3E55B4}"/>
            </c:ext>
          </c:extLst>
        </c:ser>
        <c:ser>
          <c:idx val="1"/>
          <c:order val="1"/>
          <c:tx>
            <c:strRef>
              <c:f>Hoja1!$C$21</c:f>
              <c:strCache>
                <c:ptCount val="1"/>
                <c:pt idx="0">
                  <c:v>Neutras</c:v>
                </c:pt>
              </c:strCache>
            </c:strRef>
          </c:tx>
          <c:spPr>
            <a:solidFill>
              <a:sysClr val="window" lastClr="FFFFFF">
                <a:lumMod val="85000"/>
              </a:sysClr>
            </a:solidFill>
            <a:ln>
              <a:noFill/>
            </a:ln>
            <a:effectLst/>
          </c:spPr>
          <c:invertIfNegative val="0"/>
          <c:dLbls>
            <c:dLbl>
              <c:idx val="3"/>
              <c:layout>
                <c:manualLayout>
                  <c:x val="1.3794689350203962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B10-4A61-BA20-F3673B3E55B4}"/>
                </c:ext>
              </c:extLst>
            </c:dLbl>
            <c:dLbl>
              <c:idx val="7"/>
              <c:layout>
                <c:manualLayout>
                  <c:x val="1.8170049920423766E-2"/>
                  <c:y val="-2.518763798660731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B10-4A61-BA20-F3673B3E55B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Roboto Thin" panose="02000000000000000000" pitchFamily="2" charset="0"/>
                    <a:ea typeface="Roboto Thin"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Hoja1!$A$22:$A$31</c:f>
              <c:strCache>
                <c:ptCount val="10"/>
                <c:pt idx="0">
                  <c:v>X</c:v>
                </c:pt>
                <c:pt idx="1">
                  <c:v>Facebook</c:v>
                </c:pt>
                <c:pt idx="2">
                  <c:v>Instagram</c:v>
                </c:pt>
                <c:pt idx="3">
                  <c:v>Blog</c:v>
                </c:pt>
                <c:pt idx="4">
                  <c:v>Videos</c:v>
                </c:pt>
                <c:pt idx="5">
                  <c:v>Tiktok</c:v>
                </c:pt>
                <c:pt idx="6">
                  <c:v>Podcasts</c:v>
                </c:pt>
                <c:pt idx="7">
                  <c:v>Otros SM</c:v>
                </c:pt>
                <c:pt idx="8">
                  <c:v>Noticias</c:v>
                </c:pt>
                <c:pt idx="9">
                  <c:v>Web</c:v>
                </c:pt>
              </c:strCache>
            </c:strRef>
          </c:cat>
          <c:val>
            <c:numRef>
              <c:f>Hoja1!$C$22:$C$31</c:f>
              <c:numCache>
                <c:formatCode>General</c:formatCode>
                <c:ptCount val="10"/>
                <c:pt idx="0">
                  <c:v>197</c:v>
                </c:pt>
                <c:pt idx="1">
                  <c:v>721</c:v>
                </c:pt>
                <c:pt idx="2">
                  <c:v>785</c:v>
                </c:pt>
                <c:pt idx="3">
                  <c:v>149</c:v>
                </c:pt>
                <c:pt idx="4">
                  <c:v>629</c:v>
                </c:pt>
                <c:pt idx="5">
                  <c:v>336</c:v>
                </c:pt>
                <c:pt idx="6">
                  <c:v>0</c:v>
                </c:pt>
                <c:pt idx="7">
                  <c:v>58</c:v>
                </c:pt>
                <c:pt idx="8">
                  <c:v>3669</c:v>
                </c:pt>
                <c:pt idx="9">
                  <c:v>273</c:v>
                </c:pt>
              </c:numCache>
            </c:numRef>
          </c:val>
          <c:extLst>
            <c:ext xmlns:c16="http://schemas.microsoft.com/office/drawing/2014/chart" uri="{C3380CC4-5D6E-409C-BE32-E72D297353CC}">
              <c16:uniqueId val="{00000001-AB10-4A61-BA20-F3673B3E55B4}"/>
            </c:ext>
          </c:extLst>
        </c:ser>
        <c:ser>
          <c:idx val="2"/>
          <c:order val="2"/>
          <c:tx>
            <c:strRef>
              <c:f>Hoja1!$D$21</c:f>
              <c:strCache>
                <c:ptCount val="1"/>
                <c:pt idx="0">
                  <c:v>Positivas</c:v>
                </c:pt>
              </c:strCache>
            </c:strRef>
          </c:tx>
          <c:spPr>
            <a:solidFill>
              <a:srgbClr val="70AD47">
                <a:lumMod val="40000"/>
                <a:lumOff val="60000"/>
              </a:srgbClr>
            </a:solidFill>
            <a:ln>
              <a:noFill/>
            </a:ln>
            <a:effectLst/>
          </c:spPr>
          <c:invertIfNegative val="0"/>
          <c:dLbls>
            <c:dLbl>
              <c:idx val="3"/>
              <c:layout>
                <c:manualLayout>
                  <c:x val="1.01247864427426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61D-4D9A-8EF2-B511B1FF340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Roboto Thin" panose="02000000000000000000" pitchFamily="2" charset="0"/>
                    <a:ea typeface="Roboto Thin" panose="02000000000000000000" pitchFamily="2" charset="0"/>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Hoja1!$A$22:$A$31</c:f>
              <c:strCache>
                <c:ptCount val="10"/>
                <c:pt idx="0">
                  <c:v>X</c:v>
                </c:pt>
                <c:pt idx="1">
                  <c:v>Facebook</c:v>
                </c:pt>
                <c:pt idx="2">
                  <c:v>Instagram</c:v>
                </c:pt>
                <c:pt idx="3">
                  <c:v>Blog</c:v>
                </c:pt>
                <c:pt idx="4">
                  <c:v>Videos</c:v>
                </c:pt>
                <c:pt idx="5">
                  <c:v>Tiktok</c:v>
                </c:pt>
                <c:pt idx="6">
                  <c:v>Podcasts</c:v>
                </c:pt>
                <c:pt idx="7">
                  <c:v>Otros SM</c:v>
                </c:pt>
                <c:pt idx="8">
                  <c:v>Noticias</c:v>
                </c:pt>
                <c:pt idx="9">
                  <c:v>Web</c:v>
                </c:pt>
              </c:strCache>
            </c:strRef>
          </c:cat>
          <c:val>
            <c:numRef>
              <c:f>Hoja1!$D$22:$D$31</c:f>
              <c:numCache>
                <c:formatCode>General</c:formatCode>
                <c:ptCount val="10"/>
                <c:pt idx="0">
                  <c:v>89</c:v>
                </c:pt>
                <c:pt idx="1">
                  <c:v>380</c:v>
                </c:pt>
                <c:pt idx="2">
                  <c:v>599</c:v>
                </c:pt>
                <c:pt idx="3">
                  <c:v>0</c:v>
                </c:pt>
                <c:pt idx="4">
                  <c:v>152</c:v>
                </c:pt>
                <c:pt idx="5">
                  <c:v>252</c:v>
                </c:pt>
                <c:pt idx="6">
                  <c:v>0</c:v>
                </c:pt>
                <c:pt idx="7">
                  <c:v>0</c:v>
                </c:pt>
                <c:pt idx="8">
                  <c:v>437</c:v>
                </c:pt>
                <c:pt idx="9">
                  <c:v>77</c:v>
                </c:pt>
              </c:numCache>
            </c:numRef>
          </c:val>
          <c:extLst>
            <c:ext xmlns:c16="http://schemas.microsoft.com/office/drawing/2014/chart" uri="{C3380CC4-5D6E-409C-BE32-E72D297353CC}">
              <c16:uniqueId val="{00000002-AB10-4A61-BA20-F3673B3E55B4}"/>
            </c:ext>
          </c:extLst>
        </c:ser>
        <c:dLbls>
          <c:showLegendKey val="0"/>
          <c:showVal val="0"/>
          <c:showCatName val="0"/>
          <c:showSerName val="0"/>
          <c:showPercent val="0"/>
          <c:showBubbleSize val="0"/>
        </c:dLbls>
        <c:gapWidth val="150"/>
        <c:overlap val="100"/>
        <c:axId val="1684937215"/>
        <c:axId val="1684927135"/>
      </c:barChart>
      <c:catAx>
        <c:axId val="16849372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Roboto Thin" panose="02000000000000000000" pitchFamily="2" charset="0"/>
                <a:ea typeface="Roboto Thin" panose="02000000000000000000" pitchFamily="2" charset="0"/>
                <a:cs typeface="+mn-cs"/>
              </a:defRPr>
            </a:pPr>
            <a:endParaRPr lang="es-MX"/>
          </a:p>
        </c:txPr>
        <c:crossAx val="1684927135"/>
        <c:crosses val="autoZero"/>
        <c:auto val="1"/>
        <c:lblAlgn val="ctr"/>
        <c:lblOffset val="100"/>
        <c:noMultiLvlLbl val="0"/>
      </c:catAx>
      <c:valAx>
        <c:axId val="1684927135"/>
        <c:scaling>
          <c:orientation val="minMax"/>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Roboto Thin" panose="02000000000000000000" pitchFamily="2" charset="0"/>
                <a:ea typeface="Roboto Thin" panose="02000000000000000000" pitchFamily="2" charset="0"/>
                <a:cs typeface="+mn-cs"/>
              </a:defRPr>
            </a:pPr>
            <a:endParaRPr lang="es-MX"/>
          </a:p>
        </c:txPr>
        <c:crossAx val="16849372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Hoja3!$B$3</c:f>
              <c:strCache>
                <c:ptCount val="1"/>
                <c:pt idx="0">
                  <c:v>Positivo </c:v>
                </c:pt>
              </c:strCache>
            </c:strRef>
          </c:tx>
          <c:spPr>
            <a:solidFill>
              <a:srgbClr val="70AD47">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Thin" panose="02000000000000000000" pitchFamily="2" charset="0"/>
                    <a:ea typeface="Roboto Thin" panose="02000000000000000000" pitchFamily="2" charset="0"/>
                    <a:cs typeface="+mn-cs"/>
                  </a:defRPr>
                </a:pPr>
                <a:endParaRPr lang="es-MX"/>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Hoja3!$A$4:$A$12</c:f>
              <c:strCache>
                <c:ptCount val="9"/>
                <c:pt idx="0">
                  <c:v>Conflictos con extranjeros</c:v>
                </c:pt>
                <c:pt idx="1">
                  <c:v>Turismo en Mazatlán</c:v>
                </c:pt>
                <c:pt idx="2">
                  <c:v>Eventos en Mazatlán</c:v>
                </c:pt>
                <c:pt idx="3">
                  <c:v>Seguridad en Sinaloa</c:v>
                </c:pt>
                <c:pt idx="4">
                  <c:v>Fútbol mexicano</c:v>
                </c:pt>
                <c:pt idx="5">
                  <c:v>Política en Sinaloa</c:v>
                </c:pt>
                <c:pt idx="6">
                  <c:v>Enlaces de sitios web</c:v>
                </c:pt>
                <c:pt idx="7">
                  <c:v>Accidentes de tránsito</c:v>
                </c:pt>
                <c:pt idx="8">
                  <c:v>Enlaces web</c:v>
                </c:pt>
              </c:strCache>
            </c:strRef>
          </c:cat>
          <c:val>
            <c:numRef>
              <c:f>Hoja3!$B$4:$B$12</c:f>
              <c:numCache>
                <c:formatCode>0%</c:formatCode>
                <c:ptCount val="9"/>
                <c:pt idx="0">
                  <c:v>0.04</c:v>
                </c:pt>
                <c:pt idx="1">
                  <c:v>0.4</c:v>
                </c:pt>
                <c:pt idx="2">
                  <c:v>0.46</c:v>
                </c:pt>
                <c:pt idx="3">
                  <c:v>0.01</c:v>
                </c:pt>
                <c:pt idx="4">
                  <c:v>7.0000000000000007E-2</c:v>
                </c:pt>
                <c:pt idx="5">
                  <c:v>0.09</c:v>
                </c:pt>
                <c:pt idx="6">
                  <c:v>0.2</c:v>
                </c:pt>
                <c:pt idx="7">
                  <c:v>0</c:v>
                </c:pt>
                <c:pt idx="8">
                  <c:v>0.38</c:v>
                </c:pt>
              </c:numCache>
            </c:numRef>
          </c:val>
          <c:extLst>
            <c:ext xmlns:c16="http://schemas.microsoft.com/office/drawing/2014/chart" uri="{C3380CC4-5D6E-409C-BE32-E72D297353CC}">
              <c16:uniqueId val="{00000000-AB1D-49AA-AF3B-BFE9CC88EABC}"/>
            </c:ext>
          </c:extLst>
        </c:ser>
        <c:ser>
          <c:idx val="1"/>
          <c:order val="1"/>
          <c:tx>
            <c:strRef>
              <c:f>Hoja3!$C$3</c:f>
              <c:strCache>
                <c:ptCount val="1"/>
                <c:pt idx="0">
                  <c:v>Neutro</c:v>
                </c:pt>
              </c:strCache>
            </c:strRef>
          </c:tx>
          <c:spPr>
            <a:solidFill>
              <a:sysClr val="window" lastClr="FFFFFF">
                <a:lumMod val="85000"/>
              </a:sys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Thin" panose="02000000000000000000" pitchFamily="2" charset="0"/>
                    <a:ea typeface="Roboto Thin" panose="02000000000000000000" pitchFamily="2" charset="0"/>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Hoja3!$A$4:$A$12</c:f>
              <c:strCache>
                <c:ptCount val="9"/>
                <c:pt idx="0">
                  <c:v>Conflictos con extranjeros</c:v>
                </c:pt>
                <c:pt idx="1">
                  <c:v>Turismo en Mazatlán</c:v>
                </c:pt>
                <c:pt idx="2">
                  <c:v>Eventos en Mazatlán</c:v>
                </c:pt>
                <c:pt idx="3">
                  <c:v>Seguridad en Sinaloa</c:v>
                </c:pt>
                <c:pt idx="4">
                  <c:v>Fútbol mexicano</c:v>
                </c:pt>
                <c:pt idx="5">
                  <c:v>Política en Sinaloa</c:v>
                </c:pt>
                <c:pt idx="6">
                  <c:v>Enlaces de sitios web</c:v>
                </c:pt>
                <c:pt idx="7">
                  <c:v>Accidentes de tránsito</c:v>
                </c:pt>
                <c:pt idx="8">
                  <c:v>Enlaces web</c:v>
                </c:pt>
              </c:strCache>
            </c:strRef>
          </c:cat>
          <c:val>
            <c:numRef>
              <c:f>Hoja3!$C$4:$C$12</c:f>
              <c:numCache>
                <c:formatCode>0%</c:formatCode>
                <c:ptCount val="9"/>
                <c:pt idx="0">
                  <c:v>0.85</c:v>
                </c:pt>
                <c:pt idx="1">
                  <c:v>0.59</c:v>
                </c:pt>
                <c:pt idx="2">
                  <c:v>0.53</c:v>
                </c:pt>
                <c:pt idx="3">
                  <c:v>0.98</c:v>
                </c:pt>
                <c:pt idx="4">
                  <c:v>0.91</c:v>
                </c:pt>
                <c:pt idx="5">
                  <c:v>0.88</c:v>
                </c:pt>
                <c:pt idx="6">
                  <c:v>0.79</c:v>
                </c:pt>
                <c:pt idx="7">
                  <c:v>0.95</c:v>
                </c:pt>
                <c:pt idx="8">
                  <c:v>0.62</c:v>
                </c:pt>
              </c:numCache>
            </c:numRef>
          </c:val>
          <c:extLst>
            <c:ext xmlns:c16="http://schemas.microsoft.com/office/drawing/2014/chart" uri="{C3380CC4-5D6E-409C-BE32-E72D297353CC}">
              <c16:uniqueId val="{00000001-AB1D-49AA-AF3B-BFE9CC88EABC}"/>
            </c:ext>
          </c:extLst>
        </c:ser>
        <c:ser>
          <c:idx val="2"/>
          <c:order val="2"/>
          <c:tx>
            <c:strRef>
              <c:f>Hoja3!$D$3</c:f>
              <c:strCache>
                <c:ptCount val="1"/>
                <c:pt idx="0">
                  <c:v>Negativo</c:v>
                </c:pt>
              </c:strCache>
            </c:strRef>
          </c:tx>
          <c:spPr>
            <a:solidFill>
              <a:srgbClr val="FFB7B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Roboto Thin" panose="02000000000000000000" pitchFamily="2" charset="0"/>
                    <a:ea typeface="Roboto Thin" panose="02000000000000000000" pitchFamily="2" charset="0"/>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Hoja3!$A$4:$A$12</c:f>
              <c:strCache>
                <c:ptCount val="9"/>
                <c:pt idx="0">
                  <c:v>Conflictos con extranjeros</c:v>
                </c:pt>
                <c:pt idx="1">
                  <c:v>Turismo en Mazatlán</c:v>
                </c:pt>
                <c:pt idx="2">
                  <c:v>Eventos en Mazatlán</c:v>
                </c:pt>
                <c:pt idx="3">
                  <c:v>Seguridad en Sinaloa</c:v>
                </c:pt>
                <c:pt idx="4">
                  <c:v>Fútbol mexicano</c:v>
                </c:pt>
                <c:pt idx="5">
                  <c:v>Política en Sinaloa</c:v>
                </c:pt>
                <c:pt idx="6">
                  <c:v>Enlaces de sitios web</c:v>
                </c:pt>
                <c:pt idx="7">
                  <c:v>Accidentes de tránsito</c:v>
                </c:pt>
                <c:pt idx="8">
                  <c:v>Enlaces web</c:v>
                </c:pt>
              </c:strCache>
            </c:strRef>
          </c:cat>
          <c:val>
            <c:numRef>
              <c:f>Hoja3!$D$4:$D$12</c:f>
              <c:numCache>
                <c:formatCode>0%</c:formatCode>
                <c:ptCount val="9"/>
                <c:pt idx="0">
                  <c:v>0.11</c:v>
                </c:pt>
                <c:pt idx="1">
                  <c:v>0.01</c:v>
                </c:pt>
                <c:pt idx="2">
                  <c:v>0</c:v>
                </c:pt>
                <c:pt idx="3">
                  <c:v>0.01</c:v>
                </c:pt>
                <c:pt idx="4">
                  <c:v>0.02</c:v>
                </c:pt>
                <c:pt idx="5">
                  <c:v>0.04</c:v>
                </c:pt>
                <c:pt idx="6">
                  <c:v>0.01</c:v>
                </c:pt>
                <c:pt idx="7">
                  <c:v>0.05</c:v>
                </c:pt>
                <c:pt idx="8">
                  <c:v>0</c:v>
                </c:pt>
              </c:numCache>
            </c:numRef>
          </c:val>
          <c:extLst>
            <c:ext xmlns:c16="http://schemas.microsoft.com/office/drawing/2014/chart" uri="{C3380CC4-5D6E-409C-BE32-E72D297353CC}">
              <c16:uniqueId val="{00000002-AB1D-49AA-AF3B-BFE9CC88EABC}"/>
            </c:ext>
          </c:extLst>
        </c:ser>
        <c:dLbls>
          <c:showLegendKey val="0"/>
          <c:showVal val="0"/>
          <c:showCatName val="0"/>
          <c:showSerName val="0"/>
          <c:showPercent val="0"/>
          <c:showBubbleSize val="0"/>
        </c:dLbls>
        <c:gapWidth val="150"/>
        <c:overlap val="100"/>
        <c:axId val="1812911615"/>
        <c:axId val="1812910655"/>
      </c:barChart>
      <c:catAx>
        <c:axId val="181291161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Roboto Thin" panose="02000000000000000000" pitchFamily="2" charset="0"/>
                <a:ea typeface="Roboto Thin" panose="02000000000000000000" pitchFamily="2" charset="0"/>
                <a:cs typeface="+mn-cs"/>
              </a:defRPr>
            </a:pPr>
            <a:endParaRPr lang="es-MX"/>
          </a:p>
        </c:txPr>
        <c:crossAx val="1812910655"/>
        <c:crosses val="autoZero"/>
        <c:auto val="1"/>
        <c:lblAlgn val="ctr"/>
        <c:lblOffset val="100"/>
        <c:tickLblSkip val="1"/>
        <c:noMultiLvlLbl val="0"/>
      </c:catAx>
      <c:valAx>
        <c:axId val="1812910655"/>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Roboto Thin" panose="02000000000000000000" pitchFamily="2" charset="0"/>
                <a:ea typeface="Roboto Thin" panose="02000000000000000000" pitchFamily="2" charset="0"/>
                <a:cs typeface="+mn-cs"/>
              </a:defRPr>
            </a:pPr>
            <a:endParaRPr lang="es-MX"/>
          </a:p>
        </c:txPr>
        <c:crossAx val="18129116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Hoja1!$B$2</c:f>
              <c:strCache>
                <c:ptCount val="1"/>
                <c:pt idx="0">
                  <c:v>Menciones </c:v>
                </c:pt>
              </c:strCache>
            </c:strRef>
          </c:tx>
          <c:spPr>
            <a:ln w="38100" cap="rnd">
              <a:solidFill>
                <a:srgbClr val="5B9BD5">
                  <a:lumMod val="40000"/>
                  <a:lumOff val="60000"/>
                </a:srgbClr>
              </a:solidFill>
              <a:round/>
            </a:ln>
            <a:effectLst/>
          </c:spPr>
          <c:marker>
            <c:symbol val="circle"/>
            <c:size val="5"/>
            <c:spPr>
              <a:solidFill>
                <a:schemeClr val="accent1"/>
              </a:solidFill>
              <a:ln w="31750">
                <a:solidFill>
                  <a:schemeClr val="accent1"/>
                </a:solidFill>
              </a:ln>
              <a:effectLst/>
            </c:spPr>
          </c:marker>
          <c:dLbls>
            <c:dLbl>
              <c:idx val="11"/>
              <c:layout>
                <c:manualLayout>
                  <c:x val="-1.9807062141550886E-2"/>
                  <c:y val="-8.26258483500810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951-48DF-ADA6-3FD5DF37B79F}"/>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Roboto Thin" panose="02000000000000000000" pitchFamily="2" charset="0"/>
                    <a:ea typeface="Roboto Thin"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Hoja1!$A$3:$A$16</c:f>
              <c:numCache>
                <c:formatCode>d\-mmm</c:formatCode>
                <c:ptCount val="14"/>
                <c:pt idx="0">
                  <c:v>45768</c:v>
                </c:pt>
                <c:pt idx="1">
                  <c:v>45769</c:v>
                </c:pt>
                <c:pt idx="2">
                  <c:v>45770</c:v>
                </c:pt>
                <c:pt idx="3">
                  <c:v>45771</c:v>
                </c:pt>
                <c:pt idx="4">
                  <c:v>45772</c:v>
                </c:pt>
                <c:pt idx="5">
                  <c:v>45773</c:v>
                </c:pt>
                <c:pt idx="6">
                  <c:v>45774</c:v>
                </c:pt>
                <c:pt idx="7">
                  <c:v>45775</c:v>
                </c:pt>
                <c:pt idx="8">
                  <c:v>45776</c:v>
                </c:pt>
                <c:pt idx="9">
                  <c:v>45777</c:v>
                </c:pt>
                <c:pt idx="10">
                  <c:v>45778</c:v>
                </c:pt>
                <c:pt idx="11">
                  <c:v>45779</c:v>
                </c:pt>
                <c:pt idx="12">
                  <c:v>45780</c:v>
                </c:pt>
                <c:pt idx="13">
                  <c:v>45781</c:v>
                </c:pt>
              </c:numCache>
            </c:numRef>
          </c:cat>
          <c:val>
            <c:numRef>
              <c:f>Hoja1!$B$3:$B$16</c:f>
              <c:numCache>
                <c:formatCode>0</c:formatCode>
                <c:ptCount val="14"/>
                <c:pt idx="0">
                  <c:v>36</c:v>
                </c:pt>
                <c:pt idx="1">
                  <c:v>47</c:v>
                </c:pt>
                <c:pt idx="2">
                  <c:v>53</c:v>
                </c:pt>
                <c:pt idx="3">
                  <c:v>65</c:v>
                </c:pt>
                <c:pt idx="4">
                  <c:v>119</c:v>
                </c:pt>
                <c:pt idx="5">
                  <c:v>148</c:v>
                </c:pt>
                <c:pt idx="6">
                  <c:v>91</c:v>
                </c:pt>
                <c:pt idx="7">
                  <c:v>86</c:v>
                </c:pt>
                <c:pt idx="8">
                  <c:v>30</c:v>
                </c:pt>
                <c:pt idx="9">
                  <c:v>19</c:v>
                </c:pt>
                <c:pt idx="10">
                  <c:v>17</c:v>
                </c:pt>
                <c:pt idx="11">
                  <c:v>12</c:v>
                </c:pt>
                <c:pt idx="12">
                  <c:v>11</c:v>
                </c:pt>
                <c:pt idx="13">
                  <c:v>6</c:v>
                </c:pt>
              </c:numCache>
            </c:numRef>
          </c:val>
          <c:smooth val="0"/>
          <c:extLst>
            <c:ext xmlns:c16="http://schemas.microsoft.com/office/drawing/2014/chart" uri="{C3380CC4-5D6E-409C-BE32-E72D297353CC}">
              <c16:uniqueId val="{00000000-7951-48DF-ADA6-3FD5DF37B79F}"/>
            </c:ext>
          </c:extLst>
        </c:ser>
        <c:dLbls>
          <c:showLegendKey val="0"/>
          <c:showVal val="0"/>
          <c:showCatName val="0"/>
          <c:showSerName val="0"/>
          <c:showPercent val="0"/>
          <c:showBubbleSize val="0"/>
        </c:dLbls>
        <c:marker val="1"/>
        <c:smooth val="0"/>
        <c:axId val="1684896895"/>
        <c:axId val="1684888735"/>
      </c:lineChart>
      <c:lineChart>
        <c:grouping val="standard"/>
        <c:varyColors val="0"/>
        <c:ser>
          <c:idx val="1"/>
          <c:order val="1"/>
          <c:tx>
            <c:strRef>
              <c:f>Hoja1!$C$2</c:f>
              <c:strCache>
                <c:ptCount val="1"/>
                <c:pt idx="0">
                  <c:v>Alcancel </c:v>
                </c:pt>
              </c:strCache>
            </c:strRef>
          </c:tx>
          <c:spPr>
            <a:ln w="38100" cap="rnd">
              <a:solidFill>
                <a:srgbClr val="ED7D31">
                  <a:lumMod val="40000"/>
                  <a:lumOff val="60000"/>
                </a:srgbClr>
              </a:solidFill>
              <a:round/>
            </a:ln>
            <a:effectLst/>
          </c:spPr>
          <c:marker>
            <c:symbol val="circle"/>
            <c:size val="5"/>
            <c:spPr>
              <a:solidFill>
                <a:schemeClr val="accent2"/>
              </a:solidFill>
              <a:ln w="31750">
                <a:solidFill>
                  <a:schemeClr val="accent2"/>
                </a:solidFill>
              </a:ln>
              <a:effectLst/>
            </c:spPr>
          </c:marker>
          <c:dLbls>
            <c:dLbl>
              <c:idx val="5"/>
              <c:layout>
                <c:manualLayout>
                  <c:x val="-4.6497140124814901E-2"/>
                  <c:y val="3.05151197852289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951-48DF-ADA6-3FD5DF37B79F}"/>
                </c:ext>
              </c:extLst>
            </c:dLbl>
            <c:dLbl>
              <c:idx val="11"/>
              <c:layout>
                <c:manualLayout>
                  <c:x val="-4.0196094700634587E-2"/>
                  <c:y val="-6.15763659063024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951-48DF-ADA6-3FD5DF37B79F}"/>
                </c:ext>
              </c:extLst>
            </c:dLbl>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Roboto Thin" panose="02000000000000000000" pitchFamily="2" charset="0"/>
                    <a:ea typeface="Roboto Thin"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Hoja1!$A$3:$A$16</c:f>
              <c:numCache>
                <c:formatCode>d\-mmm</c:formatCode>
                <c:ptCount val="14"/>
                <c:pt idx="0">
                  <c:v>45768</c:v>
                </c:pt>
                <c:pt idx="1">
                  <c:v>45769</c:v>
                </c:pt>
                <c:pt idx="2">
                  <c:v>45770</c:v>
                </c:pt>
                <c:pt idx="3">
                  <c:v>45771</c:v>
                </c:pt>
                <c:pt idx="4">
                  <c:v>45772</c:v>
                </c:pt>
                <c:pt idx="5">
                  <c:v>45773</c:v>
                </c:pt>
                <c:pt idx="6">
                  <c:v>45774</c:v>
                </c:pt>
                <c:pt idx="7">
                  <c:v>45775</c:v>
                </c:pt>
                <c:pt idx="8">
                  <c:v>45776</c:v>
                </c:pt>
                <c:pt idx="9">
                  <c:v>45777</c:v>
                </c:pt>
                <c:pt idx="10">
                  <c:v>45778</c:v>
                </c:pt>
                <c:pt idx="11">
                  <c:v>45779</c:v>
                </c:pt>
                <c:pt idx="12">
                  <c:v>45780</c:v>
                </c:pt>
                <c:pt idx="13">
                  <c:v>45781</c:v>
                </c:pt>
              </c:numCache>
            </c:numRef>
          </c:cat>
          <c:val>
            <c:numRef>
              <c:f>Hoja1!$C$3:$C$16</c:f>
              <c:numCache>
                <c:formatCode>0</c:formatCode>
                <c:ptCount val="14"/>
                <c:pt idx="0">
                  <c:v>98912</c:v>
                </c:pt>
                <c:pt idx="1">
                  <c:v>249100</c:v>
                </c:pt>
                <c:pt idx="2">
                  <c:v>91064</c:v>
                </c:pt>
                <c:pt idx="3">
                  <c:v>101535</c:v>
                </c:pt>
                <c:pt idx="4">
                  <c:v>1337836</c:v>
                </c:pt>
                <c:pt idx="5">
                  <c:v>2708943</c:v>
                </c:pt>
                <c:pt idx="6">
                  <c:v>737992</c:v>
                </c:pt>
                <c:pt idx="7">
                  <c:v>449879</c:v>
                </c:pt>
                <c:pt idx="8">
                  <c:v>63313</c:v>
                </c:pt>
                <c:pt idx="9">
                  <c:v>48737</c:v>
                </c:pt>
                <c:pt idx="10">
                  <c:v>28214</c:v>
                </c:pt>
                <c:pt idx="11">
                  <c:v>111258</c:v>
                </c:pt>
                <c:pt idx="12">
                  <c:v>14672</c:v>
                </c:pt>
                <c:pt idx="13">
                  <c:v>3936</c:v>
                </c:pt>
              </c:numCache>
            </c:numRef>
          </c:val>
          <c:smooth val="0"/>
          <c:extLst>
            <c:ext xmlns:c16="http://schemas.microsoft.com/office/drawing/2014/chart" uri="{C3380CC4-5D6E-409C-BE32-E72D297353CC}">
              <c16:uniqueId val="{00000001-7951-48DF-ADA6-3FD5DF37B79F}"/>
            </c:ext>
          </c:extLst>
        </c:ser>
        <c:dLbls>
          <c:showLegendKey val="0"/>
          <c:showVal val="0"/>
          <c:showCatName val="0"/>
          <c:showSerName val="0"/>
          <c:showPercent val="0"/>
          <c:showBubbleSize val="0"/>
        </c:dLbls>
        <c:marker val="1"/>
        <c:smooth val="0"/>
        <c:axId val="1684901695"/>
        <c:axId val="1684884895"/>
      </c:lineChart>
      <c:dateAx>
        <c:axId val="1684896895"/>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Roboto Thin" panose="02000000000000000000" pitchFamily="2" charset="0"/>
                <a:ea typeface="Roboto Thin" panose="02000000000000000000" pitchFamily="2" charset="0"/>
                <a:cs typeface="+mn-cs"/>
              </a:defRPr>
            </a:pPr>
            <a:endParaRPr lang="es-MX"/>
          </a:p>
        </c:txPr>
        <c:crossAx val="1684888735"/>
        <c:crosses val="autoZero"/>
        <c:auto val="1"/>
        <c:lblOffset val="100"/>
        <c:baseTimeUnit val="days"/>
      </c:dateAx>
      <c:valAx>
        <c:axId val="1684888735"/>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1"/>
                </a:solidFill>
                <a:latin typeface="Roboto Thin" panose="02000000000000000000" pitchFamily="2" charset="0"/>
                <a:ea typeface="Roboto Thin" panose="02000000000000000000" pitchFamily="2" charset="0"/>
                <a:cs typeface="+mn-cs"/>
              </a:defRPr>
            </a:pPr>
            <a:endParaRPr lang="es-MX"/>
          </a:p>
        </c:txPr>
        <c:crossAx val="1684896895"/>
        <c:crosses val="autoZero"/>
        <c:crossBetween val="between"/>
      </c:valAx>
      <c:valAx>
        <c:axId val="1684884895"/>
        <c:scaling>
          <c:orientation val="minMax"/>
          <c:min val="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2"/>
                </a:solidFill>
                <a:latin typeface="Roboto Thin" panose="02000000000000000000" pitchFamily="2" charset="0"/>
                <a:ea typeface="Roboto Thin" panose="02000000000000000000" pitchFamily="2" charset="0"/>
                <a:cs typeface="+mn-cs"/>
              </a:defRPr>
            </a:pPr>
            <a:endParaRPr lang="es-MX"/>
          </a:p>
        </c:txPr>
        <c:crossAx val="1684901695"/>
        <c:crosses val="max"/>
        <c:crossBetween val="between"/>
      </c:valAx>
      <c:dateAx>
        <c:axId val="1684901695"/>
        <c:scaling>
          <c:orientation val="minMax"/>
        </c:scaling>
        <c:delete val="1"/>
        <c:axPos val="b"/>
        <c:numFmt formatCode="d\-mmm" sourceLinked="1"/>
        <c:majorTickMark val="out"/>
        <c:minorTickMark val="none"/>
        <c:tickLblPos val="nextTo"/>
        <c:crossAx val="1684884895"/>
        <c:crosses val="autoZero"/>
        <c:auto val="1"/>
        <c:lblOffset val="100"/>
        <c:baseTimeUnit val="days"/>
        <c:majorUnit val="1"/>
        <c:minorUnit val="1"/>
      </c:date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Roboto Thin" panose="02000000000000000000" pitchFamily="2" charset="0"/>
          <a:ea typeface="Roboto Thin" panose="02000000000000000000" pitchFamily="2" charset="0"/>
        </a:defRPr>
      </a:pPr>
      <a:endParaRPr lang="es-MX"/>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Hoja1!$B$2</c:f>
              <c:strCache>
                <c:ptCount val="1"/>
                <c:pt idx="0">
                  <c:v>Menciones </c:v>
                </c:pt>
              </c:strCache>
            </c:strRef>
          </c:tx>
          <c:spPr>
            <a:ln w="38100" cap="rnd">
              <a:solidFill>
                <a:srgbClr val="5B9BD5">
                  <a:lumMod val="40000"/>
                  <a:lumOff val="60000"/>
                </a:srgbClr>
              </a:solidFill>
              <a:round/>
            </a:ln>
            <a:effectLst/>
          </c:spPr>
          <c:marker>
            <c:symbol val="circle"/>
            <c:size val="5"/>
            <c:spPr>
              <a:solidFill>
                <a:schemeClr val="accent1"/>
              </a:solidFill>
              <a:ln w="31750">
                <a:solidFill>
                  <a:schemeClr val="accent1"/>
                </a:solidFill>
              </a:ln>
              <a:effectLst/>
            </c:spPr>
          </c:marker>
          <c:dLbls>
            <c:dLbl>
              <c:idx val="11"/>
              <c:layout>
                <c:manualLayout>
                  <c:x val="-1.9807062141550886E-2"/>
                  <c:y val="-8.26258483500810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951-48DF-ADA6-3FD5DF37B79F}"/>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Roboto Thin" panose="02000000000000000000" pitchFamily="2" charset="0"/>
                    <a:ea typeface="Roboto Thin"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Hoja1!$A$3:$A$16</c:f>
              <c:numCache>
                <c:formatCode>d\-mmm</c:formatCode>
                <c:ptCount val="14"/>
                <c:pt idx="0">
                  <c:v>45768</c:v>
                </c:pt>
                <c:pt idx="1">
                  <c:v>45769</c:v>
                </c:pt>
                <c:pt idx="2">
                  <c:v>45770</c:v>
                </c:pt>
                <c:pt idx="3">
                  <c:v>45771</c:v>
                </c:pt>
                <c:pt idx="4">
                  <c:v>45772</c:v>
                </c:pt>
                <c:pt idx="5">
                  <c:v>45773</c:v>
                </c:pt>
                <c:pt idx="6">
                  <c:v>45774</c:v>
                </c:pt>
                <c:pt idx="7">
                  <c:v>45775</c:v>
                </c:pt>
                <c:pt idx="8">
                  <c:v>45776</c:v>
                </c:pt>
                <c:pt idx="9">
                  <c:v>45777</c:v>
                </c:pt>
                <c:pt idx="10">
                  <c:v>45778</c:v>
                </c:pt>
                <c:pt idx="11">
                  <c:v>45779</c:v>
                </c:pt>
                <c:pt idx="12">
                  <c:v>45780</c:v>
                </c:pt>
                <c:pt idx="13">
                  <c:v>45781</c:v>
                </c:pt>
              </c:numCache>
            </c:numRef>
          </c:cat>
          <c:val>
            <c:numRef>
              <c:f>Hoja1!$B$3:$B$16</c:f>
              <c:numCache>
                <c:formatCode>0</c:formatCode>
                <c:ptCount val="14"/>
                <c:pt idx="0">
                  <c:v>36</c:v>
                </c:pt>
                <c:pt idx="1">
                  <c:v>47</c:v>
                </c:pt>
                <c:pt idx="2">
                  <c:v>53</c:v>
                </c:pt>
                <c:pt idx="3">
                  <c:v>65</c:v>
                </c:pt>
                <c:pt idx="4">
                  <c:v>119</c:v>
                </c:pt>
                <c:pt idx="5">
                  <c:v>148</c:v>
                </c:pt>
                <c:pt idx="6">
                  <c:v>91</c:v>
                </c:pt>
                <c:pt idx="7">
                  <c:v>86</c:v>
                </c:pt>
                <c:pt idx="8">
                  <c:v>30</c:v>
                </c:pt>
                <c:pt idx="9">
                  <c:v>19</c:v>
                </c:pt>
                <c:pt idx="10">
                  <c:v>17</c:v>
                </c:pt>
                <c:pt idx="11">
                  <c:v>12</c:v>
                </c:pt>
                <c:pt idx="12">
                  <c:v>11</c:v>
                </c:pt>
                <c:pt idx="13">
                  <c:v>6</c:v>
                </c:pt>
              </c:numCache>
            </c:numRef>
          </c:val>
          <c:smooth val="0"/>
          <c:extLst>
            <c:ext xmlns:c16="http://schemas.microsoft.com/office/drawing/2014/chart" uri="{C3380CC4-5D6E-409C-BE32-E72D297353CC}">
              <c16:uniqueId val="{00000000-7951-48DF-ADA6-3FD5DF37B79F}"/>
            </c:ext>
          </c:extLst>
        </c:ser>
        <c:dLbls>
          <c:showLegendKey val="0"/>
          <c:showVal val="0"/>
          <c:showCatName val="0"/>
          <c:showSerName val="0"/>
          <c:showPercent val="0"/>
          <c:showBubbleSize val="0"/>
        </c:dLbls>
        <c:marker val="1"/>
        <c:smooth val="0"/>
        <c:axId val="1684896895"/>
        <c:axId val="1684888735"/>
      </c:lineChart>
      <c:lineChart>
        <c:grouping val="standard"/>
        <c:varyColors val="0"/>
        <c:ser>
          <c:idx val="1"/>
          <c:order val="1"/>
          <c:tx>
            <c:strRef>
              <c:f>Hoja1!$C$2</c:f>
              <c:strCache>
                <c:ptCount val="1"/>
                <c:pt idx="0">
                  <c:v>Alcancel </c:v>
                </c:pt>
              </c:strCache>
            </c:strRef>
          </c:tx>
          <c:spPr>
            <a:ln w="38100" cap="rnd">
              <a:solidFill>
                <a:srgbClr val="ED7D31">
                  <a:lumMod val="40000"/>
                  <a:lumOff val="60000"/>
                </a:srgbClr>
              </a:solidFill>
              <a:round/>
            </a:ln>
            <a:effectLst/>
          </c:spPr>
          <c:marker>
            <c:symbol val="circle"/>
            <c:size val="5"/>
            <c:spPr>
              <a:solidFill>
                <a:schemeClr val="accent2"/>
              </a:solidFill>
              <a:ln w="31750">
                <a:solidFill>
                  <a:schemeClr val="accent2"/>
                </a:solidFill>
              </a:ln>
              <a:effectLst/>
            </c:spPr>
          </c:marker>
          <c:dLbls>
            <c:dLbl>
              <c:idx val="5"/>
              <c:layout>
                <c:manualLayout>
                  <c:x val="-4.6497140124814901E-2"/>
                  <c:y val="3.05151197852289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951-48DF-ADA6-3FD5DF37B79F}"/>
                </c:ext>
              </c:extLst>
            </c:dLbl>
            <c:dLbl>
              <c:idx val="11"/>
              <c:layout>
                <c:manualLayout>
                  <c:x val="-4.0196094700634587E-2"/>
                  <c:y val="-6.15763659063024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951-48DF-ADA6-3FD5DF37B79F}"/>
                </c:ext>
              </c:extLst>
            </c:dLbl>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Roboto Thin" panose="02000000000000000000" pitchFamily="2" charset="0"/>
                    <a:ea typeface="Roboto Thin" panose="02000000000000000000" pitchFamily="2" charset="0"/>
                    <a:cs typeface="+mn-cs"/>
                  </a:defRPr>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Hoja1!$A$3:$A$16</c:f>
              <c:numCache>
                <c:formatCode>d\-mmm</c:formatCode>
                <c:ptCount val="14"/>
                <c:pt idx="0">
                  <c:v>45768</c:v>
                </c:pt>
                <c:pt idx="1">
                  <c:v>45769</c:v>
                </c:pt>
                <c:pt idx="2">
                  <c:v>45770</c:v>
                </c:pt>
                <c:pt idx="3">
                  <c:v>45771</c:v>
                </c:pt>
                <c:pt idx="4">
                  <c:v>45772</c:v>
                </c:pt>
                <c:pt idx="5">
                  <c:v>45773</c:v>
                </c:pt>
                <c:pt idx="6">
                  <c:v>45774</c:v>
                </c:pt>
                <c:pt idx="7">
                  <c:v>45775</c:v>
                </c:pt>
                <c:pt idx="8">
                  <c:v>45776</c:v>
                </c:pt>
                <c:pt idx="9">
                  <c:v>45777</c:v>
                </c:pt>
                <c:pt idx="10">
                  <c:v>45778</c:v>
                </c:pt>
                <c:pt idx="11">
                  <c:v>45779</c:v>
                </c:pt>
                <c:pt idx="12">
                  <c:v>45780</c:v>
                </c:pt>
                <c:pt idx="13">
                  <c:v>45781</c:v>
                </c:pt>
              </c:numCache>
            </c:numRef>
          </c:cat>
          <c:val>
            <c:numRef>
              <c:f>Hoja1!$C$3:$C$16</c:f>
              <c:numCache>
                <c:formatCode>0</c:formatCode>
                <c:ptCount val="14"/>
                <c:pt idx="0">
                  <c:v>98912</c:v>
                </c:pt>
                <c:pt idx="1">
                  <c:v>249100</c:v>
                </c:pt>
                <c:pt idx="2">
                  <c:v>91064</c:v>
                </c:pt>
                <c:pt idx="3">
                  <c:v>101535</c:v>
                </c:pt>
                <c:pt idx="4">
                  <c:v>1337836</c:v>
                </c:pt>
                <c:pt idx="5">
                  <c:v>2708943</c:v>
                </c:pt>
                <c:pt idx="6">
                  <c:v>737992</c:v>
                </c:pt>
                <c:pt idx="7">
                  <c:v>449879</c:v>
                </c:pt>
                <c:pt idx="8">
                  <c:v>63313</c:v>
                </c:pt>
                <c:pt idx="9">
                  <c:v>48737</c:v>
                </c:pt>
                <c:pt idx="10">
                  <c:v>28214</c:v>
                </c:pt>
                <c:pt idx="11">
                  <c:v>111258</c:v>
                </c:pt>
                <c:pt idx="12">
                  <c:v>14672</c:v>
                </c:pt>
                <c:pt idx="13">
                  <c:v>3936</c:v>
                </c:pt>
              </c:numCache>
            </c:numRef>
          </c:val>
          <c:smooth val="0"/>
          <c:extLst>
            <c:ext xmlns:c16="http://schemas.microsoft.com/office/drawing/2014/chart" uri="{C3380CC4-5D6E-409C-BE32-E72D297353CC}">
              <c16:uniqueId val="{00000001-7951-48DF-ADA6-3FD5DF37B79F}"/>
            </c:ext>
          </c:extLst>
        </c:ser>
        <c:dLbls>
          <c:showLegendKey val="0"/>
          <c:showVal val="0"/>
          <c:showCatName val="0"/>
          <c:showSerName val="0"/>
          <c:showPercent val="0"/>
          <c:showBubbleSize val="0"/>
        </c:dLbls>
        <c:marker val="1"/>
        <c:smooth val="0"/>
        <c:axId val="1684901695"/>
        <c:axId val="1684884895"/>
      </c:lineChart>
      <c:dateAx>
        <c:axId val="1684896895"/>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Roboto Thin" panose="02000000000000000000" pitchFamily="2" charset="0"/>
                <a:ea typeface="Roboto Thin" panose="02000000000000000000" pitchFamily="2" charset="0"/>
                <a:cs typeface="+mn-cs"/>
              </a:defRPr>
            </a:pPr>
            <a:endParaRPr lang="es-MX"/>
          </a:p>
        </c:txPr>
        <c:crossAx val="1684888735"/>
        <c:crosses val="autoZero"/>
        <c:auto val="1"/>
        <c:lblOffset val="100"/>
        <c:baseTimeUnit val="days"/>
      </c:dateAx>
      <c:valAx>
        <c:axId val="1684888735"/>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1"/>
                </a:solidFill>
                <a:latin typeface="Roboto Thin" panose="02000000000000000000" pitchFamily="2" charset="0"/>
                <a:ea typeface="Roboto Thin" panose="02000000000000000000" pitchFamily="2" charset="0"/>
                <a:cs typeface="+mn-cs"/>
              </a:defRPr>
            </a:pPr>
            <a:endParaRPr lang="es-MX"/>
          </a:p>
        </c:txPr>
        <c:crossAx val="1684896895"/>
        <c:crosses val="autoZero"/>
        <c:crossBetween val="between"/>
      </c:valAx>
      <c:valAx>
        <c:axId val="1684884895"/>
        <c:scaling>
          <c:orientation val="minMax"/>
          <c:min val="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2"/>
                </a:solidFill>
                <a:latin typeface="Roboto Thin" panose="02000000000000000000" pitchFamily="2" charset="0"/>
                <a:ea typeface="Roboto Thin" panose="02000000000000000000" pitchFamily="2" charset="0"/>
                <a:cs typeface="+mn-cs"/>
              </a:defRPr>
            </a:pPr>
            <a:endParaRPr lang="es-MX"/>
          </a:p>
        </c:txPr>
        <c:crossAx val="1684901695"/>
        <c:crosses val="max"/>
        <c:crossBetween val="between"/>
      </c:valAx>
      <c:dateAx>
        <c:axId val="1684901695"/>
        <c:scaling>
          <c:orientation val="minMax"/>
        </c:scaling>
        <c:delete val="1"/>
        <c:axPos val="b"/>
        <c:numFmt formatCode="d\-mmm" sourceLinked="1"/>
        <c:majorTickMark val="out"/>
        <c:minorTickMark val="none"/>
        <c:tickLblPos val="nextTo"/>
        <c:crossAx val="1684884895"/>
        <c:crosses val="autoZero"/>
        <c:auto val="1"/>
        <c:lblOffset val="100"/>
        <c:baseTimeUnit val="days"/>
        <c:majorUnit val="1"/>
        <c:minorUnit val="1"/>
      </c:date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Roboto Thin" panose="02000000000000000000" pitchFamily="2" charset="0"/>
          <a:ea typeface="Roboto Thin" panose="02000000000000000000" pitchFamily="2" charset="0"/>
        </a:defRPr>
      </a:pPr>
      <a:endParaRPr lang="es-MX"/>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04CA0A-09A5-B244-AEAA-2CEA25F5AD83}" type="datetimeFigureOut">
              <a:rPr lang="es-MX" smtClean="0"/>
              <a:t>13/05/2025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90072-27E5-804B-B5F0-7D29027290A1}" type="slidenum">
              <a:rPr lang="es-MX" smtClean="0"/>
              <a:t>‹Nº›</a:t>
            </a:fld>
            <a:endParaRPr lang="es-MX"/>
          </a:p>
        </p:txBody>
      </p:sp>
    </p:spTree>
    <p:extLst>
      <p:ext uri="{BB962C8B-B14F-4D97-AF65-F5344CB8AC3E}">
        <p14:creationId xmlns:p14="http://schemas.microsoft.com/office/powerpoint/2010/main" val="1325139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B4E90072-27E5-804B-B5F0-7D29027290A1}" type="slidenum">
              <a:rPr lang="es-MX" smtClean="0"/>
              <a:t>5</a:t>
            </a:fld>
            <a:endParaRPr lang="es-MX"/>
          </a:p>
        </p:txBody>
      </p:sp>
    </p:spTree>
    <p:extLst>
      <p:ext uri="{BB962C8B-B14F-4D97-AF65-F5344CB8AC3E}">
        <p14:creationId xmlns:p14="http://schemas.microsoft.com/office/powerpoint/2010/main" val="776749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E53E1-F77C-6837-0BEC-43C114835C2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73A0E59-3626-2DAB-1915-0CA29CC1074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FF265EBD-7761-346B-CFD3-AA983CD0C48B}"/>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4DA01EF3-4F46-1043-CB8C-3D54AAB8508A}"/>
              </a:ext>
            </a:extLst>
          </p:cNvPr>
          <p:cNvSpPr>
            <a:spLocks noGrp="1"/>
          </p:cNvSpPr>
          <p:nvPr>
            <p:ph type="sldNum" sz="quarter" idx="5"/>
          </p:nvPr>
        </p:nvSpPr>
        <p:spPr/>
        <p:txBody>
          <a:bodyPr/>
          <a:lstStyle/>
          <a:p>
            <a:fld id="{B4E90072-27E5-804B-B5F0-7D29027290A1}" type="slidenum">
              <a:rPr lang="es-MX" smtClean="0"/>
              <a:t>6</a:t>
            </a:fld>
            <a:endParaRPr lang="es-MX"/>
          </a:p>
        </p:txBody>
      </p:sp>
    </p:spTree>
    <p:extLst>
      <p:ext uri="{BB962C8B-B14F-4D97-AF65-F5344CB8AC3E}">
        <p14:creationId xmlns:p14="http://schemas.microsoft.com/office/powerpoint/2010/main" val="803436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61417-4CCA-0756-D9CB-589A0FD6A9E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D52A3E9-7D3E-BC00-6916-753BC9F7458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3B38F9E-1521-CA60-6969-0C9D67D493DF}"/>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604BB954-377E-B9B6-8697-45D52A98F3B0}"/>
              </a:ext>
            </a:extLst>
          </p:cNvPr>
          <p:cNvSpPr>
            <a:spLocks noGrp="1"/>
          </p:cNvSpPr>
          <p:nvPr>
            <p:ph type="sldNum" sz="quarter" idx="5"/>
          </p:nvPr>
        </p:nvSpPr>
        <p:spPr/>
        <p:txBody>
          <a:bodyPr/>
          <a:lstStyle/>
          <a:p>
            <a:fld id="{B4E90072-27E5-804B-B5F0-7D29027290A1}" type="slidenum">
              <a:rPr lang="es-MX" smtClean="0"/>
              <a:t>9</a:t>
            </a:fld>
            <a:endParaRPr lang="es-MX"/>
          </a:p>
        </p:txBody>
      </p:sp>
    </p:spTree>
    <p:extLst>
      <p:ext uri="{BB962C8B-B14F-4D97-AF65-F5344CB8AC3E}">
        <p14:creationId xmlns:p14="http://schemas.microsoft.com/office/powerpoint/2010/main" val="2698160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B4E90072-27E5-804B-B5F0-7D29027290A1}" type="slidenum">
              <a:rPr lang="es-MX" smtClean="0"/>
              <a:t>26</a:t>
            </a:fld>
            <a:endParaRPr lang="es-MX"/>
          </a:p>
        </p:txBody>
      </p:sp>
    </p:spTree>
    <p:extLst>
      <p:ext uri="{BB962C8B-B14F-4D97-AF65-F5344CB8AC3E}">
        <p14:creationId xmlns:p14="http://schemas.microsoft.com/office/powerpoint/2010/main" val="3195180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5E639-80F3-8ADA-0945-C84A74C672E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73DF39B-5E0E-4E4C-2247-1B9F359E2A7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E2BC397-7EF1-1853-760D-ED533420F6F8}"/>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2BC26629-79DA-DBB6-35D5-091114443E02}"/>
              </a:ext>
            </a:extLst>
          </p:cNvPr>
          <p:cNvSpPr>
            <a:spLocks noGrp="1"/>
          </p:cNvSpPr>
          <p:nvPr>
            <p:ph type="sldNum" sz="quarter" idx="5"/>
          </p:nvPr>
        </p:nvSpPr>
        <p:spPr/>
        <p:txBody>
          <a:bodyPr/>
          <a:lstStyle/>
          <a:p>
            <a:fld id="{B4E90072-27E5-804B-B5F0-7D29027290A1}" type="slidenum">
              <a:rPr lang="es-MX" smtClean="0"/>
              <a:t>27</a:t>
            </a:fld>
            <a:endParaRPr lang="es-MX"/>
          </a:p>
        </p:txBody>
      </p:sp>
    </p:spTree>
    <p:extLst>
      <p:ext uri="{BB962C8B-B14F-4D97-AF65-F5344CB8AC3E}">
        <p14:creationId xmlns:p14="http://schemas.microsoft.com/office/powerpoint/2010/main" val="3794109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A5BD5-1DAA-5DA9-952A-74688AAF1C4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C2A7703-26E0-1D8D-3CA8-DB2CFFF415D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5965855-668A-3023-6DC5-03C8A1C99098}"/>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8A890878-72DB-527D-F4B7-1695C5F62F87}"/>
              </a:ext>
            </a:extLst>
          </p:cNvPr>
          <p:cNvSpPr>
            <a:spLocks noGrp="1"/>
          </p:cNvSpPr>
          <p:nvPr>
            <p:ph type="sldNum" sz="quarter" idx="5"/>
          </p:nvPr>
        </p:nvSpPr>
        <p:spPr/>
        <p:txBody>
          <a:bodyPr/>
          <a:lstStyle/>
          <a:p>
            <a:fld id="{B4E90072-27E5-804B-B5F0-7D29027290A1}" type="slidenum">
              <a:rPr lang="es-MX" smtClean="0"/>
              <a:t>28</a:t>
            </a:fld>
            <a:endParaRPr lang="es-MX"/>
          </a:p>
        </p:txBody>
      </p:sp>
    </p:spTree>
    <p:extLst>
      <p:ext uri="{BB962C8B-B14F-4D97-AF65-F5344CB8AC3E}">
        <p14:creationId xmlns:p14="http://schemas.microsoft.com/office/powerpoint/2010/main" val="456923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3" name="Slide Number Placeholder 17">
            <a:extLst>
              <a:ext uri="{FF2B5EF4-FFF2-40B4-BE49-F238E27FC236}">
                <a16:creationId xmlns:a16="http://schemas.microsoft.com/office/drawing/2014/main" id="{C49F0069-9673-926B-BABB-000BE5B4C00E}"/>
              </a:ext>
            </a:extLst>
          </p:cNvPr>
          <p:cNvSpPr>
            <a:spLocks noGrp="1"/>
          </p:cNvSpPr>
          <p:nvPr>
            <p:ph type="sldNum" sz="quarter" idx="12"/>
          </p:nvPr>
        </p:nvSpPr>
        <p:spPr>
          <a:xfrm>
            <a:off x="5667381" y="6488985"/>
            <a:ext cx="857238" cy="206471"/>
          </a:xfrm>
          <a:prstGeom prst="rect">
            <a:avLst/>
          </a:prstGeom>
          <a:noFill/>
        </p:spPr>
        <p:txBody>
          <a:bodyPr lIns="107989" tIns="21597" rIns="91430" bIns="46794" anchor="ctr" anchorCtr="1"/>
          <a:lstStyle>
            <a:lvl1pPr algn="ctr">
              <a:defRPr sz="1412" b="0" i="0">
                <a:solidFill>
                  <a:schemeClr val="bg1">
                    <a:lumMod val="65000"/>
                  </a:schemeClr>
                </a:solidFill>
                <a:latin typeface="Playfair Display" pitchFamily="2" charset="77"/>
                <a:ea typeface="Roboto Light" panose="02000000000000000000" pitchFamily="2" charset="0"/>
                <a:cs typeface="Roboto Light" panose="02000000000000000000" pitchFamily="2" charset="0"/>
              </a:defRPr>
            </a:lvl1pPr>
          </a:lstStyle>
          <a:p>
            <a:r>
              <a:rPr lang="en-US" dirty="0">
                <a:ea typeface="Roboto Thin" panose="02000000000000000000" pitchFamily="2" charset="0"/>
                <a:cs typeface="Roboto Thin" panose="02000000000000000000" pitchFamily="2" charset="0"/>
              </a:rPr>
              <a:t>#</a:t>
            </a:r>
            <a:fld id="{67DDEA5E-EAF7-8246-8A62-7FF7613ECEAE}" type="slidenum">
              <a:rPr lang="en-US" smtClean="0">
                <a:ea typeface="Roboto Thin" panose="02000000000000000000" pitchFamily="2" charset="0"/>
                <a:cs typeface="Roboto Thin" panose="02000000000000000000" pitchFamily="2" charset="0"/>
              </a:rPr>
              <a:pPr/>
              <a:t>‹Nº›</a:t>
            </a:fld>
            <a:endParaRPr lang="en-US" dirty="0">
              <a:ea typeface="Roboto Thin" panose="02000000000000000000" pitchFamily="2" charset="0"/>
              <a:cs typeface="Roboto Thin" panose="02000000000000000000" pitchFamily="2" charset="0"/>
            </a:endParaRPr>
          </a:p>
        </p:txBody>
      </p:sp>
      <p:cxnSp>
        <p:nvCxnSpPr>
          <p:cNvPr id="4" name="Conector recto 3">
            <a:extLst>
              <a:ext uri="{FF2B5EF4-FFF2-40B4-BE49-F238E27FC236}">
                <a16:creationId xmlns:a16="http://schemas.microsoft.com/office/drawing/2014/main" id="{10A247A4-BD8A-89FE-4B32-369EA91EADF8}"/>
              </a:ext>
            </a:extLst>
          </p:cNvPr>
          <p:cNvCxnSpPr>
            <a:cxnSpLocks/>
          </p:cNvCxnSpPr>
          <p:nvPr userDrawn="1"/>
        </p:nvCxnSpPr>
        <p:spPr>
          <a:xfrm>
            <a:off x="5140474" y="6605824"/>
            <a:ext cx="537255" cy="0"/>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cxnSp>
        <p:nvCxnSpPr>
          <p:cNvPr id="5" name="Conector recto 4">
            <a:extLst>
              <a:ext uri="{FF2B5EF4-FFF2-40B4-BE49-F238E27FC236}">
                <a16:creationId xmlns:a16="http://schemas.microsoft.com/office/drawing/2014/main" id="{152382C3-6411-2364-EC67-72BD850065F7}"/>
              </a:ext>
            </a:extLst>
          </p:cNvPr>
          <p:cNvCxnSpPr>
            <a:cxnSpLocks/>
          </p:cNvCxnSpPr>
          <p:nvPr userDrawn="1"/>
        </p:nvCxnSpPr>
        <p:spPr>
          <a:xfrm>
            <a:off x="6518852" y="6605824"/>
            <a:ext cx="537255" cy="0"/>
          </a:xfrm>
          <a:prstGeom prst="line">
            <a:avLst/>
          </a:prstGeom>
          <a:ln>
            <a:solidFill>
              <a:schemeClr val="bg1">
                <a:lumMod val="8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49885556"/>
      </p:ext>
    </p:extLst>
  </p:cSld>
  <p:clrMapOvr>
    <a:masterClrMapping/>
  </p:clrMapOvr>
  <p:extLst>
    <p:ext uri="{DCECCB84-F9BA-43D5-87BE-67443E8EF086}">
      <p15:sldGuideLst xmlns:p15="http://schemas.microsoft.com/office/powerpoint/2012/main">
        <p15:guide id="1" orient="horz" pos="2448">
          <p15:clr>
            <a:srgbClr val="FBAE40"/>
          </p15:clr>
        </p15:guide>
        <p15:guide id="2" pos="40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8" name="Texto del título"/>
          <p:cNvSpPr txBox="1">
            <a:spLocks noGrp="1"/>
          </p:cNvSpPr>
          <p:nvPr>
            <p:ph type="title"/>
          </p:nvPr>
        </p:nvSpPr>
        <p:spPr>
          <a:prstGeom prst="rect">
            <a:avLst/>
          </a:prstGeom>
        </p:spPr>
        <p:txBody>
          <a:bodyPr/>
          <a:lstStyle/>
          <a:p>
            <a:r>
              <a:t>Texto del título</a:t>
            </a:r>
          </a:p>
        </p:txBody>
      </p:sp>
      <p:sp>
        <p:nvSpPr>
          <p:cNvPr id="29"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3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extLst>
      <p:ext uri="{BB962C8B-B14F-4D97-AF65-F5344CB8AC3E}">
        <p14:creationId xmlns:p14="http://schemas.microsoft.com/office/powerpoint/2010/main" val="237113109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Vertical Text">
    <p:spTree>
      <p:nvGrpSpPr>
        <p:cNvPr id="1" name=""/>
        <p:cNvGrpSpPr/>
        <p:nvPr/>
      </p:nvGrpSpPr>
      <p:grpSpPr>
        <a:xfrm>
          <a:off x="0" y="0"/>
          <a:ext cx="0" cy="0"/>
          <a:chOff x="0" y="0"/>
          <a:chExt cx="0" cy="0"/>
        </a:xfrm>
      </p:grpSpPr>
      <p:sp>
        <p:nvSpPr>
          <p:cNvPr id="4" name="Slide Number Placeholder 17">
            <a:extLst>
              <a:ext uri="{FF2B5EF4-FFF2-40B4-BE49-F238E27FC236}">
                <a16:creationId xmlns:a16="http://schemas.microsoft.com/office/drawing/2014/main" id="{C60A6504-63C7-4A81-9112-4824C3C47EE1}"/>
              </a:ext>
            </a:extLst>
          </p:cNvPr>
          <p:cNvSpPr>
            <a:spLocks noGrp="1"/>
          </p:cNvSpPr>
          <p:nvPr>
            <p:ph type="sldNum" sz="quarter" idx="12"/>
          </p:nvPr>
        </p:nvSpPr>
        <p:spPr>
          <a:xfrm>
            <a:off x="5606806" y="6476693"/>
            <a:ext cx="978390" cy="218763"/>
          </a:xfrm>
          <a:prstGeom prst="rect">
            <a:avLst/>
          </a:prstGeom>
        </p:spPr>
        <p:txBody>
          <a:bodyPr lIns="107989" tIns="21597" rIns="91430" bIns="46794" anchor="ctr" anchorCtr="1"/>
          <a:lstStyle>
            <a:lvl1pPr algn="ctr">
              <a:defRPr sz="1765" b="0" i="0">
                <a:solidFill>
                  <a:schemeClr val="bg1">
                    <a:lumMod val="65000"/>
                  </a:schemeClr>
                </a:solidFill>
                <a:latin typeface="Playfair Display" pitchFamily="2" charset="77"/>
                <a:ea typeface="Roboto Lt" panose="02000000000000000000" pitchFamily="2" charset="0"/>
                <a:cs typeface="Roboto Lt" panose="02000000000000000000" pitchFamily="2" charset="0"/>
              </a:defRPr>
            </a:lvl1pPr>
          </a:lstStyle>
          <a:p>
            <a:r>
              <a:rPr lang="en-US"/>
              <a:t># </a:t>
            </a:r>
            <a:fld id="{67DDEA5E-EAF7-8246-8A62-7FF7613ECEAE}" type="slidenum">
              <a:rPr lang="en-US" i="1" smtClean="0"/>
              <a:pPr/>
              <a:t>‹Nº›</a:t>
            </a:fld>
            <a:endParaRPr lang="en-US" i="1"/>
          </a:p>
        </p:txBody>
      </p:sp>
    </p:spTree>
    <p:extLst>
      <p:ext uri="{BB962C8B-B14F-4D97-AF65-F5344CB8AC3E}">
        <p14:creationId xmlns:p14="http://schemas.microsoft.com/office/powerpoint/2010/main" val="4282526595"/>
      </p:ext>
    </p:extLst>
  </p:cSld>
  <p:clrMapOvr>
    <a:masterClrMapping/>
  </p:clrMapOvr>
  <p:extLst>
    <p:ext uri="{DCECCB84-F9BA-43D5-87BE-67443E8EF086}">
      <p15:sldGuideLst xmlns:p15="http://schemas.microsoft.com/office/powerpoint/2012/main">
        <p15:guide id="1" orient="horz" pos="2448">
          <p15:clr>
            <a:srgbClr val="FBAE40"/>
          </p15:clr>
        </p15:guide>
        <p15:guide id="2" pos="4032">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1666773"/>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reddit.com/r/Vent/comments/1k9lexq/my_father_fell_for_a_thief/" TargetMode="External"/><Relationship Id="rId7" Type="http://schemas.openxmlformats.org/officeDocument/2006/relationships/image" Target="../media/image10.png"/><Relationship Id="rId2" Type="http://schemas.openxmlformats.org/officeDocument/2006/relationships/chart" Target="../charts/chart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tiktok.com/@nayi.du6/video/7496620487984909573" TargetMode="External"/><Relationship Id="rId4" Type="http://schemas.openxmlformats.org/officeDocument/2006/relationships/hyperlink" Target="https://www.tiktok.com/@aztecanoticias/video/7495903210612215045"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elpais.com/mexico/opinion/2025-04-25/la-docena-es-un-clasico-joven-con-platillos-de-mar-y-tierra-cocinados-a-las-brasas.html" TargetMode="External"/><Relationship Id="rId3" Type="http://schemas.openxmlformats.org/officeDocument/2006/relationships/image" Target="../media/image3.png"/><Relationship Id="rId7" Type="http://schemas.openxmlformats.org/officeDocument/2006/relationships/hyperlink" Target="https://www.tiktok.com/@aztecanoticias/video/7499657967088798982" TargetMode="External"/><Relationship Id="rId2" Type="http://schemas.openxmlformats.org/officeDocument/2006/relationships/hyperlink" Target="https://www.tiktok.com/@tropicxsmedia/video/7497058172188757303" TargetMode="External"/><Relationship Id="rId1" Type="http://schemas.openxmlformats.org/officeDocument/2006/relationships/slideLayout" Target="../slideLayouts/slideLayout1.xml"/><Relationship Id="rId6" Type="http://schemas.openxmlformats.org/officeDocument/2006/relationships/hyperlink" Target="https://www.tiktok.com/@maria.olivo52/video/7496646401732906257" TargetMode="External"/><Relationship Id="rId11" Type="http://schemas.openxmlformats.org/officeDocument/2006/relationships/image" Target="../media/image11.png"/><Relationship Id="rId5" Type="http://schemas.openxmlformats.org/officeDocument/2006/relationships/hyperlink" Target="https://www.eluniversal.com.mx/estados/nueve-cruceros-con-33-mil-pasajeros-han-arribado-a-mazatlan-en-lo-que-va-de-abril/" TargetMode="External"/><Relationship Id="rId10" Type="http://schemas.openxmlformats.org/officeDocument/2006/relationships/image" Target="../media/image10.png"/><Relationship Id="rId4" Type="http://schemas.openxmlformats.org/officeDocument/2006/relationships/hyperlink" Target="https://www.reddit.com/r/Mazatlan/comments/1kbuoh7/ponerse_al_d%C3%ADa_en_mazatl%C3%A1n/" TargetMode="External"/><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hyperlink" Target="https://www.tiktok.com/@nayi.du6/video/7496620487984909573" TargetMode="External"/><Relationship Id="rId3" Type="http://schemas.openxmlformats.org/officeDocument/2006/relationships/hyperlink" Target="https://www.tiktok.com/@historiasconbrunoferrer/video/7496782372558409003" TargetMode="External"/><Relationship Id="rId7" Type="http://schemas.openxmlformats.org/officeDocument/2006/relationships/hyperlink" Target="https://www.semana.com/politica/articulo/petro-benedetti-debe-suspender-fiesta-yo-se-lo-propuse/202549/" TargetMode="External"/><Relationship Id="rId2" Type="http://schemas.openxmlformats.org/officeDocument/2006/relationships/hyperlink" Target="https://www.reddit.com/r/Vent/comments/1k9lexq/my_father_fell_for_a_thief/" TargetMode="External"/><Relationship Id="rId1" Type="http://schemas.openxmlformats.org/officeDocument/2006/relationships/slideLayout" Target="../slideLayouts/slideLayout1.xml"/><Relationship Id="rId6" Type="http://schemas.openxmlformats.org/officeDocument/2006/relationships/hyperlink" Target="https://www.tiktok.com/@aztecanoticias/video/7495903210612215045" TargetMode="External"/><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hyperlink" Target="https://www.marca.com/mx/actualidad/sociedad/2025/04/24/6809c0f9ca4741f5058b459f.html" TargetMode="External"/><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tiktok.com/@nayi.du6/video/7496620487984909573" TargetMode="External"/><Relationship Id="rId2" Type="http://schemas.openxmlformats.org/officeDocument/2006/relationships/hyperlink" Target="https://www.tiktok.com/@tropicxsmedia/video/7497058172188757303" TargetMode="External"/><Relationship Id="rId1" Type="http://schemas.openxmlformats.org/officeDocument/2006/relationships/slideLayout" Target="../slideLayouts/slideLayout1.xml"/><Relationship Id="rId5" Type="http://schemas.openxmlformats.org/officeDocument/2006/relationships/hyperlink" Target="https://www.reddit.com/r/Mexico_Videos/comments/1kf15gw/desde_el_malec%C3%B3n_de_mazatl%C3%A1n_mostramos_el/" TargetMode="External"/><Relationship Id="rId4" Type="http://schemas.openxmlformats.org/officeDocument/2006/relationships/hyperlink" Target="https://www.tiktok.com/@adn40mx/video/7496554653421735175"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tiktok.com/@noticiasusainter" TargetMode="External"/><Relationship Id="rId3" Type="http://schemas.openxmlformats.org/officeDocument/2006/relationships/hyperlink" Target="https://www.tiktok.com/@myzaellizarragatv" TargetMode="External"/><Relationship Id="rId7" Type="http://schemas.openxmlformats.org/officeDocument/2006/relationships/hyperlink" Target="https://www.tiktok.com/@elheraldodemexico" TargetMode="External"/><Relationship Id="rId12" Type="http://schemas.openxmlformats.org/officeDocument/2006/relationships/image" Target="../media/image14.png"/><Relationship Id="rId2" Type="http://schemas.openxmlformats.org/officeDocument/2006/relationships/hyperlink" Target="https://www.tiktok.com/@tropicxsmedia" TargetMode="External"/><Relationship Id="rId1" Type="http://schemas.openxmlformats.org/officeDocument/2006/relationships/slideLayout" Target="../slideLayouts/slideLayout1.xml"/><Relationship Id="rId6" Type="http://schemas.openxmlformats.org/officeDocument/2006/relationships/hyperlink" Target="https://www.tiktok.com/@olegarioquintero_" TargetMode="External"/><Relationship Id="rId11" Type="http://schemas.openxmlformats.org/officeDocument/2006/relationships/image" Target="../media/image13.png"/><Relationship Id="rId5" Type="http://schemas.openxmlformats.org/officeDocument/2006/relationships/hyperlink" Target="https://www.tiktok.com/@nayi.du6" TargetMode="External"/><Relationship Id="rId10" Type="http://schemas.openxmlformats.org/officeDocument/2006/relationships/hyperlink" Target="https://www.youtube.com/channel/UCfG_VxAndqF0THMRXhdYVjA" TargetMode="External"/><Relationship Id="rId4" Type="http://schemas.openxmlformats.org/officeDocument/2006/relationships/hyperlink" Target="https://www.tiktok.com/@adn40mx" TargetMode="External"/><Relationship Id="rId9" Type="http://schemas.openxmlformats.org/officeDocument/2006/relationships/hyperlink" Target="https://www.tiktok.com/@firifituchis"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png"/><Relationship Id="rId7" Type="http://schemas.openxmlformats.org/officeDocument/2006/relationships/hyperlink" Target="https://www.instagram.com/p/DI6sO8pp1sE" TargetMode="External"/><Relationship Id="rId12" Type="http://schemas.openxmlformats.org/officeDocument/2006/relationships/hyperlink" Target="https://www.tiktok.com/@nayi.du6" TargetMode="External"/><Relationship Id="rId2" Type="http://schemas.openxmlformats.org/officeDocument/2006/relationships/hyperlink" Target="https://www.tiktok.com/@soymazart/video/7497489586629790984" TargetMode="External"/><Relationship Id="rId1" Type="http://schemas.openxmlformats.org/officeDocument/2006/relationships/slideLayout" Target="../slideLayouts/slideLayout1.xml"/><Relationship Id="rId6" Type="http://schemas.openxmlformats.org/officeDocument/2006/relationships/hyperlink" Target="https://www.excelsior.com.mx/nacional/turismo-repunta-en-sinaloa/1713053" TargetMode="External"/><Relationship Id="rId11" Type="http://schemas.openxmlformats.org/officeDocument/2006/relationships/hyperlink" Target="https://www.tiktok.com/@elnotichero/video/7498022822518787336" TargetMode="External"/><Relationship Id="rId5" Type="http://schemas.openxmlformats.org/officeDocument/2006/relationships/hyperlink" Target="https://x.com/cosasdculiacan/status/1916374791285838277" TargetMode="External"/><Relationship Id="rId10" Type="http://schemas.openxmlformats.org/officeDocument/2006/relationships/image" Target="../media/image36.png"/><Relationship Id="rId4" Type="http://schemas.openxmlformats.org/officeDocument/2006/relationships/hyperlink" Target="https://www.tiktok.com/@aydeeply/video/7496327091647040775" TargetMode="External"/><Relationship Id="rId9"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tiktok.com/@alejandraazucar/video/7497646580657327380" TargetMode="External"/><Relationship Id="rId3" Type="http://schemas.openxmlformats.org/officeDocument/2006/relationships/image" Target="../media/image3.png"/><Relationship Id="rId7" Type="http://schemas.openxmlformats.org/officeDocument/2006/relationships/hyperlink" Target="https://x.com/juanbaaq/status/1915911674327900656" TargetMode="External"/><Relationship Id="rId2" Type="http://schemas.openxmlformats.org/officeDocument/2006/relationships/hyperlink" Target="https://www.tiktok.com/@aguas_mazatlecas/video/7498127016386940168" TargetMode="External"/><Relationship Id="rId1" Type="http://schemas.openxmlformats.org/officeDocument/2006/relationships/slideLayout" Target="../slideLayouts/slideLayout1.xml"/><Relationship Id="rId6" Type="http://schemas.openxmlformats.org/officeDocument/2006/relationships/hyperlink" Target="https://www.tiktok.com/@pinolaisoficial/video/7498220426787556651" TargetMode="External"/><Relationship Id="rId5" Type="http://schemas.openxmlformats.org/officeDocument/2006/relationships/hyperlink" Target="https://x.com/hectorfelix93/status/1916305919421383114" TargetMode="External"/><Relationship Id="rId10" Type="http://schemas.openxmlformats.org/officeDocument/2006/relationships/image" Target="../media/image37.png"/><Relationship Id="rId4" Type="http://schemas.openxmlformats.org/officeDocument/2006/relationships/hyperlink" Target="https://x.com/Excelsior/status/1915976630234976313" TargetMode="External"/><Relationship Id="rId9" Type="http://schemas.openxmlformats.org/officeDocument/2006/relationships/hyperlink" Target="https://www.tiktok.com/@nayi.du6" TargetMode="External"/></Relationships>
</file>

<file path=ppt/slides/_rels/slide3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40.png"/><Relationship Id="rId3" Type="http://schemas.openxmlformats.org/officeDocument/2006/relationships/hyperlink" Target="https://lineadirectaportal.com/sinaloa/gobernador-rocha-destaca-saldo-blanco-y-15-mil-asistentes-a-la-semana-de-la-moto-mazatlan-2025-2025-04-28__1377704" TargetMode="External"/><Relationship Id="rId7" Type="http://schemas.openxmlformats.org/officeDocument/2006/relationships/hyperlink" Target="https://www.excelsior.com.mx/nacional/turismo-repunta-en-sinaloa/1713053" TargetMode="External"/><Relationship Id="rId12" Type="http://schemas.openxmlformats.org/officeDocument/2006/relationships/image" Target="../media/image39.png"/><Relationship Id="rId2" Type="http://schemas.openxmlformats.org/officeDocument/2006/relationships/hyperlink" Target="https://www.razon.com.mx/estados/2025/04/25/semana-internacional-de-la-moto-2025-reune-a-mas-de-20-mil-personas-en-mazatlan/" TargetMode="Externa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38.png"/><Relationship Id="rId5" Type="http://schemas.openxmlformats.org/officeDocument/2006/relationships/hyperlink" Target="https://www.meganoticias.mx/culiacan/noticia/mas-de-100-mil-personas-asistieron-al-desfile-de-motos/617727" TargetMode="External"/><Relationship Id="rId10" Type="http://schemas.openxmlformats.org/officeDocument/2006/relationships/image" Target="../media/image3.png"/><Relationship Id="rId4" Type="http://schemas.openxmlformats.org/officeDocument/2006/relationships/hyperlink" Target="https://www.sdpnoticias.com/estados/semana-de-la-moto-2025-sera-en-mazatlan-del-23-al-26-de-abril/" TargetMode="External"/><Relationship Id="rId9" Type="http://schemas.openxmlformats.org/officeDocument/2006/relationships/hyperlink" Target="https://www.tiktok.com/@tropicxsmedia"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www.tiktok.com/@nayi.du6" TargetMode="External"/><Relationship Id="rId3" Type="http://schemas.openxmlformats.org/officeDocument/2006/relationships/hyperlink" Target="https://www.tiktok.com/@elnotichero/video/7498022822518787336" TargetMode="External"/><Relationship Id="rId7" Type="http://schemas.openxmlformats.org/officeDocument/2006/relationships/hyperlink" Target="https://www.tiktok.com/@aydeeply/video/7498442774325300488" TargetMode="External"/><Relationship Id="rId12" Type="http://schemas.openxmlformats.org/officeDocument/2006/relationships/image" Target="../media/image42.png"/><Relationship Id="rId2" Type="http://schemas.openxmlformats.org/officeDocument/2006/relationships/hyperlink" Target="https://www.tiktok.com/@lefarzepol/video/7498061858193149191" TargetMode="External"/><Relationship Id="rId1" Type="http://schemas.openxmlformats.org/officeDocument/2006/relationships/slideLayout" Target="../slideLayouts/slideLayout1.xml"/><Relationship Id="rId6" Type="http://schemas.openxmlformats.org/officeDocument/2006/relationships/hyperlink" Target="https://x.com/DiosdadoNatalia/status/1916547430872498485" TargetMode="External"/><Relationship Id="rId11" Type="http://schemas.openxmlformats.org/officeDocument/2006/relationships/image" Target="../media/image37.png"/><Relationship Id="rId5" Type="http://schemas.openxmlformats.org/officeDocument/2006/relationships/hyperlink" Target="https://www.sinaloahoy.com.mx/portal/mazatlan-se-convierte-en-un-destino-vulgar-y-corriente/" TargetMode="External"/><Relationship Id="rId10" Type="http://schemas.openxmlformats.org/officeDocument/2006/relationships/image" Target="../media/image41.png"/><Relationship Id="rId4" Type="http://schemas.openxmlformats.org/officeDocument/2006/relationships/hyperlink" Target="https://www.youtube.com/watch?v=igRuKIOdHuI" TargetMode="External"/><Relationship Id="rId9"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34.png"/><Relationship Id="rId2" Type="http://schemas.openxmlformats.org/officeDocument/2006/relationships/hyperlink" Target="https://www.instagram.com/reel/DI7p_EBMzD7" TargetMode="External"/><Relationship Id="rId1" Type="http://schemas.openxmlformats.org/officeDocument/2006/relationships/slideLayout" Target="../slideLayouts/slideLayout1.xml"/><Relationship Id="rId6" Type="http://schemas.openxmlformats.org/officeDocument/2006/relationships/hyperlink" Target="https://www.excelsior.com.mx/nacional/turismo-repunta-en-sinaloa/1713053" TargetMode="External"/><Relationship Id="rId5" Type="http://schemas.openxmlformats.org/officeDocument/2006/relationships/image" Target="../media/image41.png"/><Relationship Id="rId4" Type="http://schemas.openxmlformats.org/officeDocument/2006/relationships/hyperlink" Target="https://www.youtube.com/watch?v=F1MFVqCuEak"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hyperlink" Target="https://x.com/noroestemx" TargetMode="External"/><Relationship Id="rId13" Type="http://schemas.openxmlformats.org/officeDocument/2006/relationships/image" Target="../media/image44.png"/><Relationship Id="rId3" Type="http://schemas.openxmlformats.org/officeDocument/2006/relationships/hyperlink" Target="https://www.tiktok.com/@soymazart" TargetMode="External"/><Relationship Id="rId7" Type="http://schemas.openxmlformats.org/officeDocument/2006/relationships/hyperlink" Target="https://www.tiktok.com/@pizzero_mdfkr" TargetMode="External"/><Relationship Id="rId12" Type="http://schemas.openxmlformats.org/officeDocument/2006/relationships/image" Target="../media/image13.png"/><Relationship Id="rId2" Type="http://schemas.openxmlformats.org/officeDocument/2006/relationships/hyperlink" Target="https://x.com/cosasdculiacan" TargetMode="External"/><Relationship Id="rId16"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hyperlink" Target="https://www.tiktok.com/@aydeeply" TargetMode="External"/><Relationship Id="rId11" Type="http://schemas.openxmlformats.org/officeDocument/2006/relationships/hyperlink" Target="https://www.tiktok.com/@nennisbabe" TargetMode="External"/><Relationship Id="rId5" Type="http://schemas.openxmlformats.org/officeDocument/2006/relationships/hyperlink" Target="https://www.instagram.com/revista_moto_oficial" TargetMode="External"/><Relationship Id="rId15" Type="http://schemas.openxmlformats.org/officeDocument/2006/relationships/image" Target="../media/image45.png"/><Relationship Id="rId10" Type="http://schemas.openxmlformats.org/officeDocument/2006/relationships/hyperlink" Target="https://www.tiktok.com/@elnotichero/video/7498022822518787336" TargetMode="External"/><Relationship Id="rId4" Type="http://schemas.openxmlformats.org/officeDocument/2006/relationships/hyperlink" Target="https://x.com/Radio_Formula" TargetMode="External"/><Relationship Id="rId9" Type="http://schemas.openxmlformats.org/officeDocument/2006/relationships/hyperlink" Target="https://www.tiktok.com/@mrnavyfire" TargetMode="External"/><Relationship Id="rId1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8" Type="http://schemas.openxmlformats.org/officeDocument/2006/relationships/hyperlink" Target="https://apple.co/3ranpoj" TargetMode="External"/><Relationship Id="rId3" Type="http://schemas.openxmlformats.org/officeDocument/2006/relationships/hyperlink" Target="https://www.youtube.com/channel/uczmd9aj2wmpggwzjpldbb8q?sub_confirmation=1" TargetMode="External"/><Relationship Id="rId7" Type="http://schemas.openxmlformats.org/officeDocument/2006/relationships/hyperlink" Target="https://twitter.com/radio_formula" TargetMode="External"/><Relationship Id="rId2" Type="http://schemas.openxmlformats.org/officeDocument/2006/relationships/hyperlink" Target="https://open.spotify.com/playlist/50b69snmvsnvolhfx4k5j8" TargetMode="External"/><Relationship Id="rId1" Type="http://schemas.openxmlformats.org/officeDocument/2006/relationships/slideLayout" Target="../slideLayouts/slideLayout1.xml"/><Relationship Id="rId6" Type="http://schemas.openxmlformats.org/officeDocument/2006/relationships/hyperlink" Target="https://www.youtube.com/channel/uc11sg9j4tf393hqqvsrvfiw" TargetMode="External"/><Relationship Id="rId11" Type="http://schemas.openxmlformats.org/officeDocument/2006/relationships/hyperlink" Target="https://mazatleco.com/hoteles-en-mazatlan/" TargetMode="External"/><Relationship Id="rId5" Type="http://schemas.openxmlformats.org/officeDocument/2006/relationships/hyperlink" Target="https://bit.ly/3gu8dkf" TargetMode="External"/><Relationship Id="rId10" Type="http://schemas.openxmlformats.org/officeDocument/2006/relationships/hyperlink" Target="https://www.excelsior.com.mx/nacional/semana-internacional-moto-2025-mazatlan-evento-bikers/1712699" TargetMode="External"/><Relationship Id="rId4" Type="http://schemas.openxmlformats.org/officeDocument/2006/relationships/hyperlink" Target="https://www.radioformula.com.mx/p/en-vivo/teleformula.html" TargetMode="External"/><Relationship Id="rId9" Type="http://schemas.openxmlformats.org/officeDocument/2006/relationships/hyperlink" Target="https://www.facebook.com/radioformulamx"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52.png"/><Relationship Id="rId5" Type="http://schemas.openxmlformats.org/officeDocument/2006/relationships/image" Target="../media/image25.png"/><Relationship Id="rId10" Type="http://schemas.openxmlformats.org/officeDocument/2006/relationships/image" Target="../media/image51.png"/><Relationship Id="rId4" Type="http://schemas.openxmlformats.org/officeDocument/2006/relationships/image" Target="../media/image24.png"/><Relationship Id="rId9" Type="http://schemas.openxmlformats.org/officeDocument/2006/relationships/image" Target="../media/image31.png"/></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hyperlink" Target="https://www.tiktok.com/@tropicxsmedia/video/7497058172188757303" TargetMode="External"/><Relationship Id="rId1" Type="http://schemas.openxmlformats.org/officeDocument/2006/relationships/slideLayout" Target="../slideLayouts/slideLayout1.xml"/><Relationship Id="rId6" Type="http://schemas.openxmlformats.org/officeDocument/2006/relationships/hyperlink" Target="https://www.infobae.com/mexico/2025/05/01/luis-r-conriquez-ha-cantado-para-el-narco-esto-respondio-sobre-fiestas-privadas-y-el-chapo/" TargetMode="External"/><Relationship Id="rId5" Type="http://schemas.openxmlformats.org/officeDocument/2006/relationships/hyperlink" Target="https://www.tiktok.com/@nayi.du6/video/7496620487984909573" TargetMode="External"/><Relationship Id="rId10" Type="http://schemas.openxmlformats.org/officeDocument/2006/relationships/hyperlink" Target="https://www.reddit.com/r/Mexico_Videos/comments/1kf15gw/desde_el_malec%C3%B3n_de_mazatl%C3%A1n_mostramos_el/" TargetMode="External"/><Relationship Id="rId4" Type="http://schemas.openxmlformats.org/officeDocument/2006/relationships/hyperlink" Target="https://www.tiktok.com/@adn40mx/video/7496554653421735175" TargetMode="External"/><Relationship Id="rId9" Type="http://schemas.openxmlformats.org/officeDocument/2006/relationships/hyperlink" Target="https://www.eluniversal.com.mx/estados/rescatan-a-3-menores-de-edad-en-sinaloa-vivian-en-el-techo-de-una-casa/"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quora.com/What-is-the-safest-way-to-travel-from-Los-Mochis-to-Mazatl%C3%A1n/answer/Roberto-Lizarraga"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hyperlink" Target="https://www.tiktok.com/@mayrifranco/video/7496681110601059591" TargetMode="External"/><Relationship Id="rId1" Type="http://schemas.openxmlformats.org/officeDocument/2006/relationships/slideLayout" Target="../slideLayouts/slideLayout1.xml"/><Relationship Id="rId6" Type="http://schemas.openxmlformats.org/officeDocument/2006/relationships/hyperlink" Target="https://www.tiktok.com/@myzaellizarragatv/video/7496955812854746374" TargetMode="External"/><Relationship Id="rId5" Type="http://schemas.openxmlformats.org/officeDocument/2006/relationships/hyperlink" Target="https://elpais.com/mexico/opinion/2025-04-24/trump-mexico-se-respeta.html" TargetMode="External"/><Relationship Id="rId10" Type="http://schemas.openxmlformats.org/officeDocument/2006/relationships/image" Target="../media/image8.png"/><Relationship Id="rId4" Type="http://schemas.openxmlformats.org/officeDocument/2006/relationships/hyperlink" Target="https://www.marca.com/mx/actualidad/sociedad/2025/04/24/6809c0f9ca4741f5058b459f.html" TargetMode="Externa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hart" Target="../charts/chart3.xml"/><Relationship Id="rId7" Type="http://schemas.openxmlformats.org/officeDocument/2006/relationships/hyperlink" Target="https://www.eluniversal.com.mx/estados/nueve-cruceros-con-33-mil-pasajeros-han-arribado-a-mazatlan-en-lo-que-va-de-abri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tiktok.com/@myzaellizarragatv/video/7496955812854746374" TargetMode="External"/><Relationship Id="rId5" Type="http://schemas.openxmlformats.org/officeDocument/2006/relationships/image" Target="../media/image3.png"/><Relationship Id="rId4" Type="http://schemas.openxmlformats.org/officeDocument/2006/relationships/hyperlink" Target="https://www.tiktok.com/@tropicxsmedia/video/7497058172188757303" TargetMode="External"/><Relationship Id="rId9" Type="http://schemas.openxmlformats.org/officeDocument/2006/relationships/hyperlink" Target="https://www.tiktok.com/@nayi.du6/video/749662048798490957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00CF0-8EC9-F4B6-DF0B-089E6D08D71F}"/>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EF24C389-5686-3259-95A4-47E1C907853B}"/>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rcRect t="26025"/>
          <a:stretch/>
        </p:blipFill>
        <p:spPr>
          <a:xfrm>
            <a:off x="-408304" y="-3039036"/>
            <a:ext cx="13008610" cy="12028969"/>
          </a:xfrm>
          <a:prstGeom prst="rect">
            <a:avLst/>
          </a:prstGeom>
        </p:spPr>
      </p:pic>
      <p:sp>
        <p:nvSpPr>
          <p:cNvPr id="11" name="Text Box 4">
            <a:extLst>
              <a:ext uri="{FF2B5EF4-FFF2-40B4-BE49-F238E27FC236}">
                <a16:creationId xmlns:a16="http://schemas.microsoft.com/office/drawing/2014/main" id="{8D4EAD82-BF36-56C5-473D-84A01A8B710C}"/>
              </a:ext>
            </a:extLst>
          </p:cNvPr>
          <p:cNvSpPr txBox="1">
            <a:spLocks noChangeArrowheads="1"/>
          </p:cNvSpPr>
          <p:nvPr/>
        </p:nvSpPr>
        <p:spPr bwMode="auto">
          <a:xfrm>
            <a:off x="366562" y="1254897"/>
            <a:ext cx="11458874" cy="545925"/>
          </a:xfrm>
          <a:prstGeom prst="roundRect">
            <a:avLst>
              <a:gd name="adj" fmla="val 0"/>
            </a:avLst>
          </a:prstGeom>
          <a:noFill/>
          <a:ln>
            <a:noFill/>
          </a:ln>
        </p:spPr>
        <p:txBody>
          <a:bodyPr wrap="square" lIns="110244" tIns="55121" rIns="110244" bIns="55121">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algn="ctr" eaLnBrk="1" hangingPunct="1"/>
            <a:r>
              <a:rPr lang="es-ES_tradnl" sz="2824" i="1" dirty="0">
                <a:solidFill>
                  <a:schemeClr val="bg1"/>
                </a:solidFill>
                <a:latin typeface="Playfair Display" panose="00000500000000000000" pitchFamily="50" charset="0"/>
                <a:cs typeface="Stajn Pro bold"/>
              </a:rPr>
              <a:t>Sentimientos digitales; 21 – 4 Mayo 2025</a:t>
            </a:r>
          </a:p>
        </p:txBody>
      </p:sp>
      <p:sp>
        <p:nvSpPr>
          <p:cNvPr id="6" name="Google Shape;64;p14">
            <a:extLst>
              <a:ext uri="{FF2B5EF4-FFF2-40B4-BE49-F238E27FC236}">
                <a16:creationId xmlns:a16="http://schemas.microsoft.com/office/drawing/2014/main" id="{0251F780-10EC-9293-A071-7BF241FCD172}"/>
              </a:ext>
            </a:extLst>
          </p:cNvPr>
          <p:cNvSpPr txBox="1"/>
          <p:nvPr/>
        </p:nvSpPr>
        <p:spPr>
          <a:xfrm>
            <a:off x="1608839" y="539446"/>
            <a:ext cx="8974321" cy="9884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12936" tIns="112936" rIns="112936" bIns="112936">
            <a:spAutoFit/>
          </a:bodyPr>
          <a:lstStyle>
            <a:lvl1pPr algn="ctr">
              <a:defRPr sz="4000">
                <a:solidFill>
                  <a:srgbClr val="FFFFFF"/>
                </a:solidFill>
                <a:latin typeface="Roboto Bold"/>
                <a:ea typeface="Roboto Bold"/>
                <a:cs typeface="Roboto Bold"/>
                <a:sym typeface="Roboto Bold"/>
              </a:defRPr>
            </a:lvl1pPr>
          </a:lstStyle>
          <a:p>
            <a:r>
              <a:rPr lang="es-ES" sz="4941" b="1" dirty="0">
                <a:latin typeface="Lato Black" panose="020F0502020204030203" pitchFamily="34" charset="77"/>
              </a:rPr>
              <a:t>Mazatlán</a:t>
            </a:r>
            <a:endParaRPr sz="4941" b="1" dirty="0">
              <a:latin typeface="Lato Black" panose="020F0502020204030203" pitchFamily="34" charset="77"/>
            </a:endParaRPr>
          </a:p>
        </p:txBody>
      </p:sp>
      <p:pic>
        <p:nvPicPr>
          <p:cNvPr id="10" name="Google Shape;63;p14" descr="Google Shape;63;p14">
            <a:extLst>
              <a:ext uri="{FF2B5EF4-FFF2-40B4-BE49-F238E27FC236}">
                <a16:creationId xmlns:a16="http://schemas.microsoft.com/office/drawing/2014/main" id="{43CEA423-6DA6-C98C-D4C7-4CCAA5C6A75B}"/>
              </a:ext>
            </a:extLst>
          </p:cNvPr>
          <p:cNvPicPr>
            <a:picLocks noChangeAspect="1"/>
          </p:cNvPicPr>
          <p:nvPr/>
        </p:nvPicPr>
        <p:blipFill>
          <a:blip r:embed="rId4"/>
          <a:stretch>
            <a:fillRect/>
          </a:stretch>
        </p:blipFill>
        <p:spPr>
          <a:xfrm>
            <a:off x="5552671" y="5957972"/>
            <a:ext cx="1086661" cy="402707"/>
          </a:xfrm>
          <a:prstGeom prst="rect">
            <a:avLst/>
          </a:prstGeom>
          <a:ln w="12700">
            <a:miter lim="400000"/>
          </a:ln>
        </p:spPr>
      </p:pic>
      <p:sp>
        <p:nvSpPr>
          <p:cNvPr id="2" name="Marcador de número de diapositiva 1">
            <a:extLst>
              <a:ext uri="{FF2B5EF4-FFF2-40B4-BE49-F238E27FC236}">
                <a16:creationId xmlns:a16="http://schemas.microsoft.com/office/drawing/2014/main" id="{23C047FC-B76E-7597-C0F2-0B6921D358D0}"/>
              </a:ext>
            </a:extLst>
          </p:cNvPr>
          <p:cNvSpPr>
            <a:spLocks noGrp="1"/>
          </p:cNvSpPr>
          <p:nvPr>
            <p:ph type="sldNum" sz="quarter" idx="12"/>
          </p:nvPr>
        </p:nvSpPr>
        <p:spPr>
          <a:prstGeom prst="rect">
            <a:avLst/>
          </a:prstGeom>
        </p:spPr>
        <p:txBody>
          <a:bodyPr/>
          <a:lstStyle/>
          <a:p>
            <a:fld id="{67DDEA5E-EAF7-8246-8A62-7FF7613ECEAE}" type="slidenum">
              <a:rPr lang="es-ES_tradnl" smtClean="0">
                <a:ea typeface="Roboto Thin" panose="02000000000000000000" pitchFamily="2" charset="0"/>
                <a:cs typeface="Roboto Thin" panose="02000000000000000000" pitchFamily="2" charset="0"/>
              </a:rPr>
              <a:pPr/>
              <a:t>1</a:t>
            </a:fld>
            <a:endParaRPr lang="es-ES_tradnl" dirty="0">
              <a:ea typeface="Roboto Thin" panose="02000000000000000000" pitchFamily="2" charset="0"/>
              <a:cs typeface="Roboto Thin" panose="02000000000000000000" pitchFamily="2" charset="0"/>
            </a:endParaRPr>
          </a:p>
        </p:txBody>
      </p:sp>
    </p:spTree>
    <p:extLst>
      <p:ext uri="{BB962C8B-B14F-4D97-AF65-F5344CB8AC3E}">
        <p14:creationId xmlns:p14="http://schemas.microsoft.com/office/powerpoint/2010/main" val="3166790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4A8A8-59A8-B7A7-64F9-AFA6F9AE09DC}"/>
            </a:ext>
          </a:extLst>
        </p:cNvPr>
        <p:cNvGrpSpPr/>
        <p:nvPr/>
      </p:nvGrpSpPr>
      <p:grpSpPr>
        <a:xfrm>
          <a:off x="0" y="0"/>
          <a:ext cx="0" cy="0"/>
          <a:chOff x="0" y="0"/>
          <a:chExt cx="0" cy="0"/>
        </a:xfrm>
      </p:grpSpPr>
      <p:graphicFrame>
        <p:nvGraphicFramePr>
          <p:cNvPr id="12" name="Gráfico 11">
            <a:extLst>
              <a:ext uri="{FF2B5EF4-FFF2-40B4-BE49-F238E27FC236}">
                <a16:creationId xmlns:a16="http://schemas.microsoft.com/office/drawing/2014/main" id="{D4CBAE73-01D6-F8C5-DCBE-90EDA24334AB}"/>
              </a:ext>
            </a:extLst>
          </p:cNvPr>
          <p:cNvGraphicFramePr>
            <a:graphicFrameLocks/>
          </p:cNvGraphicFramePr>
          <p:nvPr>
            <p:extLst>
              <p:ext uri="{D42A27DB-BD31-4B8C-83A1-F6EECF244321}">
                <p14:modId xmlns:p14="http://schemas.microsoft.com/office/powerpoint/2010/main" val="2765133206"/>
              </p:ext>
            </p:extLst>
          </p:nvPr>
        </p:nvGraphicFramePr>
        <p:xfrm>
          <a:off x="1" y="1208132"/>
          <a:ext cx="10953294" cy="4811068"/>
        </p:xfrm>
        <a:graphic>
          <a:graphicData uri="http://schemas.openxmlformats.org/drawingml/2006/chart">
            <c:chart xmlns:c="http://schemas.openxmlformats.org/drawingml/2006/chart" xmlns:r="http://schemas.openxmlformats.org/officeDocument/2006/relationships" r:id="rId2"/>
          </a:graphicData>
        </a:graphic>
      </p:graphicFrame>
      <p:sp>
        <p:nvSpPr>
          <p:cNvPr id="2" name="CuadroTexto 1">
            <a:extLst>
              <a:ext uri="{FF2B5EF4-FFF2-40B4-BE49-F238E27FC236}">
                <a16:creationId xmlns:a16="http://schemas.microsoft.com/office/drawing/2014/main" id="{632048E6-FEA9-ED27-960A-BF50D8660D6F}"/>
              </a:ext>
            </a:extLst>
          </p:cNvPr>
          <p:cNvSpPr txBox="1"/>
          <p:nvPr/>
        </p:nvSpPr>
        <p:spPr>
          <a:xfrm>
            <a:off x="0" y="288494"/>
            <a:ext cx="12191999" cy="635559"/>
          </a:xfrm>
          <a:prstGeom prst="rect">
            <a:avLst/>
          </a:prstGeom>
          <a:noFill/>
        </p:spPr>
        <p:txBody>
          <a:bodyPr wrap="square" rtlCol="0">
            <a:spAutoFit/>
          </a:bodyPr>
          <a:lstStyle/>
          <a:p>
            <a:pPr lvl="1" algn="ctr"/>
            <a:r>
              <a:rPr lang="es-MX" sz="3530" dirty="0">
                <a:latin typeface="Lato Hairline" panose="020F0202020204030203" pitchFamily="34" charset="0"/>
              </a:rPr>
              <a:t>SENTIMIENTOS</a:t>
            </a:r>
          </a:p>
        </p:txBody>
      </p:sp>
      <p:sp>
        <p:nvSpPr>
          <p:cNvPr id="3" name="Marcador de número de diapositiva 2">
            <a:extLst>
              <a:ext uri="{FF2B5EF4-FFF2-40B4-BE49-F238E27FC236}">
                <a16:creationId xmlns:a16="http://schemas.microsoft.com/office/drawing/2014/main" id="{D2168B4E-4CA0-4F5E-15A3-B5CF52C14049}"/>
              </a:ext>
            </a:extLst>
          </p:cNvPr>
          <p:cNvSpPr>
            <a:spLocks noGrp="1"/>
          </p:cNvSpPr>
          <p:nvPr>
            <p:ph type="sldNum" sz="quarter" idx="12"/>
          </p:nvPr>
        </p:nvSpPr>
        <p:spPr/>
        <p:txBody>
          <a:bodyPr/>
          <a:lstStyle/>
          <a:p>
            <a:fld id="{BCD50E75-C482-D349-A535-D00DC07670B7}" type="slidenum">
              <a:rPr lang="es-MX" smtClean="0"/>
              <a:t>10</a:t>
            </a:fld>
            <a:endParaRPr lang="es-MX"/>
          </a:p>
        </p:txBody>
      </p:sp>
      <p:sp>
        <p:nvSpPr>
          <p:cNvPr id="4" name="CuadroTexto 3">
            <a:extLst>
              <a:ext uri="{FF2B5EF4-FFF2-40B4-BE49-F238E27FC236}">
                <a16:creationId xmlns:a16="http://schemas.microsoft.com/office/drawing/2014/main" id="{F11F8FCE-F7AA-5454-5D8E-229DD97FF55A}"/>
              </a:ext>
            </a:extLst>
          </p:cNvPr>
          <p:cNvSpPr txBox="1"/>
          <p:nvPr/>
        </p:nvSpPr>
        <p:spPr>
          <a:xfrm>
            <a:off x="513856" y="6112900"/>
            <a:ext cx="10287494" cy="662489"/>
          </a:xfrm>
          <a:prstGeom prst="rect">
            <a:avLst/>
          </a:prstGeom>
          <a:noFill/>
          <a:ln>
            <a:solidFill>
              <a:schemeClr val="bg1">
                <a:lumMod val="85000"/>
              </a:schemeClr>
            </a:solidFill>
          </a:ln>
        </p:spPr>
        <p:txBody>
          <a:bodyPr wrap="square" rtlCol="0">
            <a:spAutoFit/>
          </a:bodyPr>
          <a:lstStyle/>
          <a:p>
            <a:pPr algn="ctr"/>
            <a:r>
              <a:rPr lang="es-ES" sz="1235" i="1" dirty="0">
                <a:solidFill>
                  <a:schemeClr val="bg1">
                    <a:lumMod val="65000"/>
                  </a:schemeClr>
                </a:solidFill>
                <a:latin typeface="Playfair Display" panose="00000500000000000000" pitchFamily="50" charset="0"/>
              </a:rPr>
              <a:t>El análisis de sentimientos consiste en cómo el algoritmo interpreta los comentarios y su contenido para clasificar la emoción o actitud asociada a las menciones de ‘Mazatlán’</a:t>
            </a:r>
          </a:p>
          <a:p>
            <a:pPr algn="ctr"/>
            <a:r>
              <a:rPr lang="es-MX" sz="1235" i="1" dirty="0">
                <a:solidFill>
                  <a:schemeClr val="bg1">
                    <a:lumMod val="65000"/>
                  </a:schemeClr>
                </a:solidFill>
                <a:latin typeface="Playfair Display" panose="00000500000000000000" pitchFamily="50" charset="0"/>
              </a:rPr>
              <a:t>Investigación realizada por  Ideas Frescas</a:t>
            </a:r>
          </a:p>
        </p:txBody>
      </p:sp>
      <p:sp>
        <p:nvSpPr>
          <p:cNvPr id="6" name="CuadroTexto 5">
            <a:extLst>
              <a:ext uri="{FF2B5EF4-FFF2-40B4-BE49-F238E27FC236}">
                <a16:creationId xmlns:a16="http://schemas.microsoft.com/office/drawing/2014/main" id="{2C748B18-155A-F5D6-0897-98417B2D3CCF}"/>
              </a:ext>
            </a:extLst>
          </p:cNvPr>
          <p:cNvSpPr txBox="1"/>
          <p:nvPr/>
        </p:nvSpPr>
        <p:spPr>
          <a:xfrm>
            <a:off x="3128008" y="838800"/>
            <a:ext cx="6126480" cy="369332"/>
          </a:xfrm>
          <a:prstGeom prst="rect">
            <a:avLst/>
          </a:prstGeom>
          <a:noFill/>
        </p:spPr>
        <p:txBody>
          <a:bodyPr wrap="square">
            <a:spAutoFit/>
          </a:bodyPr>
          <a:lstStyle>
            <a:defPPr>
              <a:defRPr lang="es-MX"/>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algn="ctr"/>
            <a:r>
              <a:rPr lang="es-MX" i="1" dirty="0">
                <a:solidFill>
                  <a:srgbClr val="FF0000"/>
                </a:solidFill>
                <a:latin typeface="Playfair Display" panose="00000500000000000000" pitchFamily="50" charset="0"/>
              </a:rPr>
              <a:t>Interpretación de las menciones hechas</a:t>
            </a:r>
            <a:endParaRPr lang="es-MX" dirty="0"/>
          </a:p>
        </p:txBody>
      </p:sp>
      <p:sp>
        <p:nvSpPr>
          <p:cNvPr id="10" name="CuadroTexto 9">
            <a:extLst>
              <a:ext uri="{FF2B5EF4-FFF2-40B4-BE49-F238E27FC236}">
                <a16:creationId xmlns:a16="http://schemas.microsoft.com/office/drawing/2014/main" id="{2AB72542-29AE-1E82-6A0C-9724D9185AFD}"/>
              </a:ext>
            </a:extLst>
          </p:cNvPr>
          <p:cNvSpPr txBox="1"/>
          <p:nvPr/>
        </p:nvSpPr>
        <p:spPr bwMode="auto">
          <a:xfrm>
            <a:off x="10321045" y="2264711"/>
            <a:ext cx="1963553" cy="372414"/>
          </a:xfrm>
          <a:prstGeom prst="rect">
            <a:avLst/>
          </a:prstGeom>
          <a:noFill/>
          <a:ln w="9525">
            <a:noFill/>
            <a:prstDash val="dot"/>
            <a:miter lim="800000"/>
            <a:headEnd/>
            <a:tailEnd/>
          </a:ln>
        </p:spPr>
        <p:txBody>
          <a:bodyPr wrap="square" lIns="124971" tIns="62486" rIns="124971" bIns="62486" rtlCol="0" anchor="ctr">
            <a:spAutoFit/>
          </a:bodyPr>
          <a:lstStyle/>
          <a:p>
            <a:pPr marL="15875" marR="0" lvl="0" indent="-3175" defTabSz="914400" rtl="0" eaLnBrk="1" fontAlgn="auto" latinLnBrk="0" hangingPunct="1">
              <a:lnSpc>
                <a:spcPct val="80000"/>
              </a:lnSpc>
              <a:spcBef>
                <a:spcPts val="0"/>
              </a:spcBef>
              <a:spcAft>
                <a:spcPts val="0"/>
              </a:spcAft>
              <a:buClrTx/>
              <a:buSzTx/>
              <a:buFontTx/>
              <a:buNone/>
              <a:defRPr/>
            </a:pPr>
            <a:r>
              <a:rPr lang="es-ES_tradnl" sz="2000" b="1" dirty="0">
                <a:solidFill>
                  <a:schemeClr val="accent6">
                    <a:lumMod val="60000"/>
                    <a:lumOff val="40000"/>
                  </a:schemeClr>
                </a:solidFill>
                <a:latin typeface="Lato" panose="020F0502020204030203" pitchFamily="34" charset="77"/>
                <a:ea typeface="Roboto" panose="02000000000000000000" pitchFamily="2" charset="0"/>
                <a:cs typeface="Roboto" panose="02000000000000000000" pitchFamily="2" charset="0"/>
              </a:rPr>
              <a:t>POSITIVOS</a:t>
            </a:r>
          </a:p>
        </p:txBody>
      </p:sp>
      <p:sp>
        <p:nvSpPr>
          <p:cNvPr id="11" name="CuadroTexto 10">
            <a:extLst>
              <a:ext uri="{FF2B5EF4-FFF2-40B4-BE49-F238E27FC236}">
                <a16:creationId xmlns:a16="http://schemas.microsoft.com/office/drawing/2014/main" id="{C83F9068-6B46-7785-F548-6516E297CABE}"/>
              </a:ext>
            </a:extLst>
          </p:cNvPr>
          <p:cNvSpPr txBox="1"/>
          <p:nvPr/>
        </p:nvSpPr>
        <p:spPr bwMode="auto">
          <a:xfrm>
            <a:off x="10321045" y="2680387"/>
            <a:ext cx="1963553" cy="372414"/>
          </a:xfrm>
          <a:prstGeom prst="rect">
            <a:avLst/>
          </a:prstGeom>
          <a:noFill/>
          <a:ln w="9525">
            <a:noFill/>
            <a:prstDash val="dot"/>
            <a:miter lim="800000"/>
            <a:headEnd/>
            <a:tailEnd/>
          </a:ln>
        </p:spPr>
        <p:txBody>
          <a:bodyPr wrap="square" lIns="124971" tIns="62486" rIns="124971" bIns="62486" rtlCol="0" anchor="ctr">
            <a:spAutoFit/>
          </a:bodyPr>
          <a:lstStyle/>
          <a:p>
            <a:pPr marL="15875" marR="0" lvl="0" indent="-3175" defTabSz="914400" rtl="0" eaLnBrk="1" fontAlgn="auto" latinLnBrk="0" hangingPunct="1">
              <a:lnSpc>
                <a:spcPct val="80000"/>
              </a:lnSpc>
              <a:spcBef>
                <a:spcPts val="0"/>
              </a:spcBef>
              <a:spcAft>
                <a:spcPts val="0"/>
              </a:spcAft>
              <a:buClrTx/>
              <a:buSzTx/>
              <a:buFontTx/>
              <a:buNone/>
              <a:defRPr/>
            </a:pPr>
            <a:r>
              <a:rPr lang="es-ES_tradnl" sz="2000" b="1" dirty="0">
                <a:solidFill>
                  <a:srgbClr val="FF5033"/>
                </a:solidFill>
                <a:latin typeface="Lato" panose="020F0502020204030203" pitchFamily="34" charset="77"/>
                <a:ea typeface="Roboto" panose="02000000000000000000" pitchFamily="2" charset="0"/>
                <a:cs typeface="Roboto" panose="02000000000000000000" pitchFamily="2" charset="0"/>
              </a:rPr>
              <a:t>NEGATIVOS</a:t>
            </a:r>
          </a:p>
        </p:txBody>
      </p:sp>
      <p:cxnSp>
        <p:nvCxnSpPr>
          <p:cNvPr id="5" name="Conector recto de flecha 4">
            <a:extLst>
              <a:ext uri="{FF2B5EF4-FFF2-40B4-BE49-F238E27FC236}">
                <a16:creationId xmlns:a16="http://schemas.microsoft.com/office/drawing/2014/main" id="{99E3A4D5-5000-7F97-3955-20AE496B4D12}"/>
              </a:ext>
            </a:extLst>
          </p:cNvPr>
          <p:cNvCxnSpPr>
            <a:cxnSpLocks/>
            <a:stCxn id="8" idx="2"/>
          </p:cNvCxnSpPr>
          <p:nvPr/>
        </p:nvCxnSpPr>
        <p:spPr>
          <a:xfrm>
            <a:off x="1717609" y="1970529"/>
            <a:ext cx="606491" cy="1363221"/>
          </a:xfrm>
          <a:prstGeom prst="straightConnector1">
            <a:avLst/>
          </a:prstGeom>
          <a:ln w="1270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428260C4-3C53-D44A-0A06-EF39C3539C28}"/>
              </a:ext>
            </a:extLst>
          </p:cNvPr>
          <p:cNvCxnSpPr>
            <a:cxnSpLocks/>
            <a:stCxn id="15" idx="0"/>
          </p:cNvCxnSpPr>
          <p:nvPr/>
        </p:nvCxnSpPr>
        <p:spPr>
          <a:xfrm flipV="1">
            <a:off x="5314397" y="2875280"/>
            <a:ext cx="0" cy="1032625"/>
          </a:xfrm>
          <a:prstGeom prst="straightConnector1">
            <a:avLst/>
          </a:prstGeom>
          <a:ln w="1270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CuadroTexto 11">
            <a:extLst>
              <a:ext uri="{FF2B5EF4-FFF2-40B4-BE49-F238E27FC236}">
                <a16:creationId xmlns:a16="http://schemas.microsoft.com/office/drawing/2014/main" id="{615C8BEC-6963-0C9E-B213-2420D59C2B82}"/>
              </a:ext>
            </a:extLst>
          </p:cNvPr>
          <p:cNvSpPr txBox="1"/>
          <p:nvPr/>
        </p:nvSpPr>
        <p:spPr>
          <a:xfrm>
            <a:off x="726060" y="1693530"/>
            <a:ext cx="1983097" cy="276999"/>
          </a:xfrm>
          <a:prstGeom prst="rect">
            <a:avLst/>
          </a:prstGeom>
          <a:solidFill>
            <a:schemeClr val="bg1"/>
          </a:solidFill>
          <a:ln>
            <a:solidFill>
              <a:schemeClr val="bg1">
                <a:lumMod val="75000"/>
              </a:schemeClr>
            </a:solidFill>
          </a:ln>
        </p:spPr>
        <p:txBody>
          <a:bodyPr wrap="square" rtlCol="0">
            <a:spAutoFit/>
          </a:bodyPr>
          <a:lstStyle>
            <a:defPPr>
              <a:defRPr lang="es-MX"/>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s-MX" sz="1200" dirty="0">
                <a:latin typeface="Playfair Display" panose="00000500000000000000" pitchFamily="2" charset="0"/>
                <a:ea typeface="Roboto Th" pitchFamily="2" charset="0"/>
              </a:rPr>
              <a:t>Inicio semana de la Moto</a:t>
            </a:r>
          </a:p>
        </p:txBody>
      </p:sp>
      <p:sp>
        <p:nvSpPr>
          <p:cNvPr id="15" name="CuadroTexto 11">
            <a:extLst>
              <a:ext uri="{FF2B5EF4-FFF2-40B4-BE49-F238E27FC236}">
                <a16:creationId xmlns:a16="http://schemas.microsoft.com/office/drawing/2014/main" id="{AD34E988-9480-B3EE-488D-8E9EC142279C}"/>
              </a:ext>
            </a:extLst>
          </p:cNvPr>
          <p:cNvSpPr txBox="1"/>
          <p:nvPr/>
        </p:nvSpPr>
        <p:spPr>
          <a:xfrm>
            <a:off x="4449574" y="3907905"/>
            <a:ext cx="1729646" cy="276999"/>
          </a:xfrm>
          <a:prstGeom prst="rect">
            <a:avLst/>
          </a:prstGeom>
          <a:solidFill>
            <a:schemeClr val="bg1"/>
          </a:solidFill>
          <a:ln>
            <a:solidFill>
              <a:schemeClr val="bg1">
                <a:lumMod val="75000"/>
              </a:schemeClr>
            </a:solidFill>
          </a:ln>
        </p:spPr>
        <p:txBody>
          <a:bodyPr wrap="square" rtlCol="0">
            <a:spAutoFit/>
          </a:bodyPr>
          <a:lstStyle>
            <a:defPPr>
              <a:defRPr lang="es-MX"/>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s-MX" sz="1200" dirty="0">
                <a:latin typeface="Playfair Display" panose="00000500000000000000" pitchFamily="2" charset="0"/>
                <a:ea typeface="Roboto Th" pitchFamily="2" charset="0"/>
              </a:rPr>
              <a:t>Fin semana de la Moto</a:t>
            </a:r>
          </a:p>
        </p:txBody>
      </p:sp>
    </p:spTree>
    <p:extLst>
      <p:ext uri="{BB962C8B-B14F-4D97-AF65-F5344CB8AC3E}">
        <p14:creationId xmlns:p14="http://schemas.microsoft.com/office/powerpoint/2010/main" val="3881409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AFBE7-E053-D1E1-BEAB-A563A5DA3A14}"/>
            </a:ext>
          </a:extLst>
        </p:cNvPr>
        <p:cNvGrpSpPr/>
        <p:nvPr/>
      </p:nvGrpSpPr>
      <p:grpSpPr>
        <a:xfrm>
          <a:off x="0" y="0"/>
          <a:ext cx="0" cy="0"/>
          <a:chOff x="0" y="0"/>
          <a:chExt cx="0" cy="0"/>
        </a:xfrm>
      </p:grpSpPr>
      <p:cxnSp>
        <p:nvCxnSpPr>
          <p:cNvPr id="126" name="Conector recto de flecha 125">
            <a:extLst>
              <a:ext uri="{FF2B5EF4-FFF2-40B4-BE49-F238E27FC236}">
                <a16:creationId xmlns:a16="http://schemas.microsoft.com/office/drawing/2014/main" id="{BA525341-0374-AD29-BB09-211F14C8BCA6}"/>
              </a:ext>
            </a:extLst>
          </p:cNvPr>
          <p:cNvCxnSpPr>
            <a:cxnSpLocks/>
            <a:stCxn id="110" idx="2"/>
          </p:cNvCxnSpPr>
          <p:nvPr/>
        </p:nvCxnSpPr>
        <p:spPr>
          <a:xfrm flipH="1">
            <a:off x="2387942" y="2332384"/>
            <a:ext cx="377577" cy="2618860"/>
          </a:xfrm>
          <a:prstGeom prst="straightConnector1">
            <a:avLst/>
          </a:prstGeom>
          <a:ln w="1270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12" name="Gráfico 11">
            <a:extLst>
              <a:ext uri="{FF2B5EF4-FFF2-40B4-BE49-F238E27FC236}">
                <a16:creationId xmlns:a16="http://schemas.microsoft.com/office/drawing/2014/main" id="{717CBEAA-DFA4-8E96-9E42-FE21DBEC06C2}"/>
              </a:ext>
            </a:extLst>
          </p:cNvPr>
          <p:cNvGraphicFramePr>
            <a:graphicFrameLocks/>
          </p:cNvGraphicFramePr>
          <p:nvPr/>
        </p:nvGraphicFramePr>
        <p:xfrm>
          <a:off x="1" y="1208132"/>
          <a:ext cx="10953294" cy="4811068"/>
        </p:xfrm>
        <a:graphic>
          <a:graphicData uri="http://schemas.openxmlformats.org/drawingml/2006/chart">
            <c:chart xmlns:c="http://schemas.openxmlformats.org/drawingml/2006/chart" xmlns:r="http://schemas.openxmlformats.org/officeDocument/2006/relationships" r:id="rId2"/>
          </a:graphicData>
        </a:graphic>
      </p:graphicFrame>
      <p:sp>
        <p:nvSpPr>
          <p:cNvPr id="2" name="CuadroTexto 1">
            <a:extLst>
              <a:ext uri="{FF2B5EF4-FFF2-40B4-BE49-F238E27FC236}">
                <a16:creationId xmlns:a16="http://schemas.microsoft.com/office/drawing/2014/main" id="{8944D98F-7A64-1494-C2CF-0BD81EF3EC37}"/>
              </a:ext>
            </a:extLst>
          </p:cNvPr>
          <p:cNvSpPr txBox="1"/>
          <p:nvPr/>
        </p:nvSpPr>
        <p:spPr>
          <a:xfrm>
            <a:off x="0" y="288494"/>
            <a:ext cx="12191999" cy="635559"/>
          </a:xfrm>
          <a:prstGeom prst="rect">
            <a:avLst/>
          </a:prstGeom>
          <a:noFill/>
        </p:spPr>
        <p:txBody>
          <a:bodyPr wrap="square" rtlCol="0">
            <a:spAutoFit/>
          </a:bodyPr>
          <a:lstStyle/>
          <a:p>
            <a:pPr lvl="1" algn="ctr"/>
            <a:r>
              <a:rPr lang="es-MX" sz="3530" dirty="0">
                <a:latin typeface="Lato Hairline" panose="020F0202020204030203" pitchFamily="34" charset="0"/>
              </a:rPr>
              <a:t>SENTIMIENTOS</a:t>
            </a:r>
          </a:p>
        </p:txBody>
      </p:sp>
      <p:sp>
        <p:nvSpPr>
          <p:cNvPr id="3" name="Marcador de número de diapositiva 2">
            <a:extLst>
              <a:ext uri="{FF2B5EF4-FFF2-40B4-BE49-F238E27FC236}">
                <a16:creationId xmlns:a16="http://schemas.microsoft.com/office/drawing/2014/main" id="{D8A5FED5-20C0-019C-C693-E383590D5E61}"/>
              </a:ext>
            </a:extLst>
          </p:cNvPr>
          <p:cNvSpPr>
            <a:spLocks noGrp="1"/>
          </p:cNvSpPr>
          <p:nvPr>
            <p:ph type="sldNum" sz="quarter" idx="12"/>
          </p:nvPr>
        </p:nvSpPr>
        <p:spPr/>
        <p:txBody>
          <a:bodyPr/>
          <a:lstStyle/>
          <a:p>
            <a:fld id="{BCD50E75-C482-D349-A535-D00DC07670B7}" type="slidenum">
              <a:rPr lang="es-MX" smtClean="0"/>
              <a:t>11</a:t>
            </a:fld>
            <a:endParaRPr lang="es-MX"/>
          </a:p>
        </p:txBody>
      </p:sp>
      <p:sp>
        <p:nvSpPr>
          <p:cNvPr id="4" name="CuadroTexto 3">
            <a:extLst>
              <a:ext uri="{FF2B5EF4-FFF2-40B4-BE49-F238E27FC236}">
                <a16:creationId xmlns:a16="http://schemas.microsoft.com/office/drawing/2014/main" id="{EFFC8BA8-B6DA-2E1B-722B-AA92CD235548}"/>
              </a:ext>
            </a:extLst>
          </p:cNvPr>
          <p:cNvSpPr txBox="1"/>
          <p:nvPr/>
        </p:nvSpPr>
        <p:spPr>
          <a:xfrm>
            <a:off x="513856" y="6112900"/>
            <a:ext cx="10287494" cy="662489"/>
          </a:xfrm>
          <a:prstGeom prst="rect">
            <a:avLst/>
          </a:prstGeom>
          <a:noFill/>
          <a:ln>
            <a:solidFill>
              <a:schemeClr val="bg1">
                <a:lumMod val="85000"/>
              </a:schemeClr>
            </a:solidFill>
          </a:ln>
        </p:spPr>
        <p:txBody>
          <a:bodyPr wrap="square" rtlCol="0">
            <a:spAutoFit/>
          </a:bodyPr>
          <a:lstStyle/>
          <a:p>
            <a:pPr algn="ctr"/>
            <a:r>
              <a:rPr lang="es-ES" sz="1235" i="1" dirty="0">
                <a:solidFill>
                  <a:schemeClr val="bg1">
                    <a:lumMod val="65000"/>
                  </a:schemeClr>
                </a:solidFill>
                <a:latin typeface="Playfair Display" panose="00000500000000000000" pitchFamily="50" charset="0"/>
              </a:rPr>
              <a:t>El análisis de sentimientos consiste en cómo el algoritmo interpreta los comentarios y su contenido para clasificar la emoción o actitud asociada a las menciones de ‘Mazatlán’</a:t>
            </a:r>
          </a:p>
          <a:p>
            <a:pPr algn="ctr"/>
            <a:r>
              <a:rPr lang="es-MX" sz="1235" i="1" dirty="0">
                <a:solidFill>
                  <a:schemeClr val="bg1">
                    <a:lumMod val="65000"/>
                  </a:schemeClr>
                </a:solidFill>
                <a:latin typeface="Playfair Display" panose="00000500000000000000" pitchFamily="50" charset="0"/>
              </a:rPr>
              <a:t>Investigación realizada por  Ideas Frescas</a:t>
            </a:r>
          </a:p>
        </p:txBody>
      </p:sp>
      <p:sp>
        <p:nvSpPr>
          <p:cNvPr id="6" name="CuadroTexto 5">
            <a:extLst>
              <a:ext uri="{FF2B5EF4-FFF2-40B4-BE49-F238E27FC236}">
                <a16:creationId xmlns:a16="http://schemas.microsoft.com/office/drawing/2014/main" id="{B388CCCD-E616-A8F7-9F8B-68085D955BE1}"/>
              </a:ext>
            </a:extLst>
          </p:cNvPr>
          <p:cNvSpPr txBox="1"/>
          <p:nvPr/>
        </p:nvSpPr>
        <p:spPr>
          <a:xfrm>
            <a:off x="3128008" y="838800"/>
            <a:ext cx="6126480" cy="369332"/>
          </a:xfrm>
          <a:prstGeom prst="rect">
            <a:avLst/>
          </a:prstGeom>
          <a:noFill/>
        </p:spPr>
        <p:txBody>
          <a:bodyPr wrap="square">
            <a:spAutoFit/>
          </a:bodyPr>
          <a:lstStyle>
            <a:defPPr>
              <a:defRPr lang="es-MX"/>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algn="ctr"/>
            <a:r>
              <a:rPr lang="es-MX" i="1" dirty="0">
                <a:solidFill>
                  <a:srgbClr val="FF0000"/>
                </a:solidFill>
                <a:latin typeface="Playfair Display" panose="00000500000000000000" pitchFamily="50" charset="0"/>
              </a:rPr>
              <a:t>Interpretación de las menciones hechas</a:t>
            </a:r>
            <a:endParaRPr lang="es-MX" dirty="0"/>
          </a:p>
        </p:txBody>
      </p:sp>
      <p:sp>
        <p:nvSpPr>
          <p:cNvPr id="10" name="CuadroTexto 9">
            <a:extLst>
              <a:ext uri="{FF2B5EF4-FFF2-40B4-BE49-F238E27FC236}">
                <a16:creationId xmlns:a16="http://schemas.microsoft.com/office/drawing/2014/main" id="{87713F64-6714-1488-E271-1BEEDBCD2D68}"/>
              </a:ext>
            </a:extLst>
          </p:cNvPr>
          <p:cNvSpPr txBox="1"/>
          <p:nvPr/>
        </p:nvSpPr>
        <p:spPr bwMode="auto">
          <a:xfrm>
            <a:off x="10321045" y="2264711"/>
            <a:ext cx="1963553" cy="372414"/>
          </a:xfrm>
          <a:prstGeom prst="rect">
            <a:avLst/>
          </a:prstGeom>
          <a:noFill/>
          <a:ln w="9525">
            <a:noFill/>
            <a:prstDash val="dot"/>
            <a:miter lim="800000"/>
            <a:headEnd/>
            <a:tailEnd/>
          </a:ln>
        </p:spPr>
        <p:txBody>
          <a:bodyPr wrap="square" lIns="124971" tIns="62486" rIns="124971" bIns="62486" rtlCol="0" anchor="ctr">
            <a:spAutoFit/>
          </a:bodyPr>
          <a:lstStyle/>
          <a:p>
            <a:pPr marL="15875" marR="0" lvl="0" indent="-3175" defTabSz="914400" rtl="0" eaLnBrk="1" fontAlgn="auto" latinLnBrk="0" hangingPunct="1">
              <a:lnSpc>
                <a:spcPct val="80000"/>
              </a:lnSpc>
              <a:spcBef>
                <a:spcPts val="0"/>
              </a:spcBef>
              <a:spcAft>
                <a:spcPts val="0"/>
              </a:spcAft>
              <a:buClrTx/>
              <a:buSzTx/>
              <a:buFontTx/>
              <a:buNone/>
              <a:defRPr/>
            </a:pPr>
            <a:r>
              <a:rPr lang="es-ES_tradnl" sz="2000" b="1" dirty="0">
                <a:solidFill>
                  <a:schemeClr val="accent6">
                    <a:lumMod val="60000"/>
                    <a:lumOff val="40000"/>
                  </a:schemeClr>
                </a:solidFill>
                <a:latin typeface="Lato" panose="020F0502020204030203" pitchFamily="34" charset="77"/>
                <a:ea typeface="Roboto" panose="02000000000000000000" pitchFamily="2" charset="0"/>
                <a:cs typeface="Roboto" panose="02000000000000000000" pitchFamily="2" charset="0"/>
              </a:rPr>
              <a:t>POSITIVOS</a:t>
            </a:r>
          </a:p>
        </p:txBody>
      </p:sp>
      <p:sp>
        <p:nvSpPr>
          <p:cNvPr id="11" name="CuadroTexto 10">
            <a:extLst>
              <a:ext uri="{FF2B5EF4-FFF2-40B4-BE49-F238E27FC236}">
                <a16:creationId xmlns:a16="http://schemas.microsoft.com/office/drawing/2014/main" id="{C62E6620-93CC-E9F9-9AA3-DAC67A68D63D}"/>
              </a:ext>
            </a:extLst>
          </p:cNvPr>
          <p:cNvSpPr txBox="1"/>
          <p:nvPr/>
        </p:nvSpPr>
        <p:spPr bwMode="auto">
          <a:xfrm>
            <a:off x="10321045" y="2680387"/>
            <a:ext cx="1963553" cy="372414"/>
          </a:xfrm>
          <a:prstGeom prst="rect">
            <a:avLst/>
          </a:prstGeom>
          <a:noFill/>
          <a:ln w="9525">
            <a:noFill/>
            <a:prstDash val="dot"/>
            <a:miter lim="800000"/>
            <a:headEnd/>
            <a:tailEnd/>
          </a:ln>
        </p:spPr>
        <p:txBody>
          <a:bodyPr wrap="square" lIns="124971" tIns="62486" rIns="124971" bIns="62486" rtlCol="0" anchor="ctr">
            <a:spAutoFit/>
          </a:bodyPr>
          <a:lstStyle/>
          <a:p>
            <a:pPr marL="15875" marR="0" lvl="0" indent="-3175" defTabSz="914400" rtl="0" eaLnBrk="1" fontAlgn="auto" latinLnBrk="0" hangingPunct="1">
              <a:lnSpc>
                <a:spcPct val="80000"/>
              </a:lnSpc>
              <a:spcBef>
                <a:spcPts val="0"/>
              </a:spcBef>
              <a:spcAft>
                <a:spcPts val="0"/>
              </a:spcAft>
              <a:buClrTx/>
              <a:buSzTx/>
              <a:buFontTx/>
              <a:buNone/>
              <a:defRPr/>
            </a:pPr>
            <a:r>
              <a:rPr lang="es-ES_tradnl" sz="2000" b="1" dirty="0">
                <a:solidFill>
                  <a:srgbClr val="FF5033"/>
                </a:solidFill>
                <a:latin typeface="Lato" panose="020F0502020204030203" pitchFamily="34" charset="77"/>
                <a:ea typeface="Roboto" panose="02000000000000000000" pitchFamily="2" charset="0"/>
                <a:cs typeface="Roboto" panose="02000000000000000000" pitchFamily="2" charset="0"/>
              </a:rPr>
              <a:t>NEGATIVOS</a:t>
            </a:r>
          </a:p>
        </p:txBody>
      </p:sp>
      <p:cxnSp>
        <p:nvCxnSpPr>
          <p:cNvPr id="5" name="Conector recto de flecha 4">
            <a:extLst>
              <a:ext uri="{FF2B5EF4-FFF2-40B4-BE49-F238E27FC236}">
                <a16:creationId xmlns:a16="http://schemas.microsoft.com/office/drawing/2014/main" id="{3651E52C-3FEE-2A54-ABAE-EB0B11071FE8}"/>
              </a:ext>
            </a:extLst>
          </p:cNvPr>
          <p:cNvCxnSpPr>
            <a:cxnSpLocks/>
            <a:stCxn id="94" idx="2"/>
          </p:cNvCxnSpPr>
          <p:nvPr/>
        </p:nvCxnSpPr>
        <p:spPr>
          <a:xfrm flipH="1">
            <a:off x="994329" y="3911315"/>
            <a:ext cx="799275" cy="1158324"/>
          </a:xfrm>
          <a:prstGeom prst="straightConnector1">
            <a:avLst/>
          </a:prstGeom>
          <a:ln w="1270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E93B7B91-CF59-AB90-1968-93AA563EE4F4}"/>
              </a:ext>
            </a:extLst>
          </p:cNvPr>
          <p:cNvCxnSpPr>
            <a:cxnSpLocks/>
            <a:stCxn id="69" idx="2"/>
          </p:cNvCxnSpPr>
          <p:nvPr/>
        </p:nvCxnSpPr>
        <p:spPr>
          <a:xfrm flipH="1">
            <a:off x="5314332" y="3693254"/>
            <a:ext cx="187281" cy="1257990"/>
          </a:xfrm>
          <a:prstGeom prst="straightConnector1">
            <a:avLst/>
          </a:prstGeom>
          <a:ln w="1270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7" name="Elipse 66">
            <a:extLst>
              <a:ext uri="{FF2B5EF4-FFF2-40B4-BE49-F238E27FC236}">
                <a16:creationId xmlns:a16="http://schemas.microsoft.com/office/drawing/2014/main" id="{CF001088-5EB9-E3C6-C6D7-43CA6F179E0A}"/>
              </a:ext>
            </a:extLst>
          </p:cNvPr>
          <p:cNvSpPr/>
          <p:nvPr/>
        </p:nvSpPr>
        <p:spPr>
          <a:xfrm>
            <a:off x="3970069" y="2951628"/>
            <a:ext cx="1750321" cy="537414"/>
          </a:xfrm>
          <a:prstGeom prst="ellipse">
            <a:avLst/>
          </a:prstGeom>
          <a:noFill/>
          <a:ln w="38100">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sz="1100"/>
          </a:p>
        </p:txBody>
      </p:sp>
      <p:sp>
        <p:nvSpPr>
          <p:cNvPr id="68" name="Shape 2">
            <a:extLst>
              <a:ext uri="{FF2B5EF4-FFF2-40B4-BE49-F238E27FC236}">
                <a16:creationId xmlns:a16="http://schemas.microsoft.com/office/drawing/2014/main" id="{7E60AB94-5238-7995-40C6-339093ADE827}"/>
              </a:ext>
            </a:extLst>
          </p:cNvPr>
          <p:cNvSpPr/>
          <p:nvPr/>
        </p:nvSpPr>
        <p:spPr>
          <a:xfrm>
            <a:off x="3589147" y="2352652"/>
            <a:ext cx="5353200" cy="1422000"/>
          </a:xfrm>
          <a:prstGeom prst="roundRect">
            <a:avLst/>
          </a:prstGeom>
          <a:noFill/>
          <a:ln/>
        </p:spPr>
        <p:txBody>
          <a:bodyPr/>
          <a:lstStyle/>
          <a:p>
            <a:endParaRPr lang="es-MX" sz="1100">
              <a:latin typeface="Roboto Thin" panose="02000000000000000000" pitchFamily="2" charset="0"/>
              <a:ea typeface="Roboto Thin" panose="02000000000000000000" pitchFamily="2" charset="0"/>
            </a:endParaRPr>
          </a:p>
        </p:txBody>
      </p:sp>
      <p:sp>
        <p:nvSpPr>
          <p:cNvPr id="69" name="Shape 3">
            <a:extLst>
              <a:ext uri="{FF2B5EF4-FFF2-40B4-BE49-F238E27FC236}">
                <a16:creationId xmlns:a16="http://schemas.microsoft.com/office/drawing/2014/main" id="{FB8EA3F9-CB8C-E68C-F104-56FFFDB0EDC3}"/>
              </a:ext>
            </a:extLst>
          </p:cNvPr>
          <p:cNvSpPr/>
          <p:nvPr/>
        </p:nvSpPr>
        <p:spPr>
          <a:xfrm>
            <a:off x="3684657" y="2390552"/>
            <a:ext cx="3633911" cy="1302702"/>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sz="1100">
              <a:latin typeface="Roboto Thin" panose="02000000000000000000" pitchFamily="2" charset="0"/>
              <a:ea typeface="Roboto Thin" panose="02000000000000000000" pitchFamily="2" charset="0"/>
            </a:endParaRPr>
          </a:p>
        </p:txBody>
      </p:sp>
      <p:sp>
        <p:nvSpPr>
          <p:cNvPr id="70" name="Text 6">
            <a:hlinkClick r:id="rId3"/>
            <a:extLst>
              <a:ext uri="{FF2B5EF4-FFF2-40B4-BE49-F238E27FC236}">
                <a16:creationId xmlns:a16="http://schemas.microsoft.com/office/drawing/2014/main" id="{2CAF4D9B-7C03-E165-D322-627ED68DC0D8}"/>
              </a:ext>
            </a:extLst>
          </p:cNvPr>
          <p:cNvSpPr/>
          <p:nvPr/>
        </p:nvSpPr>
        <p:spPr>
          <a:xfrm>
            <a:off x="4316020" y="2433040"/>
            <a:ext cx="3315600" cy="399600"/>
          </a:xfrm>
          <a:prstGeom prst="rect">
            <a:avLst/>
          </a:prstGeom>
          <a:noFill/>
          <a:ln/>
        </p:spPr>
        <p:txBody>
          <a:bodyPr wrap="none" rtlCol="0" anchor="ctr">
            <a:normAutofit/>
          </a:bodyPr>
          <a:lstStyle/>
          <a:p>
            <a:pPr marL="0" indent="0">
              <a:buNone/>
            </a:pPr>
            <a:r>
              <a:rPr lang="en-US" sz="1100" b="0" i="0" dirty="0">
                <a:solidFill>
                  <a:srgbClr val="1E2534"/>
                </a:solidFill>
                <a:effectLst/>
                <a:latin typeface="Roboto" panose="02000000000000000000" pitchFamily="2" charset="0"/>
              </a:rPr>
              <a:t>My father fell for a thief.</a:t>
            </a:r>
            <a:endParaRPr lang="en-US" sz="1100" dirty="0">
              <a:latin typeface="Roboto Thin" panose="02000000000000000000" pitchFamily="2" charset="0"/>
              <a:ea typeface="Roboto Thin" panose="02000000000000000000" pitchFamily="2" charset="0"/>
            </a:endParaRPr>
          </a:p>
        </p:txBody>
      </p:sp>
      <p:sp>
        <p:nvSpPr>
          <p:cNvPr id="71" name="Text 7">
            <a:extLst>
              <a:ext uri="{FF2B5EF4-FFF2-40B4-BE49-F238E27FC236}">
                <a16:creationId xmlns:a16="http://schemas.microsoft.com/office/drawing/2014/main" id="{F6A643D5-2936-6FA7-D857-C0763FA7E723}"/>
              </a:ext>
            </a:extLst>
          </p:cNvPr>
          <p:cNvSpPr/>
          <p:nvPr/>
        </p:nvSpPr>
        <p:spPr>
          <a:xfrm>
            <a:off x="4319192" y="2788384"/>
            <a:ext cx="1927656" cy="255769"/>
          </a:xfrm>
          <a:prstGeom prst="rect">
            <a:avLst/>
          </a:prstGeom>
          <a:noFill/>
          <a:ln/>
        </p:spPr>
        <p:txBody>
          <a:bodyPr wrap="square" rtlCol="0" anchor="ctr"/>
          <a:lstStyle/>
          <a:p>
            <a:pPr algn="l"/>
            <a:r>
              <a:rPr lang="pt-BR" sz="1100" dirty="0">
                <a:solidFill>
                  <a:srgbClr val="7B8FA2"/>
                </a:solidFill>
                <a:latin typeface="Roboto" panose="02000000000000000000" pitchFamily="2" charset="0"/>
              </a:rPr>
              <a:t>reddit.com	27 abr., 2025</a:t>
            </a:r>
            <a:endParaRPr lang="es-MX" sz="1100" b="0" i="0" dirty="0">
              <a:solidFill>
                <a:srgbClr val="7B8FA2"/>
              </a:solidFill>
              <a:effectLst/>
              <a:latin typeface="Roboto" panose="02000000000000000000" pitchFamily="2" charset="0"/>
            </a:endParaRPr>
          </a:p>
        </p:txBody>
      </p:sp>
      <p:sp>
        <p:nvSpPr>
          <p:cNvPr id="72" name="Text 8">
            <a:extLst>
              <a:ext uri="{FF2B5EF4-FFF2-40B4-BE49-F238E27FC236}">
                <a16:creationId xmlns:a16="http://schemas.microsoft.com/office/drawing/2014/main" id="{6A46B1CD-42D4-EF6E-FE6D-904D7B06DD3E}"/>
              </a:ext>
            </a:extLst>
          </p:cNvPr>
          <p:cNvSpPr/>
          <p:nvPr/>
        </p:nvSpPr>
        <p:spPr>
          <a:xfrm>
            <a:off x="3711547" y="3148252"/>
            <a:ext cx="3546513" cy="545002"/>
          </a:xfrm>
          <a:prstGeom prst="rect">
            <a:avLst/>
          </a:prstGeom>
          <a:noFill/>
          <a:ln/>
        </p:spPr>
        <p:txBody>
          <a:bodyPr wrap="square" rtlCol="0" anchor="ctr"/>
          <a:lstStyle/>
          <a:p>
            <a:pPr marL="0" indent="0">
              <a:buNone/>
            </a:pPr>
            <a:r>
              <a:rPr lang="en-US" sz="1100" dirty="0">
                <a:solidFill>
                  <a:srgbClr val="1E2534"/>
                </a:solidFill>
                <a:latin typeface="Roboto Thin" panose="02000000000000000000" pitchFamily="2" charset="0"/>
                <a:ea typeface="Roboto Thin" panose="02000000000000000000" pitchFamily="2" charset="0"/>
              </a:rPr>
              <a:t>What he wanted for her: Try to help her sell the Harley he had in </a:t>
            </a:r>
            <a:r>
              <a:rPr lang="en-US" sz="1100" b="1" dirty="0">
                <a:solidFill>
                  <a:srgbClr val="1E2534"/>
                </a:solidFill>
                <a:latin typeface="Roboto" panose="02000000000000000000" pitchFamily="2" charset="0"/>
                <a:ea typeface="Roboto" panose="02000000000000000000" pitchFamily="2" charset="0"/>
              </a:rPr>
              <a:t>Mazatlán</a:t>
            </a:r>
            <a:r>
              <a:rPr lang="en-US" sz="1100" dirty="0">
                <a:solidFill>
                  <a:srgbClr val="1E2534"/>
                </a:solidFill>
                <a:latin typeface="Roboto Thin" panose="02000000000000000000" pitchFamily="2" charset="0"/>
                <a:ea typeface="Roboto Thin" panose="02000000000000000000" pitchFamily="2" charset="0"/>
              </a:rPr>
              <a:t> (which was registered in her</a:t>
            </a:r>
            <a:endParaRPr lang="en-US" sz="1100" dirty="0">
              <a:latin typeface="Roboto Thin" panose="02000000000000000000" pitchFamily="2" charset="0"/>
              <a:ea typeface="Roboto Thin" panose="02000000000000000000" pitchFamily="2" charset="0"/>
            </a:endParaRPr>
          </a:p>
        </p:txBody>
      </p:sp>
      <p:sp>
        <p:nvSpPr>
          <p:cNvPr id="73" name="Shape 4">
            <a:extLst>
              <a:ext uri="{FF2B5EF4-FFF2-40B4-BE49-F238E27FC236}">
                <a16:creationId xmlns:a16="http://schemas.microsoft.com/office/drawing/2014/main" id="{89640B9B-F503-A4BB-4C68-D8B4825F8EF6}"/>
              </a:ext>
            </a:extLst>
          </p:cNvPr>
          <p:cNvSpPr/>
          <p:nvPr/>
        </p:nvSpPr>
        <p:spPr>
          <a:xfrm>
            <a:off x="6282136" y="2519956"/>
            <a:ext cx="1000800" cy="334800"/>
          </a:xfrm>
          <a:prstGeom prst="roundRect">
            <a:avLst>
              <a:gd name="adj" fmla="val 136559"/>
            </a:avLst>
          </a:prstGeom>
          <a:solidFill>
            <a:srgbClr val="FFEBEB"/>
          </a:solidFill>
          <a:ln>
            <a:noFill/>
          </a:ln>
        </p:spPr>
        <p:txBody>
          <a:bodyPr/>
          <a:lstStyle/>
          <a:p>
            <a:endParaRPr lang="es-MX" sz="1100">
              <a:latin typeface="Roboto Thin" panose="02000000000000000000" pitchFamily="2" charset="0"/>
              <a:ea typeface="Roboto Thin" panose="02000000000000000000" pitchFamily="2" charset="0"/>
            </a:endParaRPr>
          </a:p>
        </p:txBody>
      </p:sp>
      <p:sp>
        <p:nvSpPr>
          <p:cNvPr id="74" name="Text 5">
            <a:extLst>
              <a:ext uri="{FF2B5EF4-FFF2-40B4-BE49-F238E27FC236}">
                <a16:creationId xmlns:a16="http://schemas.microsoft.com/office/drawing/2014/main" id="{9A8EAFF1-3DC4-574F-154F-53E02415C558}"/>
              </a:ext>
            </a:extLst>
          </p:cNvPr>
          <p:cNvSpPr/>
          <p:nvPr/>
        </p:nvSpPr>
        <p:spPr>
          <a:xfrm>
            <a:off x="6317772" y="2512540"/>
            <a:ext cx="1000800" cy="334800"/>
          </a:xfrm>
          <a:prstGeom prst="rect">
            <a:avLst/>
          </a:prstGeom>
          <a:noFill/>
          <a:ln/>
        </p:spPr>
        <p:txBody>
          <a:bodyPr wrap="square" rtlCol="0" anchor="ctr"/>
          <a:lstStyle/>
          <a:p>
            <a:pPr marL="0" indent="0" algn="ctr">
              <a:buNone/>
            </a:pPr>
            <a:r>
              <a:rPr lang="en-US" sz="1100" b="1" dirty="0" err="1">
                <a:solidFill>
                  <a:srgbClr val="FF0000"/>
                </a:solidFill>
                <a:latin typeface="Roboto Thin" panose="02000000000000000000" pitchFamily="2" charset="0"/>
                <a:ea typeface="Roboto Thin" panose="02000000000000000000" pitchFamily="2" charset="0"/>
              </a:rPr>
              <a:t>Negativo</a:t>
            </a:r>
            <a:endParaRPr lang="en-US" sz="1100" dirty="0">
              <a:solidFill>
                <a:srgbClr val="FF0000"/>
              </a:solidFill>
              <a:latin typeface="Roboto Thin" panose="02000000000000000000" pitchFamily="2" charset="0"/>
              <a:ea typeface="Roboto Thin" panose="02000000000000000000" pitchFamily="2" charset="0"/>
            </a:endParaRPr>
          </a:p>
        </p:txBody>
      </p:sp>
      <p:sp>
        <p:nvSpPr>
          <p:cNvPr id="84" name="Shape 2">
            <a:extLst>
              <a:ext uri="{FF2B5EF4-FFF2-40B4-BE49-F238E27FC236}">
                <a16:creationId xmlns:a16="http://schemas.microsoft.com/office/drawing/2014/main" id="{5D9853AD-861E-0DD8-B994-BA6B2B56B30F}"/>
              </a:ext>
            </a:extLst>
          </p:cNvPr>
          <p:cNvSpPr/>
          <p:nvPr/>
        </p:nvSpPr>
        <p:spPr>
          <a:xfrm>
            <a:off x="5834162" y="1345251"/>
            <a:ext cx="5353200" cy="1422000"/>
          </a:xfrm>
          <a:prstGeom prst="roundRect">
            <a:avLst/>
          </a:prstGeom>
          <a:noFill/>
          <a:ln/>
        </p:spPr>
        <p:txBody>
          <a:bodyPr/>
          <a:lstStyle/>
          <a:p>
            <a:endParaRPr lang="es-MX" sz="1100">
              <a:latin typeface="Roboto Thin" panose="02000000000000000000" pitchFamily="2" charset="0"/>
              <a:ea typeface="Roboto Thin" panose="02000000000000000000" pitchFamily="2" charset="0"/>
            </a:endParaRPr>
          </a:p>
        </p:txBody>
      </p:sp>
      <p:sp>
        <p:nvSpPr>
          <p:cNvPr id="92" name="Elipse 91">
            <a:extLst>
              <a:ext uri="{FF2B5EF4-FFF2-40B4-BE49-F238E27FC236}">
                <a16:creationId xmlns:a16="http://schemas.microsoft.com/office/drawing/2014/main" id="{AF5BDA40-DFDB-575B-BB69-E9E3A0A08B49}"/>
              </a:ext>
            </a:extLst>
          </p:cNvPr>
          <p:cNvSpPr/>
          <p:nvPr/>
        </p:nvSpPr>
        <p:spPr>
          <a:xfrm>
            <a:off x="221587" y="3146319"/>
            <a:ext cx="1750321" cy="537414"/>
          </a:xfrm>
          <a:prstGeom prst="ellipse">
            <a:avLst/>
          </a:prstGeom>
          <a:noFill/>
          <a:ln w="38100">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sz="1100"/>
          </a:p>
        </p:txBody>
      </p:sp>
      <p:sp>
        <p:nvSpPr>
          <p:cNvPr id="93" name="Shape 2">
            <a:extLst>
              <a:ext uri="{FF2B5EF4-FFF2-40B4-BE49-F238E27FC236}">
                <a16:creationId xmlns:a16="http://schemas.microsoft.com/office/drawing/2014/main" id="{7E87C254-D4F5-F01C-BDEE-9196ECE28B74}"/>
              </a:ext>
            </a:extLst>
          </p:cNvPr>
          <p:cNvSpPr/>
          <p:nvPr/>
        </p:nvSpPr>
        <p:spPr>
          <a:xfrm>
            <a:off x="8932962" y="-880075"/>
            <a:ext cx="5353200" cy="1422000"/>
          </a:xfrm>
          <a:prstGeom prst="roundRect">
            <a:avLst/>
          </a:prstGeom>
          <a:noFill/>
          <a:ln/>
        </p:spPr>
        <p:txBody>
          <a:bodyPr/>
          <a:lstStyle/>
          <a:p>
            <a:endParaRPr lang="es-MX" sz="1100">
              <a:latin typeface="Roboto Thin" panose="02000000000000000000" pitchFamily="2" charset="0"/>
              <a:ea typeface="Roboto Thin" panose="02000000000000000000" pitchFamily="2" charset="0"/>
            </a:endParaRPr>
          </a:p>
        </p:txBody>
      </p:sp>
      <p:sp>
        <p:nvSpPr>
          <p:cNvPr id="94" name="Shape 3">
            <a:extLst>
              <a:ext uri="{FF2B5EF4-FFF2-40B4-BE49-F238E27FC236}">
                <a16:creationId xmlns:a16="http://schemas.microsoft.com/office/drawing/2014/main" id="{17A0E9E9-7DCE-A12A-9B2E-416D5434DF10}"/>
              </a:ext>
            </a:extLst>
          </p:cNvPr>
          <p:cNvSpPr/>
          <p:nvPr/>
        </p:nvSpPr>
        <p:spPr>
          <a:xfrm>
            <a:off x="7445" y="2651094"/>
            <a:ext cx="3572317" cy="1260221"/>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sz="1100">
              <a:latin typeface="Roboto Thin" panose="02000000000000000000" pitchFamily="2" charset="0"/>
              <a:ea typeface="Roboto Thin" panose="02000000000000000000" pitchFamily="2" charset="0"/>
            </a:endParaRPr>
          </a:p>
        </p:txBody>
      </p:sp>
      <p:sp>
        <p:nvSpPr>
          <p:cNvPr id="95" name="Text 6">
            <a:hlinkClick r:id="rId4"/>
            <a:extLst>
              <a:ext uri="{FF2B5EF4-FFF2-40B4-BE49-F238E27FC236}">
                <a16:creationId xmlns:a16="http://schemas.microsoft.com/office/drawing/2014/main" id="{23250633-8812-865A-0D1D-096C50B305AF}"/>
              </a:ext>
            </a:extLst>
          </p:cNvPr>
          <p:cNvSpPr/>
          <p:nvPr/>
        </p:nvSpPr>
        <p:spPr>
          <a:xfrm>
            <a:off x="629065" y="2716543"/>
            <a:ext cx="3315600" cy="399600"/>
          </a:xfrm>
          <a:prstGeom prst="rect">
            <a:avLst/>
          </a:prstGeom>
          <a:noFill/>
          <a:ln/>
        </p:spPr>
        <p:txBody>
          <a:bodyPr wrap="none" rtlCol="0" anchor="ctr">
            <a:normAutofit/>
          </a:bodyPr>
          <a:lstStyle/>
          <a:p>
            <a:pPr marL="0" indent="0">
              <a:buNone/>
            </a:pPr>
            <a:r>
              <a:rPr lang="es-ES" sz="1100" b="0" i="0" dirty="0">
                <a:solidFill>
                  <a:srgbClr val="1E2534"/>
                </a:solidFill>
                <a:effectLst/>
                <a:latin typeface="Roboto" panose="02000000000000000000" pitchFamily="2" charset="0"/>
              </a:rPr>
              <a:t>aztecanoticias</a:t>
            </a:r>
            <a:endParaRPr lang="en-US" sz="1100" dirty="0">
              <a:latin typeface="Roboto Thin" panose="02000000000000000000" pitchFamily="2" charset="0"/>
              <a:ea typeface="Roboto Thin" panose="02000000000000000000" pitchFamily="2" charset="0"/>
            </a:endParaRPr>
          </a:p>
        </p:txBody>
      </p:sp>
      <p:sp>
        <p:nvSpPr>
          <p:cNvPr id="96" name="Text 7">
            <a:extLst>
              <a:ext uri="{FF2B5EF4-FFF2-40B4-BE49-F238E27FC236}">
                <a16:creationId xmlns:a16="http://schemas.microsoft.com/office/drawing/2014/main" id="{353C1079-0A72-B294-4632-3BFFAFF81E62}"/>
              </a:ext>
            </a:extLst>
          </p:cNvPr>
          <p:cNvSpPr/>
          <p:nvPr/>
        </p:nvSpPr>
        <p:spPr>
          <a:xfrm>
            <a:off x="629066" y="3083743"/>
            <a:ext cx="1913792" cy="201600"/>
          </a:xfrm>
          <a:prstGeom prst="rect">
            <a:avLst/>
          </a:prstGeom>
          <a:noFill/>
          <a:ln/>
        </p:spPr>
        <p:txBody>
          <a:bodyPr wrap="square" rtlCol="0" anchor="ctr"/>
          <a:lstStyle/>
          <a:p>
            <a:pPr algn="l"/>
            <a:r>
              <a:rPr lang="pt-BR" sz="1100" dirty="0">
                <a:solidFill>
                  <a:srgbClr val="7B8FA2"/>
                </a:solidFill>
                <a:latin typeface="Roboto" panose="02000000000000000000" pitchFamily="2" charset="0"/>
              </a:rPr>
              <a:t>1.8M vistas	21 abr., 2025</a:t>
            </a:r>
            <a:endParaRPr lang="es-MX" sz="1100" b="0" i="0" dirty="0">
              <a:solidFill>
                <a:srgbClr val="7B8FA2"/>
              </a:solidFill>
              <a:effectLst/>
              <a:latin typeface="Roboto" panose="02000000000000000000" pitchFamily="2" charset="0"/>
            </a:endParaRPr>
          </a:p>
        </p:txBody>
      </p:sp>
      <p:sp>
        <p:nvSpPr>
          <p:cNvPr id="97" name="Text 8">
            <a:extLst>
              <a:ext uri="{FF2B5EF4-FFF2-40B4-BE49-F238E27FC236}">
                <a16:creationId xmlns:a16="http://schemas.microsoft.com/office/drawing/2014/main" id="{46E758BE-4701-79F1-E394-E9278FD04005}"/>
              </a:ext>
            </a:extLst>
          </p:cNvPr>
          <p:cNvSpPr/>
          <p:nvPr/>
        </p:nvSpPr>
        <p:spPr>
          <a:xfrm>
            <a:off x="-36935" y="3342943"/>
            <a:ext cx="3449916" cy="591626"/>
          </a:xfrm>
          <a:prstGeom prst="rect">
            <a:avLst/>
          </a:prstGeom>
          <a:noFill/>
          <a:ln/>
        </p:spPr>
        <p:txBody>
          <a:bodyPr wrap="square" rtlCol="0" anchor="ctr"/>
          <a:lstStyle/>
          <a:p>
            <a:pPr marL="0" indent="0">
              <a:buNone/>
            </a:pPr>
            <a:r>
              <a:rPr lang="es-ES" sz="1100" dirty="0">
                <a:solidFill>
                  <a:srgbClr val="1E2534"/>
                </a:solidFill>
                <a:latin typeface="Roboto Thin" panose="02000000000000000000" pitchFamily="2" charset="0"/>
                <a:ea typeface="Roboto Thin" panose="02000000000000000000" pitchFamily="2" charset="0"/>
              </a:rPr>
              <a:t>¿Cuándo será el día que haya paz en nuestro país? En  </a:t>
            </a:r>
            <a:r>
              <a:rPr lang="es-ES" sz="1100" b="1" dirty="0">
                <a:solidFill>
                  <a:srgbClr val="1E2534"/>
                </a:solidFill>
                <a:latin typeface="Roboto" panose="02000000000000000000" pitchFamily="2" charset="0"/>
                <a:ea typeface="Roboto" panose="02000000000000000000" pitchFamily="2" charset="0"/>
              </a:rPr>
              <a:t>Mazatlán</a:t>
            </a:r>
            <a:r>
              <a:rPr lang="es-ES" sz="1100" dirty="0">
                <a:solidFill>
                  <a:srgbClr val="1E2534"/>
                </a:solidFill>
                <a:latin typeface="Roboto Thin" panose="02000000000000000000" pitchFamily="2" charset="0"/>
                <a:ea typeface="Roboto Thin" panose="02000000000000000000" pitchFamily="2" charset="0"/>
              </a:rPr>
              <a:t>, Sinaloa…</a:t>
            </a:r>
            <a:endParaRPr lang="en-US" sz="1100" dirty="0">
              <a:latin typeface="Roboto Thin" panose="02000000000000000000" pitchFamily="2" charset="0"/>
              <a:ea typeface="Roboto Thin" panose="02000000000000000000" pitchFamily="2" charset="0"/>
            </a:endParaRPr>
          </a:p>
        </p:txBody>
      </p:sp>
      <p:sp>
        <p:nvSpPr>
          <p:cNvPr id="98" name="Shape 4">
            <a:extLst>
              <a:ext uri="{FF2B5EF4-FFF2-40B4-BE49-F238E27FC236}">
                <a16:creationId xmlns:a16="http://schemas.microsoft.com/office/drawing/2014/main" id="{A02A1858-8F82-67F1-9053-D67FEA30A4AB}"/>
              </a:ext>
            </a:extLst>
          </p:cNvPr>
          <p:cNvSpPr/>
          <p:nvPr/>
        </p:nvSpPr>
        <p:spPr>
          <a:xfrm>
            <a:off x="2412181" y="2706784"/>
            <a:ext cx="1000800" cy="334800"/>
          </a:xfrm>
          <a:prstGeom prst="roundRect">
            <a:avLst>
              <a:gd name="adj" fmla="val 136559"/>
            </a:avLst>
          </a:prstGeom>
          <a:solidFill>
            <a:srgbClr val="FFEBEB"/>
          </a:solidFill>
          <a:ln>
            <a:noFill/>
          </a:ln>
        </p:spPr>
        <p:txBody>
          <a:bodyPr/>
          <a:lstStyle/>
          <a:p>
            <a:endParaRPr lang="es-MX" sz="1100">
              <a:latin typeface="Roboto Thin" panose="02000000000000000000" pitchFamily="2" charset="0"/>
              <a:ea typeface="Roboto Thin" panose="02000000000000000000" pitchFamily="2" charset="0"/>
            </a:endParaRPr>
          </a:p>
        </p:txBody>
      </p:sp>
      <p:sp>
        <p:nvSpPr>
          <p:cNvPr id="99" name="Text 5">
            <a:extLst>
              <a:ext uri="{FF2B5EF4-FFF2-40B4-BE49-F238E27FC236}">
                <a16:creationId xmlns:a16="http://schemas.microsoft.com/office/drawing/2014/main" id="{F7CE9D10-0DA6-C1E7-A70B-34D0732EB5D6}"/>
              </a:ext>
            </a:extLst>
          </p:cNvPr>
          <p:cNvSpPr/>
          <p:nvPr/>
        </p:nvSpPr>
        <p:spPr>
          <a:xfrm>
            <a:off x="2387943" y="2689443"/>
            <a:ext cx="1000800" cy="334800"/>
          </a:xfrm>
          <a:prstGeom prst="rect">
            <a:avLst/>
          </a:prstGeom>
          <a:noFill/>
          <a:ln/>
        </p:spPr>
        <p:txBody>
          <a:bodyPr wrap="square" rtlCol="0" anchor="ctr"/>
          <a:lstStyle/>
          <a:p>
            <a:pPr marL="0" indent="0" algn="ctr">
              <a:buNone/>
            </a:pPr>
            <a:r>
              <a:rPr lang="en-US" sz="1100" b="1" dirty="0" err="1">
                <a:solidFill>
                  <a:srgbClr val="FF0000"/>
                </a:solidFill>
                <a:latin typeface="Roboto Thin" panose="02000000000000000000" pitchFamily="2" charset="0"/>
                <a:ea typeface="Roboto Thin" panose="02000000000000000000" pitchFamily="2" charset="0"/>
              </a:rPr>
              <a:t>Negativo</a:t>
            </a:r>
            <a:endParaRPr lang="en-US" sz="1100" dirty="0">
              <a:solidFill>
                <a:srgbClr val="FF0000"/>
              </a:solidFill>
              <a:latin typeface="Roboto Thin" panose="02000000000000000000" pitchFamily="2" charset="0"/>
              <a:ea typeface="Roboto Thin" panose="02000000000000000000" pitchFamily="2" charset="0"/>
            </a:endParaRPr>
          </a:p>
        </p:txBody>
      </p:sp>
      <p:sp>
        <p:nvSpPr>
          <p:cNvPr id="108" name="Elipse 107">
            <a:extLst>
              <a:ext uri="{FF2B5EF4-FFF2-40B4-BE49-F238E27FC236}">
                <a16:creationId xmlns:a16="http://schemas.microsoft.com/office/drawing/2014/main" id="{FD51750B-41EA-BBDD-705A-D4D3A16A7C26}"/>
              </a:ext>
            </a:extLst>
          </p:cNvPr>
          <p:cNvSpPr/>
          <p:nvPr/>
        </p:nvSpPr>
        <p:spPr>
          <a:xfrm>
            <a:off x="1263160" y="1706579"/>
            <a:ext cx="1750321" cy="537414"/>
          </a:xfrm>
          <a:prstGeom prst="ellipse">
            <a:avLst/>
          </a:prstGeom>
          <a:noFill/>
          <a:ln w="38100">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sz="1100"/>
          </a:p>
        </p:txBody>
      </p:sp>
      <p:sp>
        <p:nvSpPr>
          <p:cNvPr id="109" name="Shape 2">
            <a:extLst>
              <a:ext uri="{FF2B5EF4-FFF2-40B4-BE49-F238E27FC236}">
                <a16:creationId xmlns:a16="http://schemas.microsoft.com/office/drawing/2014/main" id="{676752B1-D770-6D78-E7A4-7BCE355F99B1}"/>
              </a:ext>
            </a:extLst>
          </p:cNvPr>
          <p:cNvSpPr/>
          <p:nvPr/>
        </p:nvSpPr>
        <p:spPr>
          <a:xfrm>
            <a:off x="4891911" y="601288"/>
            <a:ext cx="5353200" cy="1422000"/>
          </a:xfrm>
          <a:prstGeom prst="roundRect">
            <a:avLst/>
          </a:prstGeom>
          <a:noFill/>
          <a:ln/>
        </p:spPr>
        <p:txBody>
          <a:bodyPr/>
          <a:lstStyle/>
          <a:p>
            <a:endParaRPr lang="es-MX" sz="1100">
              <a:latin typeface="Roboto Thin" panose="02000000000000000000" pitchFamily="2" charset="0"/>
              <a:ea typeface="Roboto Thin" panose="02000000000000000000" pitchFamily="2" charset="0"/>
            </a:endParaRPr>
          </a:p>
        </p:txBody>
      </p:sp>
      <p:sp>
        <p:nvSpPr>
          <p:cNvPr id="110" name="Shape 3">
            <a:extLst>
              <a:ext uri="{FF2B5EF4-FFF2-40B4-BE49-F238E27FC236}">
                <a16:creationId xmlns:a16="http://schemas.microsoft.com/office/drawing/2014/main" id="{BB93E5F4-D0D8-08F1-7FF2-C9AA6EFDEB29}"/>
              </a:ext>
            </a:extLst>
          </p:cNvPr>
          <p:cNvSpPr/>
          <p:nvPr/>
        </p:nvSpPr>
        <p:spPr>
          <a:xfrm>
            <a:off x="1061518" y="1104172"/>
            <a:ext cx="3408002" cy="1228212"/>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sz="1100">
              <a:latin typeface="Roboto Thin" panose="02000000000000000000" pitchFamily="2" charset="0"/>
              <a:ea typeface="Roboto Thin" panose="02000000000000000000" pitchFamily="2" charset="0"/>
            </a:endParaRPr>
          </a:p>
        </p:txBody>
      </p:sp>
      <p:sp>
        <p:nvSpPr>
          <p:cNvPr id="111" name="Text 6">
            <a:extLst>
              <a:ext uri="{FF2B5EF4-FFF2-40B4-BE49-F238E27FC236}">
                <a16:creationId xmlns:a16="http://schemas.microsoft.com/office/drawing/2014/main" id="{3C59F845-8EBF-C081-AFA2-0626CF6CC360}"/>
              </a:ext>
            </a:extLst>
          </p:cNvPr>
          <p:cNvSpPr/>
          <p:nvPr/>
        </p:nvSpPr>
        <p:spPr>
          <a:xfrm>
            <a:off x="1641118" y="1209710"/>
            <a:ext cx="609120" cy="348049"/>
          </a:xfrm>
          <a:prstGeom prst="rect">
            <a:avLst/>
          </a:prstGeom>
          <a:noFill/>
          <a:ln/>
        </p:spPr>
        <p:txBody>
          <a:bodyPr wrap="none" rtlCol="0" anchor="ctr">
            <a:normAutofit/>
          </a:bodyPr>
          <a:lstStyle/>
          <a:p>
            <a:pPr marL="0" indent="0">
              <a:buNone/>
            </a:pPr>
            <a:r>
              <a:rPr lang="es-MX" sz="1100" b="0" i="0" dirty="0">
                <a:solidFill>
                  <a:srgbClr val="1E2534"/>
                </a:solidFill>
                <a:effectLst/>
                <a:latin typeface="Roboto" panose="02000000000000000000" pitchFamily="2" charset="0"/>
                <a:hlinkClick r:id="rId5"/>
              </a:rPr>
              <a:t>nayi.du6</a:t>
            </a:r>
            <a:endParaRPr lang="en-US" sz="1100" dirty="0">
              <a:latin typeface="Roboto Thin" panose="02000000000000000000" pitchFamily="2" charset="0"/>
              <a:ea typeface="Roboto Thin" panose="02000000000000000000" pitchFamily="2" charset="0"/>
            </a:endParaRPr>
          </a:p>
        </p:txBody>
      </p:sp>
      <p:sp>
        <p:nvSpPr>
          <p:cNvPr id="112" name="Text 7">
            <a:extLst>
              <a:ext uri="{FF2B5EF4-FFF2-40B4-BE49-F238E27FC236}">
                <a16:creationId xmlns:a16="http://schemas.microsoft.com/office/drawing/2014/main" id="{CB1DA596-B732-949C-33C4-CC19659B51B3}"/>
              </a:ext>
            </a:extLst>
          </p:cNvPr>
          <p:cNvSpPr/>
          <p:nvPr/>
        </p:nvSpPr>
        <p:spPr>
          <a:xfrm>
            <a:off x="1636056" y="1557718"/>
            <a:ext cx="1926043" cy="233181"/>
          </a:xfrm>
          <a:prstGeom prst="rect">
            <a:avLst/>
          </a:prstGeom>
          <a:noFill/>
          <a:ln/>
        </p:spPr>
        <p:txBody>
          <a:bodyPr wrap="square" rtlCol="0" anchor="ctr"/>
          <a:lstStyle/>
          <a:p>
            <a:pPr algn="l"/>
            <a:r>
              <a:rPr lang="es-MX" sz="1100" dirty="0">
                <a:solidFill>
                  <a:schemeClr val="bg1">
                    <a:lumMod val="50000"/>
                  </a:schemeClr>
                </a:solidFill>
                <a:latin typeface="Roboto" panose="02000000000000000000" pitchFamily="2" charset="0"/>
                <a:ea typeface="Roboto" panose="02000000000000000000" pitchFamily="2" charset="0"/>
              </a:rPr>
              <a:t>7.2M vistas	23 abr., 2025</a:t>
            </a:r>
            <a:endParaRPr lang="es-MX" sz="1100" i="0" dirty="0">
              <a:solidFill>
                <a:schemeClr val="bg1">
                  <a:lumMod val="50000"/>
                </a:schemeClr>
              </a:solidFill>
              <a:effectLst/>
              <a:latin typeface="Roboto" panose="02000000000000000000" pitchFamily="2" charset="0"/>
              <a:ea typeface="Roboto" panose="02000000000000000000" pitchFamily="2" charset="0"/>
            </a:endParaRPr>
          </a:p>
        </p:txBody>
      </p:sp>
      <p:sp>
        <p:nvSpPr>
          <p:cNvPr id="113" name="Text 8">
            <a:extLst>
              <a:ext uri="{FF2B5EF4-FFF2-40B4-BE49-F238E27FC236}">
                <a16:creationId xmlns:a16="http://schemas.microsoft.com/office/drawing/2014/main" id="{B1A65F0F-9D1F-0729-421A-28D4C12AF17B}"/>
              </a:ext>
            </a:extLst>
          </p:cNvPr>
          <p:cNvSpPr/>
          <p:nvPr/>
        </p:nvSpPr>
        <p:spPr>
          <a:xfrm>
            <a:off x="1004638" y="1903203"/>
            <a:ext cx="3464882" cy="403366"/>
          </a:xfrm>
          <a:prstGeom prst="rect">
            <a:avLst/>
          </a:prstGeom>
          <a:noFill/>
          <a:ln/>
        </p:spPr>
        <p:txBody>
          <a:bodyPr wrap="square" rtlCol="0" anchor="ctr"/>
          <a:lstStyle/>
          <a:p>
            <a:pPr marL="0" indent="0">
              <a:buNone/>
            </a:pPr>
            <a:r>
              <a:rPr lang="en-US" sz="1100" dirty="0">
                <a:solidFill>
                  <a:srgbClr val="1E2534"/>
                </a:solidFill>
                <a:latin typeface="Roboto Thin" panose="02000000000000000000" pitchFamily="2" charset="0"/>
                <a:ea typeface="Roboto Thin" panose="02000000000000000000" pitchFamily="2" charset="0"/>
              </a:rPr>
              <a:t>... </a:t>
            </a:r>
            <a:r>
              <a:rPr lang="es-ES" sz="1100" dirty="0">
                <a:solidFill>
                  <a:srgbClr val="1E2534"/>
                </a:solidFill>
                <a:latin typeface="Roboto Thin" panose="02000000000000000000" pitchFamily="2" charset="0"/>
                <a:ea typeface="Roboto Thin" panose="02000000000000000000" pitchFamily="2" charset="0"/>
              </a:rPr>
              <a:t>Con los mexicanos mejor no se metan!! gringo en </a:t>
            </a:r>
            <a:r>
              <a:rPr lang="es-ES" sz="1100" dirty="0">
                <a:solidFill>
                  <a:srgbClr val="1E2534"/>
                </a:solidFill>
                <a:latin typeface="Roboto" panose="02000000000000000000" pitchFamily="2" charset="0"/>
                <a:ea typeface="Roboto" panose="02000000000000000000" pitchFamily="2" charset="0"/>
              </a:rPr>
              <a:t>Mazatlán</a:t>
            </a:r>
            <a:r>
              <a:rPr lang="es-ES" sz="1100" dirty="0">
                <a:solidFill>
                  <a:srgbClr val="1E2534"/>
                </a:solidFill>
                <a:latin typeface="Roboto Thin" panose="02000000000000000000" pitchFamily="2" charset="0"/>
                <a:ea typeface="Roboto Thin" panose="02000000000000000000" pitchFamily="2" charset="0"/>
              </a:rPr>
              <a:t>, </a:t>
            </a:r>
            <a:endParaRPr lang="en-US" sz="1100" dirty="0">
              <a:latin typeface="Roboto Thin" panose="02000000000000000000" pitchFamily="2" charset="0"/>
              <a:ea typeface="Roboto Thin" panose="02000000000000000000" pitchFamily="2" charset="0"/>
            </a:endParaRPr>
          </a:p>
        </p:txBody>
      </p:sp>
      <p:pic>
        <p:nvPicPr>
          <p:cNvPr id="114" name="Imagen 113">
            <a:extLst>
              <a:ext uri="{FF2B5EF4-FFF2-40B4-BE49-F238E27FC236}">
                <a16:creationId xmlns:a16="http://schemas.microsoft.com/office/drawing/2014/main" id="{A7FB80C8-AFB1-FE3C-78B8-1F152FE5ACBA}"/>
              </a:ext>
            </a:extLst>
          </p:cNvPr>
          <p:cNvPicPr>
            <a:picLocks noChangeAspect="1"/>
          </p:cNvPicPr>
          <p:nvPr/>
        </p:nvPicPr>
        <p:blipFill>
          <a:blip r:embed="rId6"/>
          <a:stretch>
            <a:fillRect/>
          </a:stretch>
        </p:blipFill>
        <p:spPr>
          <a:xfrm>
            <a:off x="957118" y="1202719"/>
            <a:ext cx="609120" cy="381362"/>
          </a:xfrm>
          <a:prstGeom prst="rect">
            <a:avLst/>
          </a:prstGeom>
        </p:spPr>
      </p:pic>
      <p:sp>
        <p:nvSpPr>
          <p:cNvPr id="115" name="Shape 4">
            <a:extLst>
              <a:ext uri="{FF2B5EF4-FFF2-40B4-BE49-F238E27FC236}">
                <a16:creationId xmlns:a16="http://schemas.microsoft.com/office/drawing/2014/main" id="{F158AEE0-DF85-345F-9DBC-11F9BE861075}"/>
              </a:ext>
            </a:extLst>
          </p:cNvPr>
          <p:cNvSpPr/>
          <p:nvPr/>
        </p:nvSpPr>
        <p:spPr>
          <a:xfrm>
            <a:off x="3237684" y="1202719"/>
            <a:ext cx="1000800" cy="334800"/>
          </a:xfrm>
          <a:prstGeom prst="roundRect">
            <a:avLst>
              <a:gd name="adj" fmla="val 136559"/>
            </a:avLst>
          </a:prstGeom>
          <a:solidFill>
            <a:srgbClr val="FFEBEB"/>
          </a:solidFill>
          <a:ln>
            <a:noFill/>
          </a:ln>
        </p:spPr>
        <p:txBody>
          <a:bodyPr/>
          <a:lstStyle/>
          <a:p>
            <a:endParaRPr lang="es-MX" sz="1100">
              <a:latin typeface="Roboto Thin" panose="02000000000000000000" pitchFamily="2" charset="0"/>
              <a:ea typeface="Roboto Thin" panose="02000000000000000000" pitchFamily="2" charset="0"/>
            </a:endParaRPr>
          </a:p>
        </p:txBody>
      </p:sp>
      <p:sp>
        <p:nvSpPr>
          <p:cNvPr id="116" name="Text 5">
            <a:extLst>
              <a:ext uri="{FF2B5EF4-FFF2-40B4-BE49-F238E27FC236}">
                <a16:creationId xmlns:a16="http://schemas.microsoft.com/office/drawing/2014/main" id="{63A09F0C-16F6-72B4-AFD2-5B678987501D}"/>
              </a:ext>
            </a:extLst>
          </p:cNvPr>
          <p:cNvSpPr/>
          <p:nvPr/>
        </p:nvSpPr>
        <p:spPr>
          <a:xfrm>
            <a:off x="3237684" y="1209361"/>
            <a:ext cx="1000800" cy="334800"/>
          </a:xfrm>
          <a:prstGeom prst="rect">
            <a:avLst/>
          </a:prstGeom>
          <a:noFill/>
          <a:ln/>
        </p:spPr>
        <p:txBody>
          <a:bodyPr wrap="square" rtlCol="0" anchor="ctr"/>
          <a:lstStyle/>
          <a:p>
            <a:pPr marL="0" indent="0" algn="ctr">
              <a:buNone/>
            </a:pPr>
            <a:r>
              <a:rPr lang="en-US" sz="1100" b="1" dirty="0" err="1">
                <a:solidFill>
                  <a:srgbClr val="FF0000"/>
                </a:solidFill>
                <a:latin typeface="Roboto Thin" panose="02000000000000000000" pitchFamily="2" charset="0"/>
                <a:ea typeface="Roboto Thin" panose="02000000000000000000" pitchFamily="2" charset="0"/>
              </a:rPr>
              <a:t>Negativo</a:t>
            </a:r>
            <a:endParaRPr lang="en-US" sz="1100" dirty="0">
              <a:solidFill>
                <a:srgbClr val="FF0000"/>
              </a:solidFill>
              <a:latin typeface="Roboto Thin" panose="02000000000000000000" pitchFamily="2" charset="0"/>
              <a:ea typeface="Roboto Thin" panose="02000000000000000000" pitchFamily="2" charset="0"/>
            </a:endParaRPr>
          </a:p>
        </p:txBody>
      </p:sp>
      <p:pic>
        <p:nvPicPr>
          <p:cNvPr id="117" name="Imagen 116">
            <a:extLst>
              <a:ext uri="{FF2B5EF4-FFF2-40B4-BE49-F238E27FC236}">
                <a16:creationId xmlns:a16="http://schemas.microsoft.com/office/drawing/2014/main" id="{5F84EB52-6F6A-9B87-6807-8607FDC85415}"/>
              </a:ext>
            </a:extLst>
          </p:cNvPr>
          <p:cNvPicPr>
            <a:picLocks noChangeAspect="1"/>
          </p:cNvPicPr>
          <p:nvPr/>
        </p:nvPicPr>
        <p:blipFill>
          <a:blip r:embed="rId7"/>
          <a:stretch>
            <a:fillRect/>
          </a:stretch>
        </p:blipFill>
        <p:spPr>
          <a:xfrm>
            <a:off x="3745070" y="2523605"/>
            <a:ext cx="609685" cy="571580"/>
          </a:xfrm>
          <a:prstGeom prst="rect">
            <a:avLst/>
          </a:prstGeom>
        </p:spPr>
      </p:pic>
      <p:pic>
        <p:nvPicPr>
          <p:cNvPr id="119" name="Imagen 118">
            <a:extLst>
              <a:ext uri="{FF2B5EF4-FFF2-40B4-BE49-F238E27FC236}">
                <a16:creationId xmlns:a16="http://schemas.microsoft.com/office/drawing/2014/main" id="{2DFA602B-D6E2-1760-9A31-CF4B0A31DFDC}"/>
              </a:ext>
            </a:extLst>
          </p:cNvPr>
          <p:cNvPicPr>
            <a:picLocks noChangeAspect="1"/>
          </p:cNvPicPr>
          <p:nvPr/>
        </p:nvPicPr>
        <p:blipFill>
          <a:blip r:embed="rId6"/>
          <a:stretch>
            <a:fillRect/>
          </a:stretch>
        </p:blipFill>
        <p:spPr>
          <a:xfrm>
            <a:off x="44252" y="2757607"/>
            <a:ext cx="609120" cy="381362"/>
          </a:xfrm>
          <a:prstGeom prst="rect">
            <a:avLst/>
          </a:prstGeom>
        </p:spPr>
      </p:pic>
    </p:spTree>
    <p:extLst>
      <p:ext uri="{BB962C8B-B14F-4D97-AF65-F5344CB8AC3E}">
        <p14:creationId xmlns:p14="http://schemas.microsoft.com/office/powerpoint/2010/main" val="136003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C257A-1878-01FD-1043-8C10605D6EA3}"/>
            </a:ext>
          </a:extLst>
        </p:cNvPr>
        <p:cNvGrpSpPr/>
        <p:nvPr/>
      </p:nvGrpSpPr>
      <p:grpSpPr>
        <a:xfrm>
          <a:off x="0" y="0"/>
          <a:ext cx="0" cy="0"/>
          <a:chOff x="0" y="0"/>
          <a:chExt cx="0" cy="0"/>
        </a:xfrm>
      </p:grpSpPr>
      <p:sp>
        <p:nvSpPr>
          <p:cNvPr id="19" name="CuadroTexto 18">
            <a:extLst>
              <a:ext uri="{FF2B5EF4-FFF2-40B4-BE49-F238E27FC236}">
                <a16:creationId xmlns:a16="http://schemas.microsoft.com/office/drawing/2014/main" id="{5B5311DF-DBFB-78C6-9395-E9EA7501B234}"/>
              </a:ext>
            </a:extLst>
          </p:cNvPr>
          <p:cNvSpPr txBox="1"/>
          <p:nvPr/>
        </p:nvSpPr>
        <p:spPr>
          <a:xfrm>
            <a:off x="350619" y="6098601"/>
            <a:ext cx="10974348" cy="470906"/>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Las menciones mostradas son las que obtuvieron mayor visualizaciones y visitas </a:t>
            </a:r>
          </a:p>
          <a:p>
            <a:pPr algn="ctr"/>
            <a:r>
              <a:rPr lang="es-MX" sz="1235" i="1" dirty="0">
                <a:solidFill>
                  <a:schemeClr val="bg1">
                    <a:lumMod val="65000"/>
                  </a:schemeClr>
                </a:solidFill>
                <a:latin typeface="Playfair Display" panose="00000500000000000000" pitchFamily="50" charset="0"/>
              </a:rPr>
              <a:t>Investigación realizada por  Ideas Frescas</a:t>
            </a:r>
          </a:p>
        </p:txBody>
      </p:sp>
      <p:sp>
        <p:nvSpPr>
          <p:cNvPr id="3" name="Marcador de número de diapositiva 2">
            <a:extLst>
              <a:ext uri="{FF2B5EF4-FFF2-40B4-BE49-F238E27FC236}">
                <a16:creationId xmlns:a16="http://schemas.microsoft.com/office/drawing/2014/main" id="{D5960AB4-1BAC-74D4-D89B-97D667318336}"/>
              </a:ext>
            </a:extLst>
          </p:cNvPr>
          <p:cNvSpPr>
            <a:spLocks noGrp="1"/>
          </p:cNvSpPr>
          <p:nvPr>
            <p:ph type="sldNum" sz="quarter" idx="12"/>
          </p:nvPr>
        </p:nvSpPr>
        <p:spPr/>
        <p:txBody>
          <a:bodyPr/>
          <a:lstStyle/>
          <a:p>
            <a:fld id="{BCD50E75-C482-D349-A535-D00DC07670B7}" type="slidenum">
              <a:rPr lang="es-MX" smtClean="0"/>
              <a:t>12</a:t>
            </a:fld>
            <a:endParaRPr lang="es-MX"/>
          </a:p>
        </p:txBody>
      </p:sp>
      <p:sp>
        <p:nvSpPr>
          <p:cNvPr id="5" name="Shape 2">
            <a:extLst>
              <a:ext uri="{FF2B5EF4-FFF2-40B4-BE49-F238E27FC236}">
                <a16:creationId xmlns:a16="http://schemas.microsoft.com/office/drawing/2014/main" id="{0ECE26AD-F9F6-4294-A575-E7F4F886226B}"/>
              </a:ext>
            </a:extLst>
          </p:cNvPr>
          <p:cNvSpPr/>
          <p:nvPr/>
        </p:nvSpPr>
        <p:spPr>
          <a:xfrm>
            <a:off x="342593" y="1295847"/>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6" name="Shape 3">
            <a:extLst>
              <a:ext uri="{FF2B5EF4-FFF2-40B4-BE49-F238E27FC236}">
                <a16:creationId xmlns:a16="http://schemas.microsoft.com/office/drawing/2014/main" id="{6AC5DDC0-CD02-514A-A82E-99A5BED26CD4}"/>
              </a:ext>
            </a:extLst>
          </p:cNvPr>
          <p:cNvSpPr/>
          <p:nvPr/>
        </p:nvSpPr>
        <p:spPr>
          <a:xfrm>
            <a:off x="342593" y="1295847"/>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Thin" panose="02000000000000000000" pitchFamily="2" charset="0"/>
              <a:ea typeface="Roboto Thin" panose="02000000000000000000" pitchFamily="2" charset="0"/>
            </a:endParaRPr>
          </a:p>
        </p:txBody>
      </p:sp>
      <p:sp>
        <p:nvSpPr>
          <p:cNvPr id="7" name="Shape 4">
            <a:extLst>
              <a:ext uri="{FF2B5EF4-FFF2-40B4-BE49-F238E27FC236}">
                <a16:creationId xmlns:a16="http://schemas.microsoft.com/office/drawing/2014/main" id="{7072E5EC-BFDB-EC88-E0C9-A7D2279D7C05}"/>
              </a:ext>
            </a:extLst>
          </p:cNvPr>
          <p:cNvSpPr/>
          <p:nvPr/>
        </p:nvSpPr>
        <p:spPr>
          <a:xfrm>
            <a:off x="4442993" y="1479447"/>
            <a:ext cx="1000800" cy="334800"/>
          </a:xfrm>
          <a:prstGeom prst="roundRect">
            <a:avLst>
              <a:gd name="adj" fmla="val 136559"/>
            </a:avLst>
          </a:prstGeom>
          <a:solidFill>
            <a:srgbClr val="F3FFF3"/>
          </a:solidFill>
          <a:ln/>
        </p:spPr>
        <p:txBody>
          <a:bodyPr/>
          <a:lstStyle/>
          <a:p>
            <a:endParaRPr lang="es-MX">
              <a:latin typeface="Roboto Thin" panose="02000000000000000000" pitchFamily="2" charset="0"/>
              <a:ea typeface="Roboto Thin" panose="02000000000000000000" pitchFamily="2" charset="0"/>
            </a:endParaRPr>
          </a:p>
        </p:txBody>
      </p:sp>
      <p:sp>
        <p:nvSpPr>
          <p:cNvPr id="8" name="Text 5">
            <a:extLst>
              <a:ext uri="{FF2B5EF4-FFF2-40B4-BE49-F238E27FC236}">
                <a16:creationId xmlns:a16="http://schemas.microsoft.com/office/drawing/2014/main" id="{74036594-A08B-10DE-4699-7E9C82C650AC}"/>
              </a:ext>
            </a:extLst>
          </p:cNvPr>
          <p:cNvSpPr/>
          <p:nvPr/>
        </p:nvSpPr>
        <p:spPr>
          <a:xfrm>
            <a:off x="4442993" y="1479447"/>
            <a:ext cx="1000800" cy="334800"/>
          </a:xfrm>
          <a:prstGeom prst="rect">
            <a:avLst/>
          </a:prstGeom>
          <a:noFill/>
          <a:ln/>
        </p:spPr>
        <p:txBody>
          <a:bodyPr wrap="square" rtlCol="0" anchor="ctr"/>
          <a:lstStyle/>
          <a:p>
            <a:pPr marL="0" indent="0" algn="ctr">
              <a:buNone/>
            </a:pPr>
            <a:r>
              <a:rPr lang="en-US" sz="1200" b="1" dirty="0" err="1">
                <a:solidFill>
                  <a:srgbClr val="0FB36C"/>
                </a:solidFill>
                <a:latin typeface="Roboto Thin" panose="02000000000000000000" pitchFamily="2" charset="0"/>
                <a:ea typeface="Roboto Thin" panose="02000000000000000000" pitchFamily="2" charset="0"/>
              </a:rPr>
              <a:t>Positivo</a:t>
            </a:r>
            <a:endParaRPr lang="en-US" sz="1200" dirty="0">
              <a:latin typeface="Roboto Thin" panose="02000000000000000000" pitchFamily="2" charset="0"/>
              <a:ea typeface="Roboto Thin" panose="02000000000000000000" pitchFamily="2" charset="0"/>
            </a:endParaRPr>
          </a:p>
        </p:txBody>
      </p:sp>
      <p:sp>
        <p:nvSpPr>
          <p:cNvPr id="10" name="Text 6">
            <a:hlinkClick r:id="rId2"/>
            <a:extLst>
              <a:ext uri="{FF2B5EF4-FFF2-40B4-BE49-F238E27FC236}">
                <a16:creationId xmlns:a16="http://schemas.microsoft.com/office/drawing/2014/main" id="{E19A3147-BE8A-C670-22C1-616878D4B34B}"/>
              </a:ext>
            </a:extLst>
          </p:cNvPr>
          <p:cNvSpPr>
            <a:spLocks/>
          </p:cNvSpPr>
          <p:nvPr/>
        </p:nvSpPr>
        <p:spPr>
          <a:xfrm>
            <a:off x="1130993" y="1465047"/>
            <a:ext cx="3315600" cy="399600"/>
          </a:xfrm>
          <a:prstGeom prst="rect">
            <a:avLst/>
          </a:prstGeom>
          <a:noFill/>
          <a:ln/>
        </p:spPr>
        <p:txBody>
          <a:bodyPr wrap="none" rtlCol="0" anchor="ctr">
            <a:normAutofit/>
          </a:bodyPr>
          <a:lstStyle/>
          <a:p>
            <a:pPr marL="0" indent="0">
              <a:buNone/>
            </a:pPr>
            <a:r>
              <a:rPr lang="es-MX" sz="1600" b="0" i="0" dirty="0">
                <a:solidFill>
                  <a:srgbClr val="1E2534"/>
                </a:solidFill>
                <a:effectLst/>
                <a:latin typeface="Roboto" panose="02000000000000000000" pitchFamily="2" charset="0"/>
              </a:rPr>
              <a:t>tropicxsmedia</a:t>
            </a:r>
            <a:endParaRPr lang="en-US" sz="1600" dirty="0">
              <a:latin typeface="Roboto Thin" panose="02000000000000000000" pitchFamily="2" charset="0"/>
              <a:ea typeface="Roboto Thin" panose="02000000000000000000" pitchFamily="2" charset="0"/>
            </a:endParaRPr>
          </a:p>
        </p:txBody>
      </p:sp>
      <p:sp>
        <p:nvSpPr>
          <p:cNvPr id="11" name="Text 7">
            <a:extLst>
              <a:ext uri="{FF2B5EF4-FFF2-40B4-BE49-F238E27FC236}">
                <a16:creationId xmlns:a16="http://schemas.microsoft.com/office/drawing/2014/main" id="{8F0CAD94-652F-8778-D1E4-5397457514F9}"/>
              </a:ext>
            </a:extLst>
          </p:cNvPr>
          <p:cNvSpPr/>
          <p:nvPr/>
        </p:nvSpPr>
        <p:spPr>
          <a:xfrm>
            <a:off x="1130993" y="1832247"/>
            <a:ext cx="4467259" cy="183400"/>
          </a:xfrm>
          <a:prstGeom prst="rect">
            <a:avLst/>
          </a:prstGeom>
          <a:noFill/>
          <a:ln/>
        </p:spPr>
        <p:txBody>
          <a:bodyPr wrap="square" rtlCol="0" anchor="ctr"/>
          <a:lstStyle/>
          <a:p>
            <a:pPr marL="0" indent="0">
              <a:buNone/>
            </a:pPr>
            <a:r>
              <a:rPr lang="pt-BR" sz="1050" dirty="0">
                <a:solidFill>
                  <a:schemeClr val="bg1">
                    <a:lumMod val="50000"/>
                  </a:schemeClr>
                </a:solidFill>
                <a:latin typeface="Roboto" panose="02000000000000000000" pitchFamily="2" charset="0"/>
                <a:ea typeface="Roboto" panose="02000000000000000000" pitchFamily="2" charset="0"/>
              </a:rPr>
              <a:t>16M vistas	818K seguidores	24 abr., 2025</a:t>
            </a:r>
            <a:endParaRPr lang="en-US" sz="1050" dirty="0">
              <a:solidFill>
                <a:schemeClr val="bg1">
                  <a:lumMod val="50000"/>
                </a:schemeClr>
              </a:solidFill>
              <a:latin typeface="Roboto" panose="02000000000000000000" pitchFamily="2" charset="0"/>
              <a:ea typeface="Roboto" panose="02000000000000000000" pitchFamily="2" charset="0"/>
            </a:endParaRPr>
          </a:p>
        </p:txBody>
      </p:sp>
      <p:sp>
        <p:nvSpPr>
          <p:cNvPr id="12" name="Text 8">
            <a:extLst>
              <a:ext uri="{FF2B5EF4-FFF2-40B4-BE49-F238E27FC236}">
                <a16:creationId xmlns:a16="http://schemas.microsoft.com/office/drawing/2014/main" id="{8C1959EB-506E-E5EA-302E-27C9543A6ABD}"/>
              </a:ext>
            </a:extLst>
          </p:cNvPr>
          <p:cNvSpPr/>
          <p:nvPr/>
        </p:nvSpPr>
        <p:spPr>
          <a:xfrm>
            <a:off x="464993" y="2091447"/>
            <a:ext cx="4978800" cy="507600"/>
          </a:xfrm>
          <a:prstGeom prst="rect">
            <a:avLst/>
          </a:prstGeom>
          <a:noFill/>
          <a:ln/>
        </p:spPr>
        <p:txBody>
          <a:bodyPr wrap="square" rtlCol="0" anchor="ctr"/>
          <a:lstStyle/>
          <a:p>
            <a:pPr marL="0" indent="0">
              <a:buNone/>
            </a:pPr>
            <a:r>
              <a:rPr lang="en-US" sz="1400" dirty="0">
                <a:solidFill>
                  <a:srgbClr val="1E2534"/>
                </a:solidFill>
                <a:latin typeface="Roboto Thin" panose="02000000000000000000" pitchFamily="2" charset="0"/>
                <a:ea typeface="Roboto Thin" panose="02000000000000000000" pitchFamily="2" charset="0"/>
              </a:rPr>
              <a:t>... </a:t>
            </a:r>
            <a:r>
              <a:rPr lang="es-ES" sz="1400" dirty="0">
                <a:solidFill>
                  <a:srgbClr val="1E2534"/>
                </a:solidFill>
                <a:latin typeface="Roboto Thin" panose="02000000000000000000" pitchFamily="2" charset="0"/>
                <a:ea typeface="Roboto Thin" panose="02000000000000000000" pitchFamily="2" charset="0"/>
              </a:rPr>
              <a:t>Antonio, el chofer que regaló sonrisas en Mazatlán. En </a:t>
            </a:r>
            <a:r>
              <a:rPr lang="es-ES" sz="1400" b="1" dirty="0">
                <a:solidFill>
                  <a:srgbClr val="1E2534"/>
                </a:solidFill>
                <a:latin typeface="Roboto" panose="02000000000000000000" pitchFamily="2" charset="0"/>
                <a:ea typeface="Roboto" panose="02000000000000000000" pitchFamily="2" charset="0"/>
              </a:rPr>
              <a:t>Mazatlán</a:t>
            </a:r>
            <a:r>
              <a:rPr lang="es-ES" sz="1400" dirty="0">
                <a:solidFill>
                  <a:srgbClr val="1E2534"/>
                </a:solidFill>
                <a:latin typeface="Roboto Thin" panose="02000000000000000000" pitchFamily="2" charset="0"/>
                <a:ea typeface="Roboto Thin" panose="02000000000000000000" pitchFamily="2" charset="0"/>
              </a:rPr>
              <a:t>, Antonio, conductor de la ruta Pradera Dorada, celebró el Día del</a:t>
            </a:r>
            <a:r>
              <a:rPr lang="en-US" sz="1400" dirty="0">
                <a:solidFill>
                  <a:srgbClr val="1E2534"/>
                </a:solidFill>
                <a:latin typeface="Roboto Thin" panose="02000000000000000000" pitchFamily="2" charset="0"/>
                <a:ea typeface="Roboto Thin" panose="02000000000000000000" pitchFamily="2" charset="0"/>
              </a:rPr>
              <a:t>...</a:t>
            </a:r>
            <a:endParaRPr lang="en-US" sz="1400" dirty="0">
              <a:latin typeface="Roboto Thin" panose="02000000000000000000" pitchFamily="2" charset="0"/>
              <a:ea typeface="Roboto Thin" panose="02000000000000000000" pitchFamily="2" charset="0"/>
            </a:endParaRPr>
          </a:p>
        </p:txBody>
      </p:sp>
      <p:sp>
        <p:nvSpPr>
          <p:cNvPr id="36" name="CuadroTexto 35">
            <a:extLst>
              <a:ext uri="{FF2B5EF4-FFF2-40B4-BE49-F238E27FC236}">
                <a16:creationId xmlns:a16="http://schemas.microsoft.com/office/drawing/2014/main" id="{207E5220-AB6D-8F8C-AF98-5539B7128662}"/>
              </a:ext>
            </a:extLst>
          </p:cNvPr>
          <p:cNvSpPr txBox="1"/>
          <p:nvPr/>
        </p:nvSpPr>
        <p:spPr>
          <a:xfrm>
            <a:off x="3047196" y="847387"/>
            <a:ext cx="6097604" cy="369332"/>
          </a:xfrm>
          <a:prstGeom prst="rect">
            <a:avLst/>
          </a:prstGeom>
          <a:noFill/>
        </p:spPr>
        <p:txBody>
          <a:bodyPr wrap="square">
            <a:spAutoFit/>
          </a:bodyPr>
          <a:lstStyle/>
          <a:p>
            <a:pPr algn="ctr"/>
            <a:r>
              <a:rPr lang="es-MX" sz="1800" i="1" dirty="0">
                <a:solidFill>
                  <a:srgbClr val="FF0000"/>
                </a:solidFill>
                <a:latin typeface="Playfair Display" panose="00000500000000000000" pitchFamily="50" charset="0"/>
              </a:rPr>
              <a:t>Palabra: Mazatlán</a:t>
            </a:r>
            <a:endParaRPr lang="es-MX" dirty="0"/>
          </a:p>
        </p:txBody>
      </p:sp>
      <p:pic>
        <p:nvPicPr>
          <p:cNvPr id="9" name="Imagen 8">
            <a:extLst>
              <a:ext uri="{FF2B5EF4-FFF2-40B4-BE49-F238E27FC236}">
                <a16:creationId xmlns:a16="http://schemas.microsoft.com/office/drawing/2014/main" id="{A8FD8245-FACF-7D5F-3886-1733970B1560}"/>
              </a:ext>
            </a:extLst>
          </p:cNvPr>
          <p:cNvPicPr>
            <a:picLocks noChangeAspect="1"/>
          </p:cNvPicPr>
          <p:nvPr/>
        </p:nvPicPr>
        <p:blipFill>
          <a:blip r:embed="rId3"/>
          <a:stretch>
            <a:fillRect/>
          </a:stretch>
        </p:blipFill>
        <p:spPr>
          <a:xfrm>
            <a:off x="521873" y="1491106"/>
            <a:ext cx="609120" cy="381362"/>
          </a:xfrm>
          <a:prstGeom prst="rect">
            <a:avLst/>
          </a:prstGeom>
        </p:spPr>
      </p:pic>
      <p:sp>
        <p:nvSpPr>
          <p:cNvPr id="4" name="CuadroTexto 3">
            <a:extLst>
              <a:ext uri="{FF2B5EF4-FFF2-40B4-BE49-F238E27FC236}">
                <a16:creationId xmlns:a16="http://schemas.microsoft.com/office/drawing/2014/main" id="{640FAC53-237C-FB87-6594-8F2C17E72D23}"/>
              </a:ext>
            </a:extLst>
          </p:cNvPr>
          <p:cNvSpPr txBox="1"/>
          <p:nvPr/>
        </p:nvSpPr>
        <p:spPr>
          <a:xfrm>
            <a:off x="0" y="288494"/>
            <a:ext cx="12191999" cy="635559"/>
          </a:xfrm>
          <a:prstGeom prst="rect">
            <a:avLst/>
          </a:prstGeom>
          <a:noFill/>
        </p:spPr>
        <p:txBody>
          <a:bodyPr wrap="square" rtlCol="0">
            <a:spAutoFit/>
          </a:bodyPr>
          <a:lstStyle/>
          <a:p>
            <a:pPr algn="ctr"/>
            <a:r>
              <a:rPr lang="es-MX" sz="3530" dirty="0">
                <a:latin typeface="Lato Hairline" panose="020F0202020204030203" pitchFamily="34" charset="0"/>
              </a:rPr>
              <a:t>MENCIONES POSITIVAS</a:t>
            </a:r>
          </a:p>
        </p:txBody>
      </p:sp>
      <p:sp>
        <p:nvSpPr>
          <p:cNvPr id="13" name="Shape 2">
            <a:extLst>
              <a:ext uri="{FF2B5EF4-FFF2-40B4-BE49-F238E27FC236}">
                <a16:creationId xmlns:a16="http://schemas.microsoft.com/office/drawing/2014/main" id="{9929F6BD-5255-B3A6-5EEC-FC74DF3F8B1F}"/>
              </a:ext>
            </a:extLst>
          </p:cNvPr>
          <p:cNvSpPr/>
          <p:nvPr/>
        </p:nvSpPr>
        <p:spPr>
          <a:xfrm>
            <a:off x="5971767" y="1295847"/>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15" name="Shape 3">
            <a:extLst>
              <a:ext uri="{FF2B5EF4-FFF2-40B4-BE49-F238E27FC236}">
                <a16:creationId xmlns:a16="http://schemas.microsoft.com/office/drawing/2014/main" id="{ADCA44B1-C316-F37B-038A-52D762568354}"/>
              </a:ext>
            </a:extLst>
          </p:cNvPr>
          <p:cNvSpPr/>
          <p:nvPr/>
        </p:nvSpPr>
        <p:spPr>
          <a:xfrm>
            <a:off x="5971767" y="1295847"/>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Thin" panose="02000000000000000000" pitchFamily="2" charset="0"/>
              <a:ea typeface="Roboto Thin" panose="02000000000000000000" pitchFamily="2" charset="0"/>
            </a:endParaRPr>
          </a:p>
        </p:txBody>
      </p:sp>
      <p:sp>
        <p:nvSpPr>
          <p:cNvPr id="17" name="Shape 4">
            <a:extLst>
              <a:ext uri="{FF2B5EF4-FFF2-40B4-BE49-F238E27FC236}">
                <a16:creationId xmlns:a16="http://schemas.microsoft.com/office/drawing/2014/main" id="{D3ACBD42-E6B6-C3F3-90B9-A136335F4206}"/>
              </a:ext>
            </a:extLst>
          </p:cNvPr>
          <p:cNvSpPr/>
          <p:nvPr/>
        </p:nvSpPr>
        <p:spPr>
          <a:xfrm>
            <a:off x="10072167" y="1479447"/>
            <a:ext cx="1000800" cy="334800"/>
          </a:xfrm>
          <a:prstGeom prst="roundRect">
            <a:avLst>
              <a:gd name="adj" fmla="val 136559"/>
            </a:avLst>
          </a:prstGeom>
          <a:solidFill>
            <a:srgbClr val="F3FFF3"/>
          </a:solidFill>
          <a:ln/>
        </p:spPr>
        <p:txBody>
          <a:bodyPr/>
          <a:lstStyle/>
          <a:p>
            <a:endParaRPr lang="es-MX">
              <a:latin typeface="Roboto Thin" panose="02000000000000000000" pitchFamily="2" charset="0"/>
              <a:ea typeface="Roboto Thin" panose="02000000000000000000" pitchFamily="2" charset="0"/>
            </a:endParaRPr>
          </a:p>
        </p:txBody>
      </p:sp>
      <p:sp>
        <p:nvSpPr>
          <p:cNvPr id="22" name="Text 5">
            <a:extLst>
              <a:ext uri="{FF2B5EF4-FFF2-40B4-BE49-F238E27FC236}">
                <a16:creationId xmlns:a16="http://schemas.microsoft.com/office/drawing/2014/main" id="{02F7E533-6365-BB3B-FD2A-C23E5810E9CF}"/>
              </a:ext>
            </a:extLst>
          </p:cNvPr>
          <p:cNvSpPr/>
          <p:nvPr/>
        </p:nvSpPr>
        <p:spPr>
          <a:xfrm>
            <a:off x="10072167" y="1479447"/>
            <a:ext cx="1000800" cy="334800"/>
          </a:xfrm>
          <a:prstGeom prst="rect">
            <a:avLst/>
          </a:prstGeom>
          <a:noFill/>
          <a:ln/>
        </p:spPr>
        <p:txBody>
          <a:bodyPr wrap="square" rtlCol="0" anchor="ctr"/>
          <a:lstStyle/>
          <a:p>
            <a:pPr marL="0" indent="0" algn="ctr">
              <a:buNone/>
            </a:pPr>
            <a:r>
              <a:rPr lang="en-US" sz="1200" b="1" dirty="0" err="1">
                <a:solidFill>
                  <a:srgbClr val="0FB36C"/>
                </a:solidFill>
                <a:latin typeface="Roboto Thin" panose="02000000000000000000" pitchFamily="2" charset="0"/>
                <a:ea typeface="Roboto Thin" panose="02000000000000000000" pitchFamily="2" charset="0"/>
              </a:rPr>
              <a:t>Positivo</a:t>
            </a:r>
            <a:endParaRPr lang="en-US" sz="1200" dirty="0">
              <a:latin typeface="Roboto Thin" panose="02000000000000000000" pitchFamily="2" charset="0"/>
              <a:ea typeface="Roboto Thin" panose="02000000000000000000" pitchFamily="2" charset="0"/>
            </a:endParaRPr>
          </a:p>
        </p:txBody>
      </p:sp>
      <p:sp>
        <p:nvSpPr>
          <p:cNvPr id="23" name="Text 6">
            <a:hlinkClick r:id="rId4"/>
            <a:extLst>
              <a:ext uri="{FF2B5EF4-FFF2-40B4-BE49-F238E27FC236}">
                <a16:creationId xmlns:a16="http://schemas.microsoft.com/office/drawing/2014/main" id="{57182137-4A30-6D45-A531-0EC57837F5FC}"/>
              </a:ext>
            </a:extLst>
          </p:cNvPr>
          <p:cNvSpPr>
            <a:spLocks/>
          </p:cNvSpPr>
          <p:nvPr/>
        </p:nvSpPr>
        <p:spPr>
          <a:xfrm>
            <a:off x="6760167" y="1465047"/>
            <a:ext cx="3315600" cy="399600"/>
          </a:xfrm>
          <a:prstGeom prst="rect">
            <a:avLst/>
          </a:prstGeom>
          <a:noFill/>
          <a:ln/>
        </p:spPr>
        <p:txBody>
          <a:bodyPr wrap="none" rtlCol="0" anchor="ctr">
            <a:normAutofit/>
          </a:bodyPr>
          <a:lstStyle/>
          <a:p>
            <a:pPr marL="0" indent="0">
              <a:buNone/>
            </a:pPr>
            <a:r>
              <a:rPr lang="es-ES" sz="1600" b="0" i="0" dirty="0">
                <a:solidFill>
                  <a:srgbClr val="1E2534"/>
                </a:solidFill>
                <a:effectLst/>
                <a:latin typeface="Roboto" panose="02000000000000000000" pitchFamily="2" charset="0"/>
              </a:rPr>
              <a:t>Ponerse al día en Mazatlán</a:t>
            </a:r>
            <a:endParaRPr lang="en-US" sz="1600" dirty="0">
              <a:latin typeface="Roboto Thin" panose="02000000000000000000" pitchFamily="2" charset="0"/>
              <a:ea typeface="Roboto Thin" panose="02000000000000000000" pitchFamily="2" charset="0"/>
            </a:endParaRPr>
          </a:p>
        </p:txBody>
      </p:sp>
      <p:sp>
        <p:nvSpPr>
          <p:cNvPr id="24" name="Text 7">
            <a:extLst>
              <a:ext uri="{FF2B5EF4-FFF2-40B4-BE49-F238E27FC236}">
                <a16:creationId xmlns:a16="http://schemas.microsoft.com/office/drawing/2014/main" id="{9E8D5891-0A4B-6B29-CE74-1CA5624465CB}"/>
              </a:ext>
            </a:extLst>
          </p:cNvPr>
          <p:cNvSpPr/>
          <p:nvPr/>
        </p:nvSpPr>
        <p:spPr>
          <a:xfrm>
            <a:off x="6760167" y="1832247"/>
            <a:ext cx="4467259" cy="183400"/>
          </a:xfrm>
          <a:prstGeom prst="rect">
            <a:avLst/>
          </a:prstGeom>
          <a:noFill/>
          <a:ln/>
        </p:spPr>
        <p:txBody>
          <a:bodyPr wrap="square" rtlCol="0" anchor="ctr"/>
          <a:lstStyle/>
          <a:p>
            <a:pPr marL="0" indent="0">
              <a:buNone/>
            </a:pPr>
            <a:r>
              <a:rPr lang="pt-BR" sz="1050" dirty="0">
                <a:solidFill>
                  <a:schemeClr val="bg1">
                    <a:lumMod val="50000"/>
                  </a:schemeClr>
                </a:solidFill>
                <a:latin typeface="Roboto" panose="02000000000000000000" pitchFamily="2" charset="0"/>
                <a:ea typeface="Roboto" panose="02000000000000000000" pitchFamily="2" charset="0"/>
              </a:rPr>
              <a:t>reddit.com	30 abr., 2025</a:t>
            </a:r>
            <a:endParaRPr lang="en-US" sz="1050" dirty="0">
              <a:solidFill>
                <a:schemeClr val="bg1">
                  <a:lumMod val="50000"/>
                </a:schemeClr>
              </a:solidFill>
              <a:latin typeface="Roboto" panose="02000000000000000000" pitchFamily="2" charset="0"/>
              <a:ea typeface="Roboto" panose="02000000000000000000" pitchFamily="2" charset="0"/>
            </a:endParaRPr>
          </a:p>
        </p:txBody>
      </p:sp>
      <p:sp>
        <p:nvSpPr>
          <p:cNvPr id="26" name="Text 8">
            <a:extLst>
              <a:ext uri="{FF2B5EF4-FFF2-40B4-BE49-F238E27FC236}">
                <a16:creationId xmlns:a16="http://schemas.microsoft.com/office/drawing/2014/main" id="{D7292EBD-BA45-497C-F3E8-106351502D50}"/>
              </a:ext>
            </a:extLst>
          </p:cNvPr>
          <p:cNvSpPr/>
          <p:nvPr/>
        </p:nvSpPr>
        <p:spPr>
          <a:xfrm>
            <a:off x="6094167" y="2091447"/>
            <a:ext cx="4978800" cy="507600"/>
          </a:xfrm>
          <a:prstGeom prst="rect">
            <a:avLst/>
          </a:prstGeom>
          <a:noFill/>
          <a:ln/>
        </p:spPr>
        <p:txBody>
          <a:bodyPr wrap="square" rtlCol="0" anchor="ctr"/>
          <a:lstStyle/>
          <a:p>
            <a:pPr marL="0" indent="0">
              <a:buNone/>
            </a:pPr>
            <a:r>
              <a:rPr lang="es-ES" sz="1400" dirty="0">
                <a:solidFill>
                  <a:srgbClr val="1E2534"/>
                </a:solidFill>
                <a:latin typeface="Roboto Thin" panose="02000000000000000000" pitchFamily="2" charset="0"/>
                <a:ea typeface="Roboto Thin" panose="02000000000000000000" pitchFamily="2" charset="0"/>
              </a:rPr>
              <a:t>Reportaje muy recomendado para cuando visiten </a:t>
            </a:r>
            <a:r>
              <a:rPr lang="es-ES" sz="1400" b="1" dirty="0">
                <a:solidFill>
                  <a:srgbClr val="1E2534"/>
                </a:solidFill>
                <a:latin typeface="Roboto" panose="02000000000000000000" pitchFamily="2" charset="0"/>
                <a:ea typeface="Roboto" panose="02000000000000000000" pitchFamily="2" charset="0"/>
              </a:rPr>
              <a:t>Mazatlán</a:t>
            </a:r>
            <a:r>
              <a:rPr lang="es-ES" sz="1400" dirty="0">
                <a:solidFill>
                  <a:srgbClr val="1E2534"/>
                </a:solidFill>
                <a:latin typeface="Roboto Thin" panose="02000000000000000000" pitchFamily="2" charset="0"/>
                <a:ea typeface="Roboto Thin" panose="02000000000000000000" pitchFamily="2" charset="0"/>
              </a:rPr>
              <a:t>, ya saben de que cuidarse. https://youtu.be/dfMT7E9HwTE?si=Q15oneO4i9TNsA8L</a:t>
            </a:r>
            <a:endParaRPr lang="en-US" sz="1400" dirty="0">
              <a:latin typeface="Roboto Thin" panose="02000000000000000000" pitchFamily="2" charset="0"/>
              <a:ea typeface="Roboto Thin" panose="02000000000000000000" pitchFamily="2" charset="0"/>
            </a:endParaRPr>
          </a:p>
        </p:txBody>
      </p:sp>
      <p:sp>
        <p:nvSpPr>
          <p:cNvPr id="28" name="Shape 2">
            <a:extLst>
              <a:ext uri="{FF2B5EF4-FFF2-40B4-BE49-F238E27FC236}">
                <a16:creationId xmlns:a16="http://schemas.microsoft.com/office/drawing/2014/main" id="{3AE5523A-4133-5765-5D9B-E6729ACA151C}"/>
              </a:ext>
            </a:extLst>
          </p:cNvPr>
          <p:cNvSpPr/>
          <p:nvPr/>
        </p:nvSpPr>
        <p:spPr>
          <a:xfrm>
            <a:off x="350618" y="2911289"/>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29" name="Shape 3">
            <a:extLst>
              <a:ext uri="{FF2B5EF4-FFF2-40B4-BE49-F238E27FC236}">
                <a16:creationId xmlns:a16="http://schemas.microsoft.com/office/drawing/2014/main" id="{607C1B31-19D3-868C-07BE-C2CBB517B99E}"/>
              </a:ext>
            </a:extLst>
          </p:cNvPr>
          <p:cNvSpPr/>
          <p:nvPr/>
        </p:nvSpPr>
        <p:spPr>
          <a:xfrm>
            <a:off x="350618" y="2911289"/>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Thin" panose="02000000000000000000" pitchFamily="2" charset="0"/>
              <a:ea typeface="Roboto Thin" panose="02000000000000000000" pitchFamily="2" charset="0"/>
            </a:endParaRPr>
          </a:p>
        </p:txBody>
      </p:sp>
      <p:sp>
        <p:nvSpPr>
          <p:cNvPr id="31" name="Shape 4">
            <a:extLst>
              <a:ext uri="{FF2B5EF4-FFF2-40B4-BE49-F238E27FC236}">
                <a16:creationId xmlns:a16="http://schemas.microsoft.com/office/drawing/2014/main" id="{FDBBA82E-D127-E36A-4019-08CCEEB862DE}"/>
              </a:ext>
            </a:extLst>
          </p:cNvPr>
          <p:cNvSpPr/>
          <p:nvPr/>
        </p:nvSpPr>
        <p:spPr>
          <a:xfrm>
            <a:off x="4451018" y="3094889"/>
            <a:ext cx="1000800" cy="334800"/>
          </a:xfrm>
          <a:prstGeom prst="roundRect">
            <a:avLst>
              <a:gd name="adj" fmla="val 136559"/>
            </a:avLst>
          </a:prstGeom>
          <a:solidFill>
            <a:srgbClr val="F3FFF3"/>
          </a:solidFill>
          <a:ln/>
        </p:spPr>
        <p:txBody>
          <a:bodyPr/>
          <a:lstStyle/>
          <a:p>
            <a:endParaRPr lang="es-MX">
              <a:latin typeface="Roboto Thin" panose="02000000000000000000" pitchFamily="2" charset="0"/>
              <a:ea typeface="Roboto Thin" panose="02000000000000000000" pitchFamily="2" charset="0"/>
            </a:endParaRPr>
          </a:p>
        </p:txBody>
      </p:sp>
      <p:sp>
        <p:nvSpPr>
          <p:cNvPr id="34" name="Text 5">
            <a:extLst>
              <a:ext uri="{FF2B5EF4-FFF2-40B4-BE49-F238E27FC236}">
                <a16:creationId xmlns:a16="http://schemas.microsoft.com/office/drawing/2014/main" id="{1BB004E6-D2E7-874B-AE43-016186587E54}"/>
              </a:ext>
            </a:extLst>
          </p:cNvPr>
          <p:cNvSpPr/>
          <p:nvPr/>
        </p:nvSpPr>
        <p:spPr>
          <a:xfrm>
            <a:off x="4451018" y="3094889"/>
            <a:ext cx="1000800" cy="334800"/>
          </a:xfrm>
          <a:prstGeom prst="rect">
            <a:avLst/>
          </a:prstGeom>
          <a:noFill/>
          <a:ln/>
        </p:spPr>
        <p:txBody>
          <a:bodyPr wrap="square" rtlCol="0" anchor="ctr"/>
          <a:lstStyle/>
          <a:p>
            <a:pPr marL="0" indent="0" algn="ctr">
              <a:buNone/>
            </a:pPr>
            <a:r>
              <a:rPr lang="en-US" sz="1200" b="1" dirty="0" err="1">
                <a:solidFill>
                  <a:srgbClr val="0FB36C"/>
                </a:solidFill>
                <a:latin typeface="Roboto Thin" panose="02000000000000000000" pitchFamily="2" charset="0"/>
                <a:ea typeface="Roboto Thin" panose="02000000000000000000" pitchFamily="2" charset="0"/>
              </a:rPr>
              <a:t>Positivo</a:t>
            </a:r>
            <a:endParaRPr lang="en-US" sz="1200" dirty="0">
              <a:latin typeface="Roboto Thin" panose="02000000000000000000" pitchFamily="2" charset="0"/>
              <a:ea typeface="Roboto Thin" panose="02000000000000000000" pitchFamily="2" charset="0"/>
            </a:endParaRPr>
          </a:p>
        </p:txBody>
      </p:sp>
      <p:sp>
        <p:nvSpPr>
          <p:cNvPr id="35" name="Text 6">
            <a:extLst>
              <a:ext uri="{FF2B5EF4-FFF2-40B4-BE49-F238E27FC236}">
                <a16:creationId xmlns:a16="http://schemas.microsoft.com/office/drawing/2014/main" id="{34AA46FA-1915-F42E-EBA3-DD5470526B5A}"/>
              </a:ext>
            </a:extLst>
          </p:cNvPr>
          <p:cNvSpPr>
            <a:spLocks/>
          </p:cNvSpPr>
          <p:nvPr/>
        </p:nvSpPr>
        <p:spPr>
          <a:xfrm>
            <a:off x="1139018" y="3080489"/>
            <a:ext cx="3315600" cy="399600"/>
          </a:xfrm>
          <a:prstGeom prst="rect">
            <a:avLst/>
          </a:prstGeom>
          <a:noFill/>
          <a:ln/>
        </p:spPr>
        <p:txBody>
          <a:bodyPr wrap="none" rtlCol="0" anchor="ctr">
            <a:normAutofit/>
          </a:bodyPr>
          <a:lstStyle/>
          <a:p>
            <a:pPr marL="0" indent="0">
              <a:buNone/>
            </a:pPr>
            <a:r>
              <a:rPr lang="es-ES" sz="1600" b="0" i="0" dirty="0">
                <a:solidFill>
                  <a:srgbClr val="1E2534"/>
                </a:solidFill>
                <a:effectLst/>
                <a:latin typeface="Roboto" panose="02000000000000000000" pitchFamily="2" charset="0"/>
                <a:hlinkClick r:id="rId5"/>
              </a:rPr>
              <a:t>Nueve cruceros, con 33 mil pasa…</a:t>
            </a:r>
            <a:endParaRPr lang="en-US" sz="1600" dirty="0">
              <a:latin typeface="Roboto Thin" panose="02000000000000000000" pitchFamily="2" charset="0"/>
              <a:ea typeface="Roboto Thin" panose="02000000000000000000" pitchFamily="2" charset="0"/>
            </a:endParaRPr>
          </a:p>
        </p:txBody>
      </p:sp>
      <p:sp>
        <p:nvSpPr>
          <p:cNvPr id="38" name="Text 7">
            <a:extLst>
              <a:ext uri="{FF2B5EF4-FFF2-40B4-BE49-F238E27FC236}">
                <a16:creationId xmlns:a16="http://schemas.microsoft.com/office/drawing/2014/main" id="{52C1FBB2-BF4F-9E82-FC1D-760AFDB41C2C}"/>
              </a:ext>
            </a:extLst>
          </p:cNvPr>
          <p:cNvSpPr/>
          <p:nvPr/>
        </p:nvSpPr>
        <p:spPr>
          <a:xfrm>
            <a:off x="1139018" y="3447689"/>
            <a:ext cx="4467259" cy="183400"/>
          </a:xfrm>
          <a:prstGeom prst="rect">
            <a:avLst/>
          </a:prstGeom>
          <a:noFill/>
          <a:ln/>
        </p:spPr>
        <p:txBody>
          <a:bodyPr wrap="square" rtlCol="0" anchor="ctr"/>
          <a:lstStyle/>
          <a:p>
            <a:pPr marL="0" indent="0">
              <a:buNone/>
            </a:pPr>
            <a:r>
              <a:rPr lang="pt-BR" sz="1050" dirty="0">
                <a:solidFill>
                  <a:schemeClr val="bg1">
                    <a:lumMod val="50000"/>
                  </a:schemeClr>
                </a:solidFill>
                <a:latin typeface="Roboto" panose="02000000000000000000" pitchFamily="2" charset="0"/>
                <a:ea typeface="Roboto" panose="02000000000000000000" pitchFamily="2" charset="0"/>
              </a:rPr>
              <a:t>eluniversal.com.mx	24 abr., 2025</a:t>
            </a:r>
            <a:endParaRPr lang="en-US" sz="1050" dirty="0">
              <a:solidFill>
                <a:schemeClr val="bg1">
                  <a:lumMod val="50000"/>
                </a:schemeClr>
              </a:solidFill>
              <a:latin typeface="Roboto" panose="02000000000000000000" pitchFamily="2" charset="0"/>
              <a:ea typeface="Roboto" panose="02000000000000000000" pitchFamily="2" charset="0"/>
            </a:endParaRPr>
          </a:p>
        </p:txBody>
      </p:sp>
      <p:sp>
        <p:nvSpPr>
          <p:cNvPr id="39" name="Text 8">
            <a:extLst>
              <a:ext uri="{FF2B5EF4-FFF2-40B4-BE49-F238E27FC236}">
                <a16:creationId xmlns:a16="http://schemas.microsoft.com/office/drawing/2014/main" id="{28150C36-529C-452D-7A8C-196142460293}"/>
              </a:ext>
            </a:extLst>
          </p:cNvPr>
          <p:cNvSpPr/>
          <p:nvPr/>
        </p:nvSpPr>
        <p:spPr>
          <a:xfrm>
            <a:off x="473018" y="3706889"/>
            <a:ext cx="4978800" cy="507600"/>
          </a:xfrm>
          <a:prstGeom prst="rect">
            <a:avLst/>
          </a:prstGeom>
          <a:noFill/>
          <a:ln/>
        </p:spPr>
        <p:txBody>
          <a:bodyPr wrap="square" rtlCol="0" anchor="ctr"/>
          <a:lstStyle/>
          <a:p>
            <a:pPr marL="0" indent="0">
              <a:buNone/>
            </a:pPr>
            <a:r>
              <a:rPr lang="es-ES" sz="1400" b="1" dirty="0">
                <a:solidFill>
                  <a:srgbClr val="1E2534"/>
                </a:solidFill>
                <a:latin typeface="Roboto" panose="02000000000000000000" pitchFamily="2" charset="0"/>
                <a:ea typeface="Roboto" panose="02000000000000000000" pitchFamily="2" charset="0"/>
              </a:rPr>
              <a:t>Mazatlán</a:t>
            </a:r>
            <a:r>
              <a:rPr lang="es-ES" sz="1400" dirty="0">
                <a:solidFill>
                  <a:srgbClr val="1E2534"/>
                </a:solidFill>
                <a:latin typeface="Roboto Thin" panose="02000000000000000000" pitchFamily="2" charset="0"/>
                <a:ea typeface="Roboto Thin" panose="02000000000000000000" pitchFamily="2" charset="0"/>
              </a:rPr>
              <a:t> se ha convertido en la nueva joya del Pacífico para el turismo de cruceros, que tan sólo en la semana de pascua, ha recibido más de 15 mil visitantes…</a:t>
            </a:r>
            <a:endParaRPr lang="en-US" sz="1400" dirty="0">
              <a:latin typeface="Roboto Thin" panose="02000000000000000000" pitchFamily="2" charset="0"/>
              <a:ea typeface="Roboto Thin" panose="02000000000000000000" pitchFamily="2" charset="0"/>
            </a:endParaRPr>
          </a:p>
        </p:txBody>
      </p:sp>
      <p:sp>
        <p:nvSpPr>
          <p:cNvPr id="41" name="Shape 2">
            <a:extLst>
              <a:ext uri="{FF2B5EF4-FFF2-40B4-BE49-F238E27FC236}">
                <a16:creationId xmlns:a16="http://schemas.microsoft.com/office/drawing/2014/main" id="{47FAA8AC-61EC-F9F0-6862-96E8FE4BA54B}"/>
              </a:ext>
            </a:extLst>
          </p:cNvPr>
          <p:cNvSpPr/>
          <p:nvPr/>
        </p:nvSpPr>
        <p:spPr>
          <a:xfrm>
            <a:off x="5979792" y="2911289"/>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44" name="Shape 3">
            <a:extLst>
              <a:ext uri="{FF2B5EF4-FFF2-40B4-BE49-F238E27FC236}">
                <a16:creationId xmlns:a16="http://schemas.microsoft.com/office/drawing/2014/main" id="{A21D29EE-E7DD-B97B-6ED2-9115166E5745}"/>
              </a:ext>
            </a:extLst>
          </p:cNvPr>
          <p:cNvSpPr/>
          <p:nvPr/>
        </p:nvSpPr>
        <p:spPr>
          <a:xfrm>
            <a:off x="5979792" y="2911289"/>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Thin" panose="02000000000000000000" pitchFamily="2" charset="0"/>
              <a:ea typeface="Roboto Thin" panose="02000000000000000000" pitchFamily="2" charset="0"/>
            </a:endParaRPr>
          </a:p>
        </p:txBody>
      </p:sp>
      <p:sp>
        <p:nvSpPr>
          <p:cNvPr id="47" name="Shape 4">
            <a:extLst>
              <a:ext uri="{FF2B5EF4-FFF2-40B4-BE49-F238E27FC236}">
                <a16:creationId xmlns:a16="http://schemas.microsoft.com/office/drawing/2014/main" id="{CE18499F-5585-0ED4-49D8-CBF60124D5F5}"/>
              </a:ext>
            </a:extLst>
          </p:cNvPr>
          <p:cNvSpPr/>
          <p:nvPr/>
        </p:nvSpPr>
        <p:spPr>
          <a:xfrm>
            <a:off x="10080192" y="3094889"/>
            <a:ext cx="1000800" cy="334800"/>
          </a:xfrm>
          <a:prstGeom prst="roundRect">
            <a:avLst>
              <a:gd name="adj" fmla="val 136559"/>
            </a:avLst>
          </a:prstGeom>
          <a:solidFill>
            <a:srgbClr val="F3FFF3"/>
          </a:solidFill>
          <a:ln/>
        </p:spPr>
        <p:txBody>
          <a:bodyPr/>
          <a:lstStyle/>
          <a:p>
            <a:endParaRPr lang="es-MX">
              <a:latin typeface="Roboto Thin" panose="02000000000000000000" pitchFamily="2" charset="0"/>
              <a:ea typeface="Roboto Thin" panose="02000000000000000000" pitchFamily="2" charset="0"/>
            </a:endParaRPr>
          </a:p>
        </p:txBody>
      </p:sp>
      <p:sp>
        <p:nvSpPr>
          <p:cNvPr id="48" name="Text 5">
            <a:extLst>
              <a:ext uri="{FF2B5EF4-FFF2-40B4-BE49-F238E27FC236}">
                <a16:creationId xmlns:a16="http://schemas.microsoft.com/office/drawing/2014/main" id="{55578991-7A51-97E9-0217-302E3B549E91}"/>
              </a:ext>
            </a:extLst>
          </p:cNvPr>
          <p:cNvSpPr/>
          <p:nvPr/>
        </p:nvSpPr>
        <p:spPr>
          <a:xfrm>
            <a:off x="10080192" y="3094889"/>
            <a:ext cx="1000800" cy="334800"/>
          </a:xfrm>
          <a:prstGeom prst="rect">
            <a:avLst/>
          </a:prstGeom>
          <a:noFill/>
          <a:ln/>
        </p:spPr>
        <p:txBody>
          <a:bodyPr wrap="square" rtlCol="0" anchor="ctr"/>
          <a:lstStyle/>
          <a:p>
            <a:pPr marL="0" indent="0" algn="ctr">
              <a:buNone/>
            </a:pPr>
            <a:r>
              <a:rPr lang="en-US" sz="1200" b="1" dirty="0" err="1">
                <a:solidFill>
                  <a:srgbClr val="0FB36C"/>
                </a:solidFill>
                <a:latin typeface="Roboto Thin" panose="02000000000000000000" pitchFamily="2" charset="0"/>
                <a:ea typeface="Roboto Thin" panose="02000000000000000000" pitchFamily="2" charset="0"/>
              </a:rPr>
              <a:t>Positivo</a:t>
            </a:r>
            <a:endParaRPr lang="en-US" sz="1200" dirty="0">
              <a:latin typeface="Roboto Thin" panose="02000000000000000000" pitchFamily="2" charset="0"/>
              <a:ea typeface="Roboto Thin" panose="02000000000000000000" pitchFamily="2" charset="0"/>
            </a:endParaRPr>
          </a:p>
        </p:txBody>
      </p:sp>
      <p:sp>
        <p:nvSpPr>
          <p:cNvPr id="55" name="Text 6">
            <a:hlinkClick r:id="rId6"/>
            <a:extLst>
              <a:ext uri="{FF2B5EF4-FFF2-40B4-BE49-F238E27FC236}">
                <a16:creationId xmlns:a16="http://schemas.microsoft.com/office/drawing/2014/main" id="{0F4849E1-42DA-A55A-7373-36344ED26EFF}"/>
              </a:ext>
            </a:extLst>
          </p:cNvPr>
          <p:cNvSpPr>
            <a:spLocks/>
          </p:cNvSpPr>
          <p:nvPr/>
        </p:nvSpPr>
        <p:spPr>
          <a:xfrm>
            <a:off x="6768192" y="3080489"/>
            <a:ext cx="3315600" cy="399600"/>
          </a:xfrm>
          <a:prstGeom prst="rect">
            <a:avLst/>
          </a:prstGeom>
          <a:noFill/>
          <a:ln/>
        </p:spPr>
        <p:txBody>
          <a:bodyPr wrap="none" rtlCol="0" anchor="ctr">
            <a:normAutofit/>
          </a:bodyPr>
          <a:lstStyle/>
          <a:p>
            <a:pPr marL="0" indent="0">
              <a:buNone/>
            </a:pPr>
            <a:r>
              <a:rPr lang="es-MX" sz="1600" b="0" i="0" dirty="0">
                <a:solidFill>
                  <a:srgbClr val="1E2534"/>
                </a:solidFill>
                <a:effectLst/>
                <a:latin typeface="Roboto" panose="02000000000000000000" pitchFamily="2" charset="0"/>
              </a:rPr>
              <a:t>maria.olivo52</a:t>
            </a:r>
            <a:endParaRPr lang="en-US" sz="1600" dirty="0">
              <a:latin typeface="Roboto Thin" panose="02000000000000000000" pitchFamily="2" charset="0"/>
              <a:ea typeface="Roboto Thin" panose="02000000000000000000" pitchFamily="2" charset="0"/>
            </a:endParaRPr>
          </a:p>
        </p:txBody>
      </p:sp>
      <p:sp>
        <p:nvSpPr>
          <p:cNvPr id="56" name="Text 7">
            <a:extLst>
              <a:ext uri="{FF2B5EF4-FFF2-40B4-BE49-F238E27FC236}">
                <a16:creationId xmlns:a16="http://schemas.microsoft.com/office/drawing/2014/main" id="{6198257F-090B-74E5-8AEF-ADF0474E7530}"/>
              </a:ext>
            </a:extLst>
          </p:cNvPr>
          <p:cNvSpPr/>
          <p:nvPr/>
        </p:nvSpPr>
        <p:spPr>
          <a:xfrm>
            <a:off x="6768192" y="3447689"/>
            <a:ext cx="4467259" cy="183400"/>
          </a:xfrm>
          <a:prstGeom prst="rect">
            <a:avLst/>
          </a:prstGeom>
          <a:noFill/>
          <a:ln/>
        </p:spPr>
        <p:txBody>
          <a:bodyPr wrap="square" rtlCol="0" anchor="ctr"/>
          <a:lstStyle/>
          <a:p>
            <a:pPr marL="0" indent="0">
              <a:buNone/>
            </a:pPr>
            <a:r>
              <a:rPr lang="pt-BR" sz="1050" dirty="0">
                <a:solidFill>
                  <a:schemeClr val="bg1">
                    <a:lumMod val="50000"/>
                  </a:schemeClr>
                </a:solidFill>
                <a:latin typeface="Roboto" panose="02000000000000000000" pitchFamily="2" charset="0"/>
                <a:ea typeface="Roboto" panose="02000000000000000000" pitchFamily="2" charset="0"/>
              </a:rPr>
              <a:t>1.9M vistas	707 seguidores		23 abr., 2025</a:t>
            </a:r>
            <a:endParaRPr lang="en-US" sz="1050" dirty="0">
              <a:solidFill>
                <a:schemeClr val="bg1">
                  <a:lumMod val="50000"/>
                </a:schemeClr>
              </a:solidFill>
              <a:latin typeface="Roboto" panose="02000000000000000000" pitchFamily="2" charset="0"/>
              <a:ea typeface="Roboto" panose="02000000000000000000" pitchFamily="2" charset="0"/>
            </a:endParaRPr>
          </a:p>
        </p:txBody>
      </p:sp>
      <p:sp>
        <p:nvSpPr>
          <p:cNvPr id="63" name="Text 8">
            <a:extLst>
              <a:ext uri="{FF2B5EF4-FFF2-40B4-BE49-F238E27FC236}">
                <a16:creationId xmlns:a16="http://schemas.microsoft.com/office/drawing/2014/main" id="{3BDB2B9C-1DC1-38C8-4363-500613D65171}"/>
              </a:ext>
            </a:extLst>
          </p:cNvPr>
          <p:cNvSpPr/>
          <p:nvPr/>
        </p:nvSpPr>
        <p:spPr>
          <a:xfrm>
            <a:off x="6102192" y="3706889"/>
            <a:ext cx="4978800" cy="507600"/>
          </a:xfrm>
          <a:prstGeom prst="rect">
            <a:avLst/>
          </a:prstGeom>
          <a:noFill/>
          <a:ln/>
        </p:spPr>
        <p:txBody>
          <a:bodyPr wrap="square" rtlCol="0" anchor="ctr"/>
          <a:lstStyle/>
          <a:p>
            <a:pPr marL="0" indent="0">
              <a:buNone/>
            </a:pPr>
            <a:r>
              <a:rPr lang="es-ES" sz="1400" dirty="0">
                <a:solidFill>
                  <a:srgbClr val="1E2534"/>
                </a:solidFill>
                <a:latin typeface="Roboto Thin" panose="02000000000000000000" pitchFamily="2" charset="0"/>
                <a:ea typeface="Roboto Thin" panose="02000000000000000000" pitchFamily="2" charset="0"/>
              </a:rPr>
              <a:t>❤️Exigimos que nunca más un mazatleco, que nunca más ningún mexicano, sea tratado como menos por querer lo que todos ... [...] ¡Que se escuche fuerte en </a:t>
            </a:r>
            <a:r>
              <a:rPr lang="es-ES" sz="1400" b="1" dirty="0">
                <a:solidFill>
                  <a:srgbClr val="1E2534"/>
                </a:solidFill>
                <a:latin typeface="Roboto" panose="02000000000000000000" pitchFamily="2" charset="0"/>
                <a:ea typeface="Roboto" panose="02000000000000000000" pitchFamily="2" charset="0"/>
              </a:rPr>
              <a:t>Mazatlán</a:t>
            </a:r>
            <a:endParaRPr lang="en-US" sz="1400" b="1" dirty="0">
              <a:latin typeface="Roboto" panose="02000000000000000000" pitchFamily="2" charset="0"/>
              <a:ea typeface="Roboto" panose="02000000000000000000" pitchFamily="2" charset="0"/>
            </a:endParaRPr>
          </a:p>
        </p:txBody>
      </p:sp>
      <p:pic>
        <p:nvPicPr>
          <p:cNvPr id="64" name="Imagen 63">
            <a:extLst>
              <a:ext uri="{FF2B5EF4-FFF2-40B4-BE49-F238E27FC236}">
                <a16:creationId xmlns:a16="http://schemas.microsoft.com/office/drawing/2014/main" id="{50B7AA63-109B-1AA6-3FD6-4C5DD5533E64}"/>
              </a:ext>
            </a:extLst>
          </p:cNvPr>
          <p:cNvPicPr>
            <a:picLocks noChangeAspect="1"/>
          </p:cNvPicPr>
          <p:nvPr/>
        </p:nvPicPr>
        <p:blipFill>
          <a:blip r:embed="rId3"/>
          <a:stretch>
            <a:fillRect/>
          </a:stretch>
        </p:blipFill>
        <p:spPr>
          <a:xfrm>
            <a:off x="6159072" y="3106548"/>
            <a:ext cx="609120" cy="381362"/>
          </a:xfrm>
          <a:prstGeom prst="rect">
            <a:avLst/>
          </a:prstGeom>
        </p:spPr>
      </p:pic>
      <p:sp>
        <p:nvSpPr>
          <p:cNvPr id="69" name="Shape 2">
            <a:extLst>
              <a:ext uri="{FF2B5EF4-FFF2-40B4-BE49-F238E27FC236}">
                <a16:creationId xmlns:a16="http://schemas.microsoft.com/office/drawing/2014/main" id="{932EA7E5-E3B2-8B35-196E-8FBAA40F6473}"/>
              </a:ext>
            </a:extLst>
          </p:cNvPr>
          <p:cNvSpPr/>
          <p:nvPr/>
        </p:nvSpPr>
        <p:spPr>
          <a:xfrm>
            <a:off x="342593" y="4500247"/>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71" name="Shape 3">
            <a:extLst>
              <a:ext uri="{FF2B5EF4-FFF2-40B4-BE49-F238E27FC236}">
                <a16:creationId xmlns:a16="http://schemas.microsoft.com/office/drawing/2014/main" id="{FDD5DF1A-C034-22C3-7EC8-6573385B0C98}"/>
              </a:ext>
            </a:extLst>
          </p:cNvPr>
          <p:cNvSpPr/>
          <p:nvPr/>
        </p:nvSpPr>
        <p:spPr>
          <a:xfrm>
            <a:off x="342593" y="4500247"/>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Thin" panose="02000000000000000000" pitchFamily="2" charset="0"/>
              <a:ea typeface="Roboto Thin" panose="02000000000000000000" pitchFamily="2" charset="0"/>
            </a:endParaRPr>
          </a:p>
        </p:txBody>
      </p:sp>
      <p:sp>
        <p:nvSpPr>
          <p:cNvPr id="74" name="Shape 4">
            <a:extLst>
              <a:ext uri="{FF2B5EF4-FFF2-40B4-BE49-F238E27FC236}">
                <a16:creationId xmlns:a16="http://schemas.microsoft.com/office/drawing/2014/main" id="{A8ECC110-0194-40B0-4BA8-CCEA9C4558BD}"/>
              </a:ext>
            </a:extLst>
          </p:cNvPr>
          <p:cNvSpPr/>
          <p:nvPr/>
        </p:nvSpPr>
        <p:spPr>
          <a:xfrm>
            <a:off x="4442993" y="4683847"/>
            <a:ext cx="1000800" cy="334800"/>
          </a:xfrm>
          <a:prstGeom prst="roundRect">
            <a:avLst>
              <a:gd name="adj" fmla="val 136559"/>
            </a:avLst>
          </a:prstGeom>
          <a:solidFill>
            <a:srgbClr val="F3FFF3"/>
          </a:solidFill>
          <a:ln/>
        </p:spPr>
        <p:txBody>
          <a:bodyPr/>
          <a:lstStyle/>
          <a:p>
            <a:endParaRPr lang="es-MX">
              <a:latin typeface="Roboto Thin" panose="02000000000000000000" pitchFamily="2" charset="0"/>
              <a:ea typeface="Roboto Thin" panose="02000000000000000000" pitchFamily="2" charset="0"/>
            </a:endParaRPr>
          </a:p>
        </p:txBody>
      </p:sp>
      <p:sp>
        <p:nvSpPr>
          <p:cNvPr id="78" name="Text 5">
            <a:extLst>
              <a:ext uri="{FF2B5EF4-FFF2-40B4-BE49-F238E27FC236}">
                <a16:creationId xmlns:a16="http://schemas.microsoft.com/office/drawing/2014/main" id="{1FB496FA-C15E-0DC2-AEF0-6C0DB9BF72AE}"/>
              </a:ext>
            </a:extLst>
          </p:cNvPr>
          <p:cNvSpPr/>
          <p:nvPr/>
        </p:nvSpPr>
        <p:spPr>
          <a:xfrm>
            <a:off x="4442993" y="4683847"/>
            <a:ext cx="1000800" cy="334800"/>
          </a:xfrm>
          <a:prstGeom prst="rect">
            <a:avLst/>
          </a:prstGeom>
          <a:noFill/>
          <a:ln/>
        </p:spPr>
        <p:txBody>
          <a:bodyPr wrap="square" rtlCol="0" anchor="ctr"/>
          <a:lstStyle/>
          <a:p>
            <a:pPr marL="0" indent="0" algn="ctr">
              <a:buNone/>
            </a:pPr>
            <a:r>
              <a:rPr lang="en-US" sz="1200" b="1" dirty="0" err="1">
                <a:solidFill>
                  <a:srgbClr val="0FB36C"/>
                </a:solidFill>
                <a:latin typeface="Roboto Thin" panose="02000000000000000000" pitchFamily="2" charset="0"/>
                <a:ea typeface="Roboto Thin" panose="02000000000000000000" pitchFamily="2" charset="0"/>
              </a:rPr>
              <a:t>Positivo</a:t>
            </a:r>
            <a:endParaRPr lang="en-US" sz="1200" dirty="0">
              <a:latin typeface="Roboto Thin" panose="02000000000000000000" pitchFamily="2" charset="0"/>
              <a:ea typeface="Roboto Thin" panose="02000000000000000000" pitchFamily="2" charset="0"/>
            </a:endParaRPr>
          </a:p>
        </p:txBody>
      </p:sp>
      <p:sp>
        <p:nvSpPr>
          <p:cNvPr id="79" name="Text 6">
            <a:hlinkClick r:id="rId7"/>
            <a:extLst>
              <a:ext uri="{FF2B5EF4-FFF2-40B4-BE49-F238E27FC236}">
                <a16:creationId xmlns:a16="http://schemas.microsoft.com/office/drawing/2014/main" id="{0C14403D-265E-556E-2BD9-25510584148C}"/>
              </a:ext>
            </a:extLst>
          </p:cNvPr>
          <p:cNvSpPr>
            <a:spLocks/>
          </p:cNvSpPr>
          <p:nvPr/>
        </p:nvSpPr>
        <p:spPr>
          <a:xfrm>
            <a:off x="1130993" y="4669447"/>
            <a:ext cx="3315600" cy="399600"/>
          </a:xfrm>
          <a:prstGeom prst="rect">
            <a:avLst/>
          </a:prstGeom>
          <a:noFill/>
          <a:ln/>
        </p:spPr>
        <p:txBody>
          <a:bodyPr wrap="none" rtlCol="0" anchor="ctr">
            <a:normAutofit/>
          </a:bodyPr>
          <a:lstStyle/>
          <a:p>
            <a:pPr marL="0" indent="0">
              <a:buNone/>
            </a:pPr>
            <a:r>
              <a:rPr lang="es-MX" sz="1600" b="0" i="0" dirty="0">
                <a:solidFill>
                  <a:srgbClr val="1E2534"/>
                </a:solidFill>
                <a:effectLst/>
                <a:latin typeface="Roboto" panose="02000000000000000000" pitchFamily="2" charset="0"/>
              </a:rPr>
              <a:t>aztecanoticias</a:t>
            </a:r>
            <a:endParaRPr lang="en-US" sz="1600" dirty="0">
              <a:latin typeface="Roboto Thin" panose="02000000000000000000" pitchFamily="2" charset="0"/>
              <a:ea typeface="Roboto Thin" panose="02000000000000000000" pitchFamily="2" charset="0"/>
            </a:endParaRPr>
          </a:p>
        </p:txBody>
      </p:sp>
      <p:sp>
        <p:nvSpPr>
          <p:cNvPr id="84" name="Text 7">
            <a:extLst>
              <a:ext uri="{FF2B5EF4-FFF2-40B4-BE49-F238E27FC236}">
                <a16:creationId xmlns:a16="http://schemas.microsoft.com/office/drawing/2014/main" id="{A9AC5AE1-78F8-3982-17AC-4DB8F54B4F6C}"/>
              </a:ext>
            </a:extLst>
          </p:cNvPr>
          <p:cNvSpPr/>
          <p:nvPr/>
        </p:nvSpPr>
        <p:spPr>
          <a:xfrm>
            <a:off x="1130993" y="5036647"/>
            <a:ext cx="4467259" cy="183400"/>
          </a:xfrm>
          <a:prstGeom prst="rect">
            <a:avLst/>
          </a:prstGeom>
          <a:noFill/>
          <a:ln/>
        </p:spPr>
        <p:txBody>
          <a:bodyPr wrap="square" rtlCol="0" anchor="ctr"/>
          <a:lstStyle/>
          <a:p>
            <a:pPr marL="0" indent="0">
              <a:buNone/>
            </a:pPr>
            <a:r>
              <a:rPr lang="pt-BR" sz="1050" dirty="0">
                <a:solidFill>
                  <a:schemeClr val="bg1">
                    <a:lumMod val="50000"/>
                  </a:schemeClr>
                </a:solidFill>
                <a:latin typeface="Roboto" panose="02000000000000000000" pitchFamily="2" charset="0"/>
                <a:ea typeface="Roboto" panose="02000000000000000000" pitchFamily="2" charset="0"/>
              </a:rPr>
              <a:t>2.9M vistas	12M seguidores	01 </a:t>
            </a:r>
            <a:r>
              <a:rPr lang="pt-BR" sz="1050" dirty="0" err="1">
                <a:solidFill>
                  <a:schemeClr val="bg1">
                    <a:lumMod val="50000"/>
                  </a:schemeClr>
                </a:solidFill>
                <a:latin typeface="Roboto" panose="02000000000000000000" pitchFamily="2" charset="0"/>
                <a:ea typeface="Roboto" panose="02000000000000000000" pitchFamily="2" charset="0"/>
              </a:rPr>
              <a:t>may</a:t>
            </a:r>
            <a:r>
              <a:rPr lang="pt-BR" sz="1050" dirty="0">
                <a:solidFill>
                  <a:schemeClr val="bg1">
                    <a:lumMod val="50000"/>
                  </a:schemeClr>
                </a:solidFill>
                <a:latin typeface="Roboto" panose="02000000000000000000" pitchFamily="2" charset="0"/>
                <a:ea typeface="Roboto" panose="02000000000000000000" pitchFamily="2" charset="0"/>
              </a:rPr>
              <a:t>., 2025</a:t>
            </a:r>
            <a:endParaRPr lang="en-US" sz="1050" dirty="0">
              <a:solidFill>
                <a:schemeClr val="bg1">
                  <a:lumMod val="50000"/>
                </a:schemeClr>
              </a:solidFill>
              <a:latin typeface="Roboto" panose="02000000000000000000" pitchFamily="2" charset="0"/>
              <a:ea typeface="Roboto" panose="02000000000000000000" pitchFamily="2" charset="0"/>
            </a:endParaRPr>
          </a:p>
        </p:txBody>
      </p:sp>
      <p:sp>
        <p:nvSpPr>
          <p:cNvPr id="85" name="Text 8">
            <a:extLst>
              <a:ext uri="{FF2B5EF4-FFF2-40B4-BE49-F238E27FC236}">
                <a16:creationId xmlns:a16="http://schemas.microsoft.com/office/drawing/2014/main" id="{7102137B-7CCF-D111-EB63-E0CF7E5F685A}"/>
              </a:ext>
            </a:extLst>
          </p:cNvPr>
          <p:cNvSpPr/>
          <p:nvPr/>
        </p:nvSpPr>
        <p:spPr>
          <a:xfrm>
            <a:off x="464993" y="5295847"/>
            <a:ext cx="4978800" cy="507600"/>
          </a:xfrm>
          <a:prstGeom prst="rect">
            <a:avLst/>
          </a:prstGeom>
          <a:noFill/>
          <a:ln/>
        </p:spPr>
        <p:txBody>
          <a:bodyPr wrap="square" rtlCol="0" anchor="ctr"/>
          <a:lstStyle/>
          <a:p>
            <a:pPr marL="0" indent="0">
              <a:buNone/>
            </a:pPr>
            <a:r>
              <a:rPr lang="es-ES" sz="1400" dirty="0">
                <a:solidFill>
                  <a:srgbClr val="1E2534"/>
                </a:solidFill>
                <a:latin typeface="Roboto Thin" panose="02000000000000000000" pitchFamily="2" charset="0"/>
                <a:ea typeface="Roboto Thin" panose="02000000000000000000" pitchFamily="2" charset="0"/>
              </a:rPr>
              <a:t>Antonio, el chofer que regaló sonrisas en Mazatlán. En </a:t>
            </a:r>
            <a:r>
              <a:rPr lang="es-ES" sz="1400" b="1" dirty="0">
                <a:solidFill>
                  <a:srgbClr val="1E2534"/>
                </a:solidFill>
                <a:latin typeface="Roboto" panose="02000000000000000000" pitchFamily="2" charset="0"/>
                <a:ea typeface="Roboto" panose="02000000000000000000" pitchFamily="2" charset="0"/>
              </a:rPr>
              <a:t>Mazatlán</a:t>
            </a:r>
            <a:r>
              <a:rPr lang="es-ES" sz="1400" dirty="0">
                <a:solidFill>
                  <a:srgbClr val="1E2534"/>
                </a:solidFill>
                <a:latin typeface="Roboto Thin" panose="02000000000000000000" pitchFamily="2" charset="0"/>
                <a:ea typeface="Roboto Thin" panose="02000000000000000000" pitchFamily="2" charset="0"/>
              </a:rPr>
              <a:t>, Antonio, conductor de la ruta Pradera Dorada, celebró el Día del</a:t>
            </a:r>
            <a:r>
              <a:rPr lang="en-US" sz="1400" dirty="0">
                <a:solidFill>
                  <a:srgbClr val="1E2534"/>
                </a:solidFill>
                <a:latin typeface="Roboto Thin" panose="02000000000000000000" pitchFamily="2" charset="0"/>
                <a:ea typeface="Roboto Thin" panose="02000000000000000000" pitchFamily="2" charset="0"/>
              </a:rPr>
              <a:t>...</a:t>
            </a:r>
            <a:endParaRPr lang="en-US" sz="1400" dirty="0">
              <a:latin typeface="Roboto Thin" panose="02000000000000000000" pitchFamily="2" charset="0"/>
              <a:ea typeface="Roboto Thin" panose="02000000000000000000" pitchFamily="2" charset="0"/>
            </a:endParaRPr>
          </a:p>
        </p:txBody>
      </p:sp>
      <p:pic>
        <p:nvPicPr>
          <p:cNvPr id="86" name="Imagen 85">
            <a:extLst>
              <a:ext uri="{FF2B5EF4-FFF2-40B4-BE49-F238E27FC236}">
                <a16:creationId xmlns:a16="http://schemas.microsoft.com/office/drawing/2014/main" id="{D06705E0-EC20-36FA-3F81-988E7D77C2A3}"/>
              </a:ext>
            </a:extLst>
          </p:cNvPr>
          <p:cNvPicPr>
            <a:picLocks noChangeAspect="1"/>
          </p:cNvPicPr>
          <p:nvPr/>
        </p:nvPicPr>
        <p:blipFill>
          <a:blip r:embed="rId3"/>
          <a:stretch>
            <a:fillRect/>
          </a:stretch>
        </p:blipFill>
        <p:spPr>
          <a:xfrm>
            <a:off x="521873" y="4695506"/>
            <a:ext cx="609120" cy="381362"/>
          </a:xfrm>
          <a:prstGeom prst="rect">
            <a:avLst/>
          </a:prstGeom>
        </p:spPr>
      </p:pic>
      <p:sp>
        <p:nvSpPr>
          <p:cNvPr id="89" name="Shape 2">
            <a:extLst>
              <a:ext uri="{FF2B5EF4-FFF2-40B4-BE49-F238E27FC236}">
                <a16:creationId xmlns:a16="http://schemas.microsoft.com/office/drawing/2014/main" id="{255E87FF-AF00-D44F-885B-3DDD707E659C}"/>
              </a:ext>
            </a:extLst>
          </p:cNvPr>
          <p:cNvSpPr/>
          <p:nvPr/>
        </p:nvSpPr>
        <p:spPr>
          <a:xfrm>
            <a:off x="5971767" y="4500247"/>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90" name="Shape 3">
            <a:extLst>
              <a:ext uri="{FF2B5EF4-FFF2-40B4-BE49-F238E27FC236}">
                <a16:creationId xmlns:a16="http://schemas.microsoft.com/office/drawing/2014/main" id="{120EFF70-AC1F-9112-42C0-E2F7636488D5}"/>
              </a:ext>
            </a:extLst>
          </p:cNvPr>
          <p:cNvSpPr/>
          <p:nvPr/>
        </p:nvSpPr>
        <p:spPr>
          <a:xfrm>
            <a:off x="5971767" y="4500247"/>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Thin" panose="02000000000000000000" pitchFamily="2" charset="0"/>
              <a:ea typeface="Roboto Thin" panose="02000000000000000000" pitchFamily="2" charset="0"/>
            </a:endParaRPr>
          </a:p>
        </p:txBody>
      </p:sp>
      <p:sp>
        <p:nvSpPr>
          <p:cNvPr id="91" name="Shape 4">
            <a:extLst>
              <a:ext uri="{FF2B5EF4-FFF2-40B4-BE49-F238E27FC236}">
                <a16:creationId xmlns:a16="http://schemas.microsoft.com/office/drawing/2014/main" id="{0A856F4F-8653-DE1B-9247-81C81F0208EB}"/>
              </a:ext>
            </a:extLst>
          </p:cNvPr>
          <p:cNvSpPr/>
          <p:nvPr/>
        </p:nvSpPr>
        <p:spPr>
          <a:xfrm>
            <a:off x="10072167" y="4683847"/>
            <a:ext cx="1000800" cy="334800"/>
          </a:xfrm>
          <a:prstGeom prst="roundRect">
            <a:avLst>
              <a:gd name="adj" fmla="val 136559"/>
            </a:avLst>
          </a:prstGeom>
          <a:solidFill>
            <a:srgbClr val="F3FFF3"/>
          </a:solidFill>
          <a:ln/>
        </p:spPr>
        <p:txBody>
          <a:bodyPr/>
          <a:lstStyle/>
          <a:p>
            <a:endParaRPr lang="es-MX">
              <a:latin typeface="Roboto Thin" panose="02000000000000000000" pitchFamily="2" charset="0"/>
              <a:ea typeface="Roboto Thin" panose="02000000000000000000" pitchFamily="2" charset="0"/>
            </a:endParaRPr>
          </a:p>
        </p:txBody>
      </p:sp>
      <p:sp>
        <p:nvSpPr>
          <p:cNvPr id="92" name="Text 5">
            <a:extLst>
              <a:ext uri="{FF2B5EF4-FFF2-40B4-BE49-F238E27FC236}">
                <a16:creationId xmlns:a16="http://schemas.microsoft.com/office/drawing/2014/main" id="{91988CFD-9746-8879-2524-42311492E53D}"/>
              </a:ext>
            </a:extLst>
          </p:cNvPr>
          <p:cNvSpPr/>
          <p:nvPr/>
        </p:nvSpPr>
        <p:spPr>
          <a:xfrm>
            <a:off x="10072167" y="4683847"/>
            <a:ext cx="1000800" cy="334800"/>
          </a:xfrm>
          <a:prstGeom prst="rect">
            <a:avLst/>
          </a:prstGeom>
          <a:noFill/>
          <a:ln/>
        </p:spPr>
        <p:txBody>
          <a:bodyPr wrap="square" rtlCol="0" anchor="ctr"/>
          <a:lstStyle/>
          <a:p>
            <a:pPr marL="0" indent="0" algn="ctr">
              <a:buNone/>
            </a:pPr>
            <a:r>
              <a:rPr lang="en-US" sz="1200" b="1" dirty="0" err="1">
                <a:solidFill>
                  <a:srgbClr val="0FB36C"/>
                </a:solidFill>
                <a:latin typeface="Roboto Thin" panose="02000000000000000000" pitchFamily="2" charset="0"/>
                <a:ea typeface="Roboto Thin" panose="02000000000000000000" pitchFamily="2" charset="0"/>
              </a:rPr>
              <a:t>Positivo</a:t>
            </a:r>
            <a:endParaRPr lang="en-US" sz="1200" dirty="0">
              <a:latin typeface="Roboto Thin" panose="02000000000000000000" pitchFamily="2" charset="0"/>
              <a:ea typeface="Roboto Thin" panose="02000000000000000000" pitchFamily="2" charset="0"/>
            </a:endParaRPr>
          </a:p>
        </p:txBody>
      </p:sp>
      <p:sp>
        <p:nvSpPr>
          <p:cNvPr id="93" name="Text 6">
            <a:hlinkClick r:id="rId8"/>
            <a:extLst>
              <a:ext uri="{FF2B5EF4-FFF2-40B4-BE49-F238E27FC236}">
                <a16:creationId xmlns:a16="http://schemas.microsoft.com/office/drawing/2014/main" id="{B06638C2-36AA-922D-A120-D6EEDA11B424}"/>
              </a:ext>
            </a:extLst>
          </p:cNvPr>
          <p:cNvSpPr>
            <a:spLocks/>
          </p:cNvSpPr>
          <p:nvPr/>
        </p:nvSpPr>
        <p:spPr>
          <a:xfrm>
            <a:off x="6760167" y="4669447"/>
            <a:ext cx="3315600" cy="399600"/>
          </a:xfrm>
          <a:prstGeom prst="rect">
            <a:avLst/>
          </a:prstGeom>
          <a:noFill/>
          <a:ln/>
        </p:spPr>
        <p:txBody>
          <a:bodyPr wrap="none" rtlCol="0" anchor="ctr">
            <a:normAutofit/>
          </a:bodyPr>
          <a:lstStyle/>
          <a:p>
            <a:pPr marL="0" indent="0">
              <a:buNone/>
            </a:pPr>
            <a:r>
              <a:rPr lang="es-ES" sz="1600" b="0" i="0" dirty="0">
                <a:solidFill>
                  <a:srgbClr val="1E2534"/>
                </a:solidFill>
                <a:effectLst/>
                <a:latin typeface="Roboto" panose="02000000000000000000" pitchFamily="2" charset="0"/>
              </a:rPr>
              <a:t>La Docena es un clásico joven…</a:t>
            </a:r>
            <a:endParaRPr lang="en-US" sz="1600" dirty="0">
              <a:latin typeface="Roboto Thin" panose="02000000000000000000" pitchFamily="2" charset="0"/>
              <a:ea typeface="Roboto Thin" panose="02000000000000000000" pitchFamily="2" charset="0"/>
            </a:endParaRPr>
          </a:p>
        </p:txBody>
      </p:sp>
      <p:sp>
        <p:nvSpPr>
          <p:cNvPr id="94" name="Text 7">
            <a:extLst>
              <a:ext uri="{FF2B5EF4-FFF2-40B4-BE49-F238E27FC236}">
                <a16:creationId xmlns:a16="http://schemas.microsoft.com/office/drawing/2014/main" id="{616BD55F-BA67-7C2D-1572-C96151ED5677}"/>
              </a:ext>
            </a:extLst>
          </p:cNvPr>
          <p:cNvSpPr/>
          <p:nvPr/>
        </p:nvSpPr>
        <p:spPr>
          <a:xfrm>
            <a:off x="6760167" y="5036647"/>
            <a:ext cx="4467259" cy="183400"/>
          </a:xfrm>
          <a:prstGeom prst="rect">
            <a:avLst/>
          </a:prstGeom>
          <a:noFill/>
          <a:ln/>
        </p:spPr>
        <p:txBody>
          <a:bodyPr wrap="square" rtlCol="0" anchor="ctr"/>
          <a:lstStyle/>
          <a:p>
            <a:pPr marL="0" indent="0">
              <a:buNone/>
            </a:pPr>
            <a:r>
              <a:rPr lang="pt-BR" sz="1050" dirty="0">
                <a:solidFill>
                  <a:schemeClr val="bg1">
                    <a:lumMod val="50000"/>
                  </a:schemeClr>
                </a:solidFill>
                <a:latin typeface="Roboto" panose="02000000000000000000" pitchFamily="2" charset="0"/>
                <a:ea typeface="Roboto" panose="02000000000000000000" pitchFamily="2" charset="0"/>
              </a:rPr>
              <a:t>elpais.com	24 abr., 2025</a:t>
            </a:r>
            <a:endParaRPr lang="en-US" sz="1050" dirty="0">
              <a:solidFill>
                <a:schemeClr val="bg1">
                  <a:lumMod val="50000"/>
                </a:schemeClr>
              </a:solidFill>
              <a:latin typeface="Roboto" panose="02000000000000000000" pitchFamily="2" charset="0"/>
              <a:ea typeface="Roboto" panose="02000000000000000000" pitchFamily="2" charset="0"/>
            </a:endParaRPr>
          </a:p>
        </p:txBody>
      </p:sp>
      <p:sp>
        <p:nvSpPr>
          <p:cNvPr id="95" name="Text 8">
            <a:extLst>
              <a:ext uri="{FF2B5EF4-FFF2-40B4-BE49-F238E27FC236}">
                <a16:creationId xmlns:a16="http://schemas.microsoft.com/office/drawing/2014/main" id="{60B0BE2B-32CD-64F3-3999-17A667CC7127}"/>
              </a:ext>
            </a:extLst>
          </p:cNvPr>
          <p:cNvSpPr/>
          <p:nvPr/>
        </p:nvSpPr>
        <p:spPr>
          <a:xfrm>
            <a:off x="6094167" y="5295847"/>
            <a:ext cx="4978800" cy="507600"/>
          </a:xfrm>
          <a:prstGeom prst="rect">
            <a:avLst/>
          </a:prstGeom>
          <a:noFill/>
          <a:ln/>
        </p:spPr>
        <p:txBody>
          <a:bodyPr wrap="square" rtlCol="0" anchor="ctr"/>
          <a:lstStyle/>
          <a:p>
            <a:pPr marL="0" indent="0">
              <a:buNone/>
            </a:pPr>
            <a:r>
              <a:rPr lang="es-ES" sz="1400" dirty="0">
                <a:solidFill>
                  <a:srgbClr val="1E2534"/>
                </a:solidFill>
                <a:latin typeface="Roboto Thin" panose="02000000000000000000" pitchFamily="2" charset="0"/>
                <a:ea typeface="Roboto Thin" panose="02000000000000000000" pitchFamily="2" charset="0"/>
              </a:rPr>
              <a:t>Pasaba las vacaciones en </a:t>
            </a:r>
            <a:r>
              <a:rPr lang="es-ES" sz="1400" b="1" dirty="0">
                <a:solidFill>
                  <a:srgbClr val="1E2534"/>
                </a:solidFill>
                <a:latin typeface="Roboto" panose="02000000000000000000" pitchFamily="2" charset="0"/>
                <a:ea typeface="Roboto" panose="02000000000000000000" pitchFamily="2" charset="0"/>
              </a:rPr>
              <a:t>Mazatlán</a:t>
            </a:r>
            <a:r>
              <a:rPr lang="es-ES" sz="1400" dirty="0">
                <a:solidFill>
                  <a:srgbClr val="1E2534"/>
                </a:solidFill>
                <a:latin typeface="Roboto Thin" panose="02000000000000000000" pitchFamily="2" charset="0"/>
                <a:ea typeface="Roboto Thin" panose="02000000000000000000" pitchFamily="2" charset="0"/>
              </a:rPr>
              <a:t> comiendo los mejores mariscos del país y a diario disfrutaba de rica comida casera.</a:t>
            </a:r>
            <a:endParaRPr lang="en-US" sz="1400" dirty="0">
              <a:latin typeface="Roboto Thin" panose="02000000000000000000" pitchFamily="2" charset="0"/>
              <a:ea typeface="Roboto Thin" panose="02000000000000000000" pitchFamily="2" charset="0"/>
            </a:endParaRPr>
          </a:p>
        </p:txBody>
      </p:sp>
      <p:pic>
        <p:nvPicPr>
          <p:cNvPr id="98" name="Imagen 97">
            <a:extLst>
              <a:ext uri="{FF2B5EF4-FFF2-40B4-BE49-F238E27FC236}">
                <a16:creationId xmlns:a16="http://schemas.microsoft.com/office/drawing/2014/main" id="{A44411E1-301E-2934-6D34-85080663B063}"/>
              </a:ext>
            </a:extLst>
          </p:cNvPr>
          <p:cNvPicPr>
            <a:picLocks noChangeAspect="1"/>
          </p:cNvPicPr>
          <p:nvPr/>
        </p:nvPicPr>
        <p:blipFill>
          <a:blip r:embed="rId9"/>
          <a:stretch>
            <a:fillRect/>
          </a:stretch>
        </p:blipFill>
        <p:spPr>
          <a:xfrm>
            <a:off x="553432" y="3033502"/>
            <a:ext cx="562053" cy="590632"/>
          </a:xfrm>
          <a:prstGeom prst="rect">
            <a:avLst/>
          </a:prstGeom>
        </p:spPr>
      </p:pic>
      <p:pic>
        <p:nvPicPr>
          <p:cNvPr id="100" name="Imagen 99">
            <a:extLst>
              <a:ext uri="{FF2B5EF4-FFF2-40B4-BE49-F238E27FC236}">
                <a16:creationId xmlns:a16="http://schemas.microsoft.com/office/drawing/2014/main" id="{27786318-D42A-B0D0-AB4B-F691E9E9900D}"/>
              </a:ext>
            </a:extLst>
          </p:cNvPr>
          <p:cNvPicPr>
            <a:picLocks noChangeAspect="1"/>
          </p:cNvPicPr>
          <p:nvPr/>
        </p:nvPicPr>
        <p:blipFill>
          <a:blip r:embed="rId10"/>
          <a:stretch>
            <a:fillRect/>
          </a:stretch>
        </p:blipFill>
        <p:spPr>
          <a:xfrm>
            <a:off x="6158507" y="1486509"/>
            <a:ext cx="609685" cy="571580"/>
          </a:xfrm>
          <a:prstGeom prst="rect">
            <a:avLst/>
          </a:prstGeom>
        </p:spPr>
      </p:pic>
      <p:pic>
        <p:nvPicPr>
          <p:cNvPr id="102" name="Imagen 101">
            <a:extLst>
              <a:ext uri="{FF2B5EF4-FFF2-40B4-BE49-F238E27FC236}">
                <a16:creationId xmlns:a16="http://schemas.microsoft.com/office/drawing/2014/main" id="{05660390-FA19-C73E-6194-FC09FF092165}"/>
              </a:ext>
            </a:extLst>
          </p:cNvPr>
          <p:cNvPicPr>
            <a:picLocks noChangeAspect="1"/>
          </p:cNvPicPr>
          <p:nvPr/>
        </p:nvPicPr>
        <p:blipFill>
          <a:blip r:embed="rId11"/>
          <a:stretch>
            <a:fillRect/>
          </a:stretch>
        </p:blipFill>
        <p:spPr>
          <a:xfrm>
            <a:off x="6158507" y="4760383"/>
            <a:ext cx="581106" cy="552527"/>
          </a:xfrm>
          <a:prstGeom prst="rect">
            <a:avLst/>
          </a:prstGeom>
        </p:spPr>
      </p:pic>
    </p:spTree>
    <p:extLst>
      <p:ext uri="{BB962C8B-B14F-4D97-AF65-F5344CB8AC3E}">
        <p14:creationId xmlns:p14="http://schemas.microsoft.com/office/powerpoint/2010/main" val="2867335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046D5-7746-5419-6A0D-938D951892B0}"/>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F002594D-98D1-A143-A06B-F9840F504F3E}"/>
              </a:ext>
            </a:extLst>
          </p:cNvPr>
          <p:cNvSpPr txBox="1"/>
          <p:nvPr/>
        </p:nvSpPr>
        <p:spPr>
          <a:xfrm>
            <a:off x="0" y="288494"/>
            <a:ext cx="12191999" cy="635559"/>
          </a:xfrm>
          <a:prstGeom prst="rect">
            <a:avLst/>
          </a:prstGeom>
          <a:noFill/>
        </p:spPr>
        <p:txBody>
          <a:bodyPr wrap="square" rtlCol="0">
            <a:spAutoFit/>
          </a:bodyPr>
          <a:lstStyle/>
          <a:p>
            <a:pPr algn="ctr"/>
            <a:r>
              <a:rPr lang="es-MX" sz="3530" dirty="0">
                <a:latin typeface="Lato Hairline" panose="020F0202020204030203" pitchFamily="34" charset="0"/>
              </a:rPr>
              <a:t>MENCIONES NEGATIVAS</a:t>
            </a:r>
          </a:p>
        </p:txBody>
      </p:sp>
      <p:sp>
        <p:nvSpPr>
          <p:cNvPr id="3" name="Marcador de número de diapositiva 2">
            <a:extLst>
              <a:ext uri="{FF2B5EF4-FFF2-40B4-BE49-F238E27FC236}">
                <a16:creationId xmlns:a16="http://schemas.microsoft.com/office/drawing/2014/main" id="{D82B9641-0AC3-8651-A72B-0FCE7D0513BC}"/>
              </a:ext>
            </a:extLst>
          </p:cNvPr>
          <p:cNvSpPr>
            <a:spLocks noGrp="1"/>
          </p:cNvSpPr>
          <p:nvPr>
            <p:ph type="sldNum" sz="quarter" idx="12"/>
          </p:nvPr>
        </p:nvSpPr>
        <p:spPr/>
        <p:txBody>
          <a:bodyPr/>
          <a:lstStyle/>
          <a:p>
            <a:fld id="{BCD50E75-C482-D349-A535-D00DC07670B7}" type="slidenum">
              <a:rPr lang="es-MX" smtClean="0"/>
              <a:t>13</a:t>
            </a:fld>
            <a:endParaRPr lang="es-MX"/>
          </a:p>
        </p:txBody>
      </p:sp>
      <p:sp>
        <p:nvSpPr>
          <p:cNvPr id="36" name="CuadroTexto 35">
            <a:extLst>
              <a:ext uri="{FF2B5EF4-FFF2-40B4-BE49-F238E27FC236}">
                <a16:creationId xmlns:a16="http://schemas.microsoft.com/office/drawing/2014/main" id="{EFEA934B-C1ED-07B7-B1A8-8E46C719BD1A}"/>
              </a:ext>
            </a:extLst>
          </p:cNvPr>
          <p:cNvSpPr txBox="1"/>
          <p:nvPr/>
        </p:nvSpPr>
        <p:spPr>
          <a:xfrm>
            <a:off x="3047196" y="847387"/>
            <a:ext cx="6097604" cy="369332"/>
          </a:xfrm>
          <a:prstGeom prst="rect">
            <a:avLst/>
          </a:prstGeom>
          <a:noFill/>
        </p:spPr>
        <p:txBody>
          <a:bodyPr wrap="square">
            <a:spAutoFit/>
          </a:bodyPr>
          <a:lstStyle/>
          <a:p>
            <a:pPr algn="ctr"/>
            <a:r>
              <a:rPr lang="es-MX" sz="1800" i="1" dirty="0">
                <a:solidFill>
                  <a:srgbClr val="FF0000"/>
                </a:solidFill>
                <a:latin typeface="Playfair Display" panose="00000500000000000000" pitchFamily="50" charset="0"/>
              </a:rPr>
              <a:t>Palabra: Mazatlán</a:t>
            </a:r>
            <a:endParaRPr lang="es-MX" dirty="0"/>
          </a:p>
        </p:txBody>
      </p:sp>
      <p:sp>
        <p:nvSpPr>
          <p:cNvPr id="4" name="Elipse 3">
            <a:extLst>
              <a:ext uri="{FF2B5EF4-FFF2-40B4-BE49-F238E27FC236}">
                <a16:creationId xmlns:a16="http://schemas.microsoft.com/office/drawing/2014/main" id="{3C758BF3-9D6A-B864-6C93-87E2D6FA90F8}"/>
              </a:ext>
            </a:extLst>
          </p:cNvPr>
          <p:cNvSpPr/>
          <p:nvPr/>
        </p:nvSpPr>
        <p:spPr>
          <a:xfrm>
            <a:off x="695103" y="3629425"/>
            <a:ext cx="1750321" cy="537414"/>
          </a:xfrm>
          <a:prstGeom prst="ellipse">
            <a:avLst/>
          </a:prstGeom>
          <a:noFill/>
          <a:ln w="38100">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sp>
        <p:nvSpPr>
          <p:cNvPr id="5" name="Shape 2">
            <a:extLst>
              <a:ext uri="{FF2B5EF4-FFF2-40B4-BE49-F238E27FC236}">
                <a16:creationId xmlns:a16="http://schemas.microsoft.com/office/drawing/2014/main" id="{DF78603A-B04C-5BE4-8D1C-792415B07BC7}"/>
              </a:ext>
            </a:extLst>
          </p:cNvPr>
          <p:cNvSpPr/>
          <p:nvPr/>
        </p:nvSpPr>
        <p:spPr>
          <a:xfrm>
            <a:off x="314181" y="3030449"/>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6" name="Shape 3">
            <a:extLst>
              <a:ext uri="{FF2B5EF4-FFF2-40B4-BE49-F238E27FC236}">
                <a16:creationId xmlns:a16="http://schemas.microsoft.com/office/drawing/2014/main" id="{F0371903-7575-2D70-CD26-9FA7CC5A5A9E}"/>
              </a:ext>
            </a:extLst>
          </p:cNvPr>
          <p:cNvSpPr/>
          <p:nvPr/>
        </p:nvSpPr>
        <p:spPr>
          <a:xfrm>
            <a:off x="314181" y="3027018"/>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Thin" panose="02000000000000000000" pitchFamily="2" charset="0"/>
              <a:ea typeface="Roboto Thin" panose="02000000000000000000" pitchFamily="2" charset="0"/>
            </a:endParaRPr>
          </a:p>
        </p:txBody>
      </p:sp>
      <p:sp>
        <p:nvSpPr>
          <p:cNvPr id="7" name="Text 6">
            <a:hlinkClick r:id="rId2"/>
            <a:extLst>
              <a:ext uri="{FF2B5EF4-FFF2-40B4-BE49-F238E27FC236}">
                <a16:creationId xmlns:a16="http://schemas.microsoft.com/office/drawing/2014/main" id="{86633C87-81A1-6971-7C4C-1C86A3CF7307}"/>
              </a:ext>
            </a:extLst>
          </p:cNvPr>
          <p:cNvSpPr/>
          <p:nvPr/>
        </p:nvSpPr>
        <p:spPr>
          <a:xfrm>
            <a:off x="1102581" y="3199649"/>
            <a:ext cx="3315600" cy="399600"/>
          </a:xfrm>
          <a:prstGeom prst="rect">
            <a:avLst/>
          </a:prstGeom>
          <a:noFill/>
          <a:ln/>
        </p:spPr>
        <p:txBody>
          <a:bodyPr wrap="none" rtlCol="0" anchor="ctr">
            <a:normAutofit/>
          </a:bodyPr>
          <a:lstStyle/>
          <a:p>
            <a:pPr marL="0" indent="0">
              <a:buNone/>
            </a:pPr>
            <a:r>
              <a:rPr lang="en-US" sz="1600" b="0" i="0" dirty="0">
                <a:solidFill>
                  <a:srgbClr val="1E2534"/>
                </a:solidFill>
                <a:effectLst/>
                <a:latin typeface="Roboto" panose="02000000000000000000" pitchFamily="2" charset="0"/>
              </a:rPr>
              <a:t>My father fell for a thief.</a:t>
            </a:r>
            <a:endParaRPr lang="en-US" sz="1600" dirty="0">
              <a:latin typeface="Roboto Thin" panose="02000000000000000000" pitchFamily="2" charset="0"/>
              <a:ea typeface="Roboto Thin" panose="02000000000000000000" pitchFamily="2" charset="0"/>
            </a:endParaRPr>
          </a:p>
        </p:txBody>
      </p:sp>
      <p:sp>
        <p:nvSpPr>
          <p:cNvPr id="8" name="Text 7">
            <a:extLst>
              <a:ext uri="{FF2B5EF4-FFF2-40B4-BE49-F238E27FC236}">
                <a16:creationId xmlns:a16="http://schemas.microsoft.com/office/drawing/2014/main" id="{96C9C1FD-87A1-5535-4D2A-D0B678638B60}"/>
              </a:ext>
            </a:extLst>
          </p:cNvPr>
          <p:cNvSpPr/>
          <p:nvPr/>
        </p:nvSpPr>
        <p:spPr>
          <a:xfrm>
            <a:off x="1102581" y="3566849"/>
            <a:ext cx="4467259" cy="183400"/>
          </a:xfrm>
          <a:prstGeom prst="rect">
            <a:avLst/>
          </a:prstGeom>
          <a:noFill/>
          <a:ln/>
        </p:spPr>
        <p:txBody>
          <a:bodyPr wrap="square" rtlCol="0" anchor="ctr"/>
          <a:lstStyle/>
          <a:p>
            <a:pPr algn="l"/>
            <a:r>
              <a:rPr lang="pt-BR" sz="1000" dirty="0">
                <a:solidFill>
                  <a:srgbClr val="7B8FA2"/>
                </a:solidFill>
                <a:latin typeface="Roboto" panose="02000000000000000000" pitchFamily="2" charset="0"/>
              </a:rPr>
              <a:t>reddit.com	27 abr., 2025</a:t>
            </a:r>
            <a:endParaRPr lang="es-MX" sz="1000" b="0" i="0" dirty="0">
              <a:solidFill>
                <a:srgbClr val="7B8FA2"/>
              </a:solidFill>
              <a:effectLst/>
              <a:latin typeface="Roboto" panose="02000000000000000000" pitchFamily="2" charset="0"/>
            </a:endParaRPr>
          </a:p>
        </p:txBody>
      </p:sp>
      <p:sp>
        <p:nvSpPr>
          <p:cNvPr id="9" name="Text 8">
            <a:extLst>
              <a:ext uri="{FF2B5EF4-FFF2-40B4-BE49-F238E27FC236}">
                <a16:creationId xmlns:a16="http://schemas.microsoft.com/office/drawing/2014/main" id="{94B0F68B-C1E0-2258-1CF4-9E2601A82D90}"/>
              </a:ext>
            </a:extLst>
          </p:cNvPr>
          <p:cNvSpPr/>
          <p:nvPr/>
        </p:nvSpPr>
        <p:spPr>
          <a:xfrm>
            <a:off x="436581" y="3826049"/>
            <a:ext cx="4978800" cy="507600"/>
          </a:xfrm>
          <a:prstGeom prst="rect">
            <a:avLst/>
          </a:prstGeom>
          <a:noFill/>
          <a:ln/>
        </p:spPr>
        <p:txBody>
          <a:bodyPr wrap="square" rtlCol="0" anchor="ctr"/>
          <a:lstStyle/>
          <a:p>
            <a:pPr marL="0" indent="0">
              <a:buNone/>
            </a:pPr>
            <a:r>
              <a:rPr lang="en-US" sz="1400" dirty="0">
                <a:solidFill>
                  <a:srgbClr val="1E2534"/>
                </a:solidFill>
                <a:latin typeface="Roboto Thin" panose="02000000000000000000" pitchFamily="2" charset="0"/>
                <a:ea typeface="Roboto Thin" panose="02000000000000000000" pitchFamily="2" charset="0"/>
              </a:rPr>
              <a:t>What he wanted for her: Try to help her sell the Harley he had in </a:t>
            </a:r>
            <a:r>
              <a:rPr lang="en-US" sz="1400" b="1" dirty="0">
                <a:solidFill>
                  <a:srgbClr val="1E2534"/>
                </a:solidFill>
                <a:latin typeface="Roboto" panose="02000000000000000000" pitchFamily="2" charset="0"/>
                <a:ea typeface="Roboto" panose="02000000000000000000" pitchFamily="2" charset="0"/>
              </a:rPr>
              <a:t>Mazatlán</a:t>
            </a:r>
            <a:r>
              <a:rPr lang="en-US" sz="1400" dirty="0">
                <a:solidFill>
                  <a:srgbClr val="1E2534"/>
                </a:solidFill>
                <a:latin typeface="Roboto Thin" panose="02000000000000000000" pitchFamily="2" charset="0"/>
                <a:ea typeface="Roboto Thin" panose="02000000000000000000" pitchFamily="2" charset="0"/>
              </a:rPr>
              <a:t> (which was registered in her</a:t>
            </a:r>
            <a:endParaRPr lang="en-US" sz="1400" dirty="0">
              <a:latin typeface="Roboto Thin" panose="02000000000000000000" pitchFamily="2" charset="0"/>
              <a:ea typeface="Roboto Thin" panose="02000000000000000000" pitchFamily="2" charset="0"/>
            </a:endParaRPr>
          </a:p>
        </p:txBody>
      </p:sp>
      <p:sp>
        <p:nvSpPr>
          <p:cNvPr id="10" name="Shape 4">
            <a:extLst>
              <a:ext uri="{FF2B5EF4-FFF2-40B4-BE49-F238E27FC236}">
                <a16:creationId xmlns:a16="http://schemas.microsoft.com/office/drawing/2014/main" id="{5FDB6FFD-E747-1DAD-47B7-4A96286DC869}"/>
              </a:ext>
            </a:extLst>
          </p:cNvPr>
          <p:cNvSpPr/>
          <p:nvPr/>
        </p:nvSpPr>
        <p:spPr>
          <a:xfrm>
            <a:off x="4414581" y="3217349"/>
            <a:ext cx="1000800" cy="334800"/>
          </a:xfrm>
          <a:prstGeom prst="roundRect">
            <a:avLst>
              <a:gd name="adj" fmla="val 136559"/>
            </a:avLst>
          </a:prstGeom>
          <a:solidFill>
            <a:srgbClr val="FFEBEB"/>
          </a:solidFill>
          <a:ln>
            <a:noFill/>
          </a:ln>
        </p:spPr>
        <p:txBody>
          <a:bodyPr/>
          <a:lstStyle/>
          <a:p>
            <a:endParaRPr lang="es-MX">
              <a:latin typeface="Roboto Thin" panose="02000000000000000000" pitchFamily="2" charset="0"/>
              <a:ea typeface="Roboto Thin" panose="02000000000000000000" pitchFamily="2" charset="0"/>
            </a:endParaRPr>
          </a:p>
        </p:txBody>
      </p:sp>
      <p:sp>
        <p:nvSpPr>
          <p:cNvPr id="11" name="Text 5">
            <a:extLst>
              <a:ext uri="{FF2B5EF4-FFF2-40B4-BE49-F238E27FC236}">
                <a16:creationId xmlns:a16="http://schemas.microsoft.com/office/drawing/2014/main" id="{D35757D4-EF2C-DF37-71FD-7C7D01961347}"/>
              </a:ext>
            </a:extLst>
          </p:cNvPr>
          <p:cNvSpPr/>
          <p:nvPr/>
        </p:nvSpPr>
        <p:spPr>
          <a:xfrm>
            <a:off x="4414581" y="3209528"/>
            <a:ext cx="1000800" cy="334800"/>
          </a:xfrm>
          <a:prstGeom prst="rect">
            <a:avLst/>
          </a:prstGeom>
          <a:noFill/>
          <a:ln/>
        </p:spPr>
        <p:txBody>
          <a:bodyPr wrap="square" rtlCol="0" anchor="ctr"/>
          <a:lstStyle/>
          <a:p>
            <a:pPr marL="0" indent="0" algn="ctr">
              <a:buNone/>
            </a:pPr>
            <a:r>
              <a:rPr lang="en-US" sz="1200" b="1" dirty="0" err="1">
                <a:solidFill>
                  <a:srgbClr val="FF0000"/>
                </a:solidFill>
                <a:latin typeface="Roboto Thin" panose="02000000000000000000" pitchFamily="2" charset="0"/>
                <a:ea typeface="Roboto Thin" panose="02000000000000000000" pitchFamily="2" charset="0"/>
              </a:rPr>
              <a:t>Negativo</a:t>
            </a:r>
            <a:endParaRPr lang="en-US" sz="1200" dirty="0">
              <a:solidFill>
                <a:srgbClr val="FF0000"/>
              </a:solidFill>
              <a:latin typeface="Roboto Thin" panose="02000000000000000000" pitchFamily="2" charset="0"/>
              <a:ea typeface="Roboto Thin" panose="02000000000000000000" pitchFamily="2" charset="0"/>
            </a:endParaRPr>
          </a:p>
        </p:txBody>
      </p:sp>
      <p:sp>
        <p:nvSpPr>
          <p:cNvPr id="32" name="Elipse 31">
            <a:extLst>
              <a:ext uri="{FF2B5EF4-FFF2-40B4-BE49-F238E27FC236}">
                <a16:creationId xmlns:a16="http://schemas.microsoft.com/office/drawing/2014/main" id="{E8E67672-0671-9279-A29B-9BFB29A443D8}"/>
              </a:ext>
            </a:extLst>
          </p:cNvPr>
          <p:cNvSpPr/>
          <p:nvPr/>
        </p:nvSpPr>
        <p:spPr>
          <a:xfrm>
            <a:off x="695103" y="5163638"/>
            <a:ext cx="1750321" cy="537414"/>
          </a:xfrm>
          <a:prstGeom prst="ellipse">
            <a:avLst/>
          </a:prstGeom>
          <a:noFill/>
          <a:ln w="38100">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sp>
        <p:nvSpPr>
          <p:cNvPr id="33" name="Shape 2">
            <a:extLst>
              <a:ext uri="{FF2B5EF4-FFF2-40B4-BE49-F238E27FC236}">
                <a16:creationId xmlns:a16="http://schemas.microsoft.com/office/drawing/2014/main" id="{FF47CBB4-A5BC-AF2B-4D89-84879CB84585}"/>
              </a:ext>
            </a:extLst>
          </p:cNvPr>
          <p:cNvSpPr/>
          <p:nvPr/>
        </p:nvSpPr>
        <p:spPr>
          <a:xfrm>
            <a:off x="314181" y="4564662"/>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35" name="Shape 3">
            <a:extLst>
              <a:ext uri="{FF2B5EF4-FFF2-40B4-BE49-F238E27FC236}">
                <a16:creationId xmlns:a16="http://schemas.microsoft.com/office/drawing/2014/main" id="{F96AE855-1795-86D3-6FE8-7B9B3320ECFC}"/>
              </a:ext>
            </a:extLst>
          </p:cNvPr>
          <p:cNvSpPr/>
          <p:nvPr/>
        </p:nvSpPr>
        <p:spPr>
          <a:xfrm>
            <a:off x="314181" y="4561231"/>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Thin" panose="02000000000000000000" pitchFamily="2" charset="0"/>
              <a:ea typeface="Roboto Thin" panose="02000000000000000000" pitchFamily="2" charset="0"/>
            </a:endParaRPr>
          </a:p>
        </p:txBody>
      </p:sp>
      <p:sp>
        <p:nvSpPr>
          <p:cNvPr id="37" name="Text 6">
            <a:hlinkClick r:id="rId3"/>
            <a:extLst>
              <a:ext uri="{FF2B5EF4-FFF2-40B4-BE49-F238E27FC236}">
                <a16:creationId xmlns:a16="http://schemas.microsoft.com/office/drawing/2014/main" id="{F3CCC2D7-D42C-B676-45DD-2F9D191FC4F0}"/>
              </a:ext>
            </a:extLst>
          </p:cNvPr>
          <p:cNvSpPr/>
          <p:nvPr/>
        </p:nvSpPr>
        <p:spPr>
          <a:xfrm>
            <a:off x="1102581" y="4733862"/>
            <a:ext cx="3315600" cy="399600"/>
          </a:xfrm>
          <a:prstGeom prst="rect">
            <a:avLst/>
          </a:prstGeom>
          <a:noFill/>
          <a:ln/>
        </p:spPr>
        <p:txBody>
          <a:bodyPr wrap="none" rtlCol="0" anchor="ctr">
            <a:normAutofit/>
          </a:bodyPr>
          <a:lstStyle/>
          <a:p>
            <a:pPr marL="0" indent="0">
              <a:buNone/>
            </a:pPr>
            <a:r>
              <a:rPr lang="es-ES" sz="1600" b="0" i="0" dirty="0">
                <a:solidFill>
                  <a:srgbClr val="1E2534"/>
                </a:solidFill>
                <a:effectLst/>
                <a:latin typeface="Roboto" panose="02000000000000000000" pitchFamily="2" charset="0"/>
              </a:rPr>
              <a:t>historiasconbrunoferrer</a:t>
            </a:r>
            <a:endParaRPr lang="en-US" sz="1600" dirty="0">
              <a:latin typeface="Roboto Thin" panose="02000000000000000000" pitchFamily="2" charset="0"/>
              <a:ea typeface="Roboto Thin" panose="02000000000000000000" pitchFamily="2" charset="0"/>
            </a:endParaRPr>
          </a:p>
        </p:txBody>
      </p:sp>
      <p:sp>
        <p:nvSpPr>
          <p:cNvPr id="38" name="Text 7">
            <a:extLst>
              <a:ext uri="{FF2B5EF4-FFF2-40B4-BE49-F238E27FC236}">
                <a16:creationId xmlns:a16="http://schemas.microsoft.com/office/drawing/2014/main" id="{16A667EF-2ABA-CA68-EF5D-45814B543043}"/>
              </a:ext>
            </a:extLst>
          </p:cNvPr>
          <p:cNvSpPr/>
          <p:nvPr/>
        </p:nvSpPr>
        <p:spPr>
          <a:xfrm>
            <a:off x="1102581" y="5101062"/>
            <a:ext cx="4467259" cy="183400"/>
          </a:xfrm>
          <a:prstGeom prst="rect">
            <a:avLst/>
          </a:prstGeom>
          <a:noFill/>
          <a:ln/>
        </p:spPr>
        <p:txBody>
          <a:bodyPr wrap="square" rtlCol="0" anchor="ctr"/>
          <a:lstStyle/>
          <a:p>
            <a:pPr algn="l"/>
            <a:r>
              <a:rPr lang="pt-BR" sz="1000" dirty="0">
                <a:solidFill>
                  <a:srgbClr val="7B8FA2"/>
                </a:solidFill>
                <a:latin typeface="Roboto" panose="02000000000000000000" pitchFamily="2" charset="0"/>
              </a:rPr>
              <a:t>2.1M vistas	691K seguidores	23 abr., 2025</a:t>
            </a:r>
            <a:endParaRPr lang="es-MX" sz="1000" b="0" i="0" dirty="0">
              <a:solidFill>
                <a:srgbClr val="7B8FA2"/>
              </a:solidFill>
              <a:effectLst/>
              <a:latin typeface="Roboto" panose="02000000000000000000" pitchFamily="2" charset="0"/>
            </a:endParaRPr>
          </a:p>
        </p:txBody>
      </p:sp>
      <p:sp>
        <p:nvSpPr>
          <p:cNvPr id="39" name="Text 8">
            <a:extLst>
              <a:ext uri="{FF2B5EF4-FFF2-40B4-BE49-F238E27FC236}">
                <a16:creationId xmlns:a16="http://schemas.microsoft.com/office/drawing/2014/main" id="{EF9B2E72-FE40-8C92-F70C-09E57164EA17}"/>
              </a:ext>
            </a:extLst>
          </p:cNvPr>
          <p:cNvSpPr/>
          <p:nvPr/>
        </p:nvSpPr>
        <p:spPr>
          <a:xfrm>
            <a:off x="436581" y="5360262"/>
            <a:ext cx="4978800" cy="507600"/>
          </a:xfrm>
          <a:prstGeom prst="rect">
            <a:avLst/>
          </a:prstGeom>
          <a:noFill/>
          <a:ln/>
        </p:spPr>
        <p:txBody>
          <a:bodyPr wrap="square" rtlCol="0" anchor="ctr"/>
          <a:lstStyle/>
          <a:p>
            <a:pPr marL="0" indent="0">
              <a:buNone/>
            </a:pPr>
            <a:r>
              <a:rPr lang="es-ES" sz="1400" dirty="0">
                <a:solidFill>
                  <a:srgbClr val="1E2534"/>
                </a:solidFill>
                <a:latin typeface="Roboto Thin" panose="02000000000000000000" pitchFamily="2" charset="0"/>
                <a:ea typeface="Roboto Thin" panose="02000000000000000000" pitchFamily="2" charset="0"/>
              </a:rPr>
              <a:t>La humillación que le hicieron al gringo que corrió al albañil en </a:t>
            </a:r>
            <a:r>
              <a:rPr lang="es-ES" sz="1400" b="1" dirty="0">
                <a:solidFill>
                  <a:srgbClr val="1E2534"/>
                </a:solidFill>
                <a:latin typeface="Roboto" panose="02000000000000000000" pitchFamily="2" charset="0"/>
                <a:ea typeface="Roboto" panose="02000000000000000000" pitchFamily="2" charset="0"/>
              </a:rPr>
              <a:t>Mazatlán</a:t>
            </a:r>
            <a:r>
              <a:rPr lang="es-ES" sz="1400" dirty="0">
                <a:solidFill>
                  <a:srgbClr val="1E2534"/>
                </a:solidFill>
                <a:latin typeface="Roboto Thin" panose="02000000000000000000" pitchFamily="2" charset="0"/>
                <a:ea typeface="Roboto Thin" panose="02000000000000000000" pitchFamily="2" charset="0"/>
              </a:rPr>
              <a:t> #gringomazatlan #mazatlan</a:t>
            </a:r>
            <a:endParaRPr lang="en-US" sz="1400" dirty="0">
              <a:latin typeface="Roboto Thin" panose="02000000000000000000" pitchFamily="2" charset="0"/>
              <a:ea typeface="Roboto Thin" panose="02000000000000000000" pitchFamily="2" charset="0"/>
            </a:endParaRPr>
          </a:p>
        </p:txBody>
      </p:sp>
      <p:sp>
        <p:nvSpPr>
          <p:cNvPr id="42" name="Shape 4">
            <a:extLst>
              <a:ext uri="{FF2B5EF4-FFF2-40B4-BE49-F238E27FC236}">
                <a16:creationId xmlns:a16="http://schemas.microsoft.com/office/drawing/2014/main" id="{DFC45B1D-E830-6BCD-91BC-ABD0E6619382}"/>
              </a:ext>
            </a:extLst>
          </p:cNvPr>
          <p:cNvSpPr/>
          <p:nvPr/>
        </p:nvSpPr>
        <p:spPr>
          <a:xfrm>
            <a:off x="4414581" y="4751562"/>
            <a:ext cx="1000800" cy="334800"/>
          </a:xfrm>
          <a:prstGeom prst="roundRect">
            <a:avLst>
              <a:gd name="adj" fmla="val 136559"/>
            </a:avLst>
          </a:prstGeom>
          <a:solidFill>
            <a:srgbClr val="FFEBEB"/>
          </a:solidFill>
          <a:ln>
            <a:noFill/>
          </a:ln>
        </p:spPr>
        <p:txBody>
          <a:bodyPr/>
          <a:lstStyle/>
          <a:p>
            <a:endParaRPr lang="es-MX">
              <a:latin typeface="Roboto Thin" panose="02000000000000000000" pitchFamily="2" charset="0"/>
              <a:ea typeface="Roboto Thin" panose="02000000000000000000" pitchFamily="2" charset="0"/>
            </a:endParaRPr>
          </a:p>
        </p:txBody>
      </p:sp>
      <p:sp>
        <p:nvSpPr>
          <p:cNvPr id="43" name="Text 5">
            <a:extLst>
              <a:ext uri="{FF2B5EF4-FFF2-40B4-BE49-F238E27FC236}">
                <a16:creationId xmlns:a16="http://schemas.microsoft.com/office/drawing/2014/main" id="{2D7EF109-F059-09AA-CBD5-35338F226AC0}"/>
              </a:ext>
            </a:extLst>
          </p:cNvPr>
          <p:cNvSpPr/>
          <p:nvPr/>
        </p:nvSpPr>
        <p:spPr>
          <a:xfrm>
            <a:off x="4414581" y="4743741"/>
            <a:ext cx="1000800" cy="334800"/>
          </a:xfrm>
          <a:prstGeom prst="rect">
            <a:avLst/>
          </a:prstGeom>
          <a:noFill/>
          <a:ln/>
        </p:spPr>
        <p:txBody>
          <a:bodyPr wrap="square" rtlCol="0" anchor="ctr"/>
          <a:lstStyle/>
          <a:p>
            <a:pPr marL="0" indent="0" algn="ctr">
              <a:buNone/>
            </a:pPr>
            <a:r>
              <a:rPr lang="en-US" sz="1200" b="1" dirty="0" err="1">
                <a:solidFill>
                  <a:srgbClr val="FF0000"/>
                </a:solidFill>
                <a:latin typeface="Roboto Thin" panose="02000000000000000000" pitchFamily="2" charset="0"/>
                <a:ea typeface="Roboto Thin" panose="02000000000000000000" pitchFamily="2" charset="0"/>
              </a:rPr>
              <a:t>Negativo</a:t>
            </a:r>
            <a:endParaRPr lang="en-US" sz="1200" dirty="0">
              <a:solidFill>
                <a:srgbClr val="FF0000"/>
              </a:solidFill>
              <a:latin typeface="Roboto Thin" panose="02000000000000000000" pitchFamily="2" charset="0"/>
              <a:ea typeface="Roboto Thin" panose="02000000000000000000" pitchFamily="2" charset="0"/>
            </a:endParaRPr>
          </a:p>
        </p:txBody>
      </p:sp>
      <p:sp>
        <p:nvSpPr>
          <p:cNvPr id="47" name="Elipse 46">
            <a:extLst>
              <a:ext uri="{FF2B5EF4-FFF2-40B4-BE49-F238E27FC236}">
                <a16:creationId xmlns:a16="http://schemas.microsoft.com/office/drawing/2014/main" id="{83B36685-BD6F-BC64-414D-3FEC0C8E2E1E}"/>
              </a:ext>
            </a:extLst>
          </p:cNvPr>
          <p:cNvSpPr/>
          <p:nvPr/>
        </p:nvSpPr>
        <p:spPr>
          <a:xfrm>
            <a:off x="6215084" y="1944227"/>
            <a:ext cx="1750321" cy="537414"/>
          </a:xfrm>
          <a:prstGeom prst="ellipse">
            <a:avLst/>
          </a:prstGeom>
          <a:noFill/>
          <a:ln w="38100">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sp>
        <p:nvSpPr>
          <p:cNvPr id="55" name="Shape 2">
            <a:extLst>
              <a:ext uri="{FF2B5EF4-FFF2-40B4-BE49-F238E27FC236}">
                <a16:creationId xmlns:a16="http://schemas.microsoft.com/office/drawing/2014/main" id="{78F71AF3-06D5-9278-76BA-D6EFC8505145}"/>
              </a:ext>
            </a:extLst>
          </p:cNvPr>
          <p:cNvSpPr/>
          <p:nvPr/>
        </p:nvSpPr>
        <p:spPr>
          <a:xfrm>
            <a:off x="5834162" y="1345251"/>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69" name="Shape 3">
            <a:extLst>
              <a:ext uri="{FF2B5EF4-FFF2-40B4-BE49-F238E27FC236}">
                <a16:creationId xmlns:a16="http://schemas.microsoft.com/office/drawing/2014/main" id="{10F18A37-7331-5ED3-A83E-52664409C83D}"/>
              </a:ext>
            </a:extLst>
          </p:cNvPr>
          <p:cNvSpPr/>
          <p:nvPr/>
        </p:nvSpPr>
        <p:spPr>
          <a:xfrm>
            <a:off x="5834162" y="1341820"/>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Thin" panose="02000000000000000000" pitchFamily="2" charset="0"/>
              <a:ea typeface="Roboto Thin" panose="02000000000000000000" pitchFamily="2" charset="0"/>
            </a:endParaRPr>
          </a:p>
        </p:txBody>
      </p:sp>
      <p:sp>
        <p:nvSpPr>
          <p:cNvPr id="70" name="Text 6">
            <a:extLst>
              <a:ext uri="{FF2B5EF4-FFF2-40B4-BE49-F238E27FC236}">
                <a16:creationId xmlns:a16="http://schemas.microsoft.com/office/drawing/2014/main" id="{BDA0C2D8-8C43-3809-D8EE-7131F15DAD60}"/>
              </a:ext>
            </a:extLst>
          </p:cNvPr>
          <p:cNvSpPr/>
          <p:nvPr/>
        </p:nvSpPr>
        <p:spPr>
          <a:xfrm>
            <a:off x="6622562" y="1514451"/>
            <a:ext cx="3315600" cy="399600"/>
          </a:xfrm>
          <a:prstGeom prst="rect">
            <a:avLst/>
          </a:prstGeom>
          <a:noFill/>
          <a:ln/>
        </p:spPr>
        <p:txBody>
          <a:bodyPr wrap="none" rtlCol="0" anchor="ctr">
            <a:normAutofit/>
          </a:bodyPr>
          <a:lstStyle/>
          <a:p>
            <a:pPr marL="0" indent="0">
              <a:buNone/>
            </a:pPr>
            <a:r>
              <a:rPr lang="es-ES" sz="1600" b="0" i="0" dirty="0">
                <a:solidFill>
                  <a:srgbClr val="1E2534"/>
                </a:solidFill>
                <a:effectLst/>
                <a:latin typeface="Roboto" panose="02000000000000000000" pitchFamily="2" charset="0"/>
                <a:hlinkClick r:id="rId4"/>
              </a:rPr>
              <a:t>Extranjero se vuelve viral por…</a:t>
            </a:r>
            <a:endParaRPr lang="en-US" sz="1600" dirty="0">
              <a:latin typeface="Roboto Thin" panose="02000000000000000000" pitchFamily="2" charset="0"/>
              <a:ea typeface="Roboto Thin" panose="02000000000000000000" pitchFamily="2" charset="0"/>
            </a:endParaRPr>
          </a:p>
        </p:txBody>
      </p:sp>
      <p:sp>
        <p:nvSpPr>
          <p:cNvPr id="71" name="Text 7">
            <a:extLst>
              <a:ext uri="{FF2B5EF4-FFF2-40B4-BE49-F238E27FC236}">
                <a16:creationId xmlns:a16="http://schemas.microsoft.com/office/drawing/2014/main" id="{31DD9F89-9DD5-393B-5EBF-753CEEDE15D0}"/>
              </a:ext>
            </a:extLst>
          </p:cNvPr>
          <p:cNvSpPr/>
          <p:nvPr/>
        </p:nvSpPr>
        <p:spPr>
          <a:xfrm>
            <a:off x="6622562" y="1881651"/>
            <a:ext cx="4467259" cy="183400"/>
          </a:xfrm>
          <a:prstGeom prst="rect">
            <a:avLst/>
          </a:prstGeom>
          <a:noFill/>
          <a:ln/>
        </p:spPr>
        <p:txBody>
          <a:bodyPr wrap="square" rtlCol="0" anchor="ctr"/>
          <a:lstStyle/>
          <a:p>
            <a:pPr algn="l"/>
            <a:r>
              <a:rPr lang="pt-BR" sz="1000" dirty="0">
                <a:solidFill>
                  <a:srgbClr val="7B8FA2"/>
                </a:solidFill>
                <a:latin typeface="Roboto" panose="02000000000000000000" pitchFamily="2" charset="0"/>
              </a:rPr>
              <a:t>marca.com	23 abr., 2025</a:t>
            </a:r>
            <a:endParaRPr lang="es-MX" sz="1000" b="0" i="0" dirty="0">
              <a:solidFill>
                <a:srgbClr val="7B8FA2"/>
              </a:solidFill>
              <a:effectLst/>
              <a:latin typeface="Roboto" panose="02000000000000000000" pitchFamily="2" charset="0"/>
            </a:endParaRPr>
          </a:p>
        </p:txBody>
      </p:sp>
      <p:sp>
        <p:nvSpPr>
          <p:cNvPr id="74" name="Text 8">
            <a:extLst>
              <a:ext uri="{FF2B5EF4-FFF2-40B4-BE49-F238E27FC236}">
                <a16:creationId xmlns:a16="http://schemas.microsoft.com/office/drawing/2014/main" id="{4317C9F6-D6A3-891D-B33F-3222847BE348}"/>
              </a:ext>
            </a:extLst>
          </p:cNvPr>
          <p:cNvSpPr/>
          <p:nvPr/>
        </p:nvSpPr>
        <p:spPr>
          <a:xfrm>
            <a:off x="5956562" y="2140851"/>
            <a:ext cx="4978800" cy="507600"/>
          </a:xfrm>
          <a:prstGeom prst="rect">
            <a:avLst/>
          </a:prstGeom>
          <a:noFill/>
          <a:ln/>
        </p:spPr>
        <p:txBody>
          <a:bodyPr wrap="square" rtlCol="0" anchor="ctr"/>
          <a:lstStyle/>
          <a:p>
            <a:pPr marL="0" indent="0">
              <a:buNone/>
            </a:pPr>
            <a:r>
              <a:rPr lang="en-US" sz="1400" dirty="0">
                <a:solidFill>
                  <a:srgbClr val="1E2534"/>
                </a:solidFill>
                <a:latin typeface="Roboto Thin" panose="02000000000000000000" pitchFamily="2" charset="0"/>
                <a:ea typeface="Roboto Thin" panose="02000000000000000000" pitchFamily="2" charset="0"/>
              </a:rPr>
              <a:t>... </a:t>
            </a:r>
            <a:r>
              <a:rPr lang="es-ES" sz="1400" dirty="0">
                <a:solidFill>
                  <a:srgbClr val="1E2534"/>
                </a:solidFill>
                <a:latin typeface="Roboto Thin" panose="02000000000000000000" pitchFamily="2" charset="0"/>
                <a:ea typeface="Roboto Thin" panose="02000000000000000000" pitchFamily="2" charset="0"/>
              </a:rPr>
              <a:t>El incidente desató críticas por clasismo y actitudes hostiles hacia locales</a:t>
            </a:r>
            <a:endParaRPr lang="en-US" sz="1400" dirty="0">
              <a:latin typeface="Roboto Thin" panose="02000000000000000000" pitchFamily="2" charset="0"/>
              <a:ea typeface="Roboto Thin" panose="02000000000000000000" pitchFamily="2" charset="0"/>
            </a:endParaRPr>
          </a:p>
        </p:txBody>
      </p:sp>
      <p:sp>
        <p:nvSpPr>
          <p:cNvPr id="75" name="Shape 4">
            <a:extLst>
              <a:ext uri="{FF2B5EF4-FFF2-40B4-BE49-F238E27FC236}">
                <a16:creationId xmlns:a16="http://schemas.microsoft.com/office/drawing/2014/main" id="{90E899B2-1611-9963-C903-833CFCCE5F34}"/>
              </a:ext>
            </a:extLst>
          </p:cNvPr>
          <p:cNvSpPr/>
          <p:nvPr/>
        </p:nvSpPr>
        <p:spPr>
          <a:xfrm>
            <a:off x="9934562" y="1532151"/>
            <a:ext cx="1000800" cy="334800"/>
          </a:xfrm>
          <a:prstGeom prst="roundRect">
            <a:avLst>
              <a:gd name="adj" fmla="val 136559"/>
            </a:avLst>
          </a:prstGeom>
          <a:solidFill>
            <a:srgbClr val="FFEBEB"/>
          </a:solidFill>
          <a:ln>
            <a:noFill/>
          </a:ln>
        </p:spPr>
        <p:txBody>
          <a:bodyPr/>
          <a:lstStyle/>
          <a:p>
            <a:endParaRPr lang="es-MX">
              <a:latin typeface="Roboto Thin" panose="02000000000000000000" pitchFamily="2" charset="0"/>
              <a:ea typeface="Roboto Thin" panose="02000000000000000000" pitchFamily="2" charset="0"/>
            </a:endParaRPr>
          </a:p>
        </p:txBody>
      </p:sp>
      <p:sp>
        <p:nvSpPr>
          <p:cNvPr id="76" name="Text 5">
            <a:extLst>
              <a:ext uri="{FF2B5EF4-FFF2-40B4-BE49-F238E27FC236}">
                <a16:creationId xmlns:a16="http://schemas.microsoft.com/office/drawing/2014/main" id="{4A144503-DD98-F4BF-9EEA-AAC0D81BD413}"/>
              </a:ext>
            </a:extLst>
          </p:cNvPr>
          <p:cNvSpPr/>
          <p:nvPr/>
        </p:nvSpPr>
        <p:spPr>
          <a:xfrm>
            <a:off x="9934562" y="1524330"/>
            <a:ext cx="1000800" cy="334800"/>
          </a:xfrm>
          <a:prstGeom prst="rect">
            <a:avLst/>
          </a:prstGeom>
          <a:noFill/>
          <a:ln/>
        </p:spPr>
        <p:txBody>
          <a:bodyPr wrap="square" rtlCol="0" anchor="ctr"/>
          <a:lstStyle/>
          <a:p>
            <a:pPr marL="0" indent="0" algn="ctr">
              <a:buNone/>
            </a:pPr>
            <a:r>
              <a:rPr lang="en-US" sz="1200" b="1" dirty="0" err="1">
                <a:solidFill>
                  <a:srgbClr val="FF0000"/>
                </a:solidFill>
                <a:latin typeface="Roboto Thin" panose="02000000000000000000" pitchFamily="2" charset="0"/>
                <a:ea typeface="Roboto Thin" panose="02000000000000000000" pitchFamily="2" charset="0"/>
              </a:rPr>
              <a:t>Negativo</a:t>
            </a:r>
            <a:endParaRPr lang="en-US" sz="1200" dirty="0">
              <a:solidFill>
                <a:srgbClr val="FF0000"/>
              </a:solidFill>
              <a:latin typeface="Roboto Thin" panose="02000000000000000000" pitchFamily="2" charset="0"/>
              <a:ea typeface="Roboto Thin" panose="02000000000000000000" pitchFamily="2" charset="0"/>
            </a:endParaRPr>
          </a:p>
        </p:txBody>
      </p:sp>
      <p:pic>
        <p:nvPicPr>
          <p:cNvPr id="77" name="Imagen 76">
            <a:extLst>
              <a:ext uri="{FF2B5EF4-FFF2-40B4-BE49-F238E27FC236}">
                <a16:creationId xmlns:a16="http://schemas.microsoft.com/office/drawing/2014/main" id="{16269FF4-9BAD-F066-49F5-3D0038C5C574}"/>
              </a:ext>
            </a:extLst>
          </p:cNvPr>
          <p:cNvPicPr>
            <a:picLocks noChangeAspect="1"/>
          </p:cNvPicPr>
          <p:nvPr/>
        </p:nvPicPr>
        <p:blipFill>
          <a:blip r:embed="rId5"/>
          <a:stretch>
            <a:fillRect/>
          </a:stretch>
        </p:blipFill>
        <p:spPr>
          <a:xfrm>
            <a:off x="6000943" y="1544676"/>
            <a:ext cx="524078" cy="453257"/>
          </a:xfrm>
          <a:prstGeom prst="rect">
            <a:avLst/>
          </a:prstGeom>
        </p:spPr>
      </p:pic>
      <p:sp>
        <p:nvSpPr>
          <p:cNvPr id="78" name="Elipse 77">
            <a:extLst>
              <a:ext uri="{FF2B5EF4-FFF2-40B4-BE49-F238E27FC236}">
                <a16:creationId xmlns:a16="http://schemas.microsoft.com/office/drawing/2014/main" id="{F0BC482D-5ADF-8A9C-D5E8-3B43862486A2}"/>
              </a:ext>
            </a:extLst>
          </p:cNvPr>
          <p:cNvSpPr/>
          <p:nvPr/>
        </p:nvSpPr>
        <p:spPr>
          <a:xfrm>
            <a:off x="6215084" y="3656807"/>
            <a:ext cx="1750321" cy="537414"/>
          </a:xfrm>
          <a:prstGeom prst="ellipse">
            <a:avLst/>
          </a:prstGeom>
          <a:noFill/>
          <a:ln w="38100">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sp>
        <p:nvSpPr>
          <p:cNvPr id="79" name="Shape 2">
            <a:extLst>
              <a:ext uri="{FF2B5EF4-FFF2-40B4-BE49-F238E27FC236}">
                <a16:creationId xmlns:a16="http://schemas.microsoft.com/office/drawing/2014/main" id="{0513FB42-EAEB-58A2-FD29-8E7856ACF8A8}"/>
              </a:ext>
            </a:extLst>
          </p:cNvPr>
          <p:cNvSpPr/>
          <p:nvPr/>
        </p:nvSpPr>
        <p:spPr>
          <a:xfrm>
            <a:off x="5834162" y="3057831"/>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83" name="Shape 3">
            <a:extLst>
              <a:ext uri="{FF2B5EF4-FFF2-40B4-BE49-F238E27FC236}">
                <a16:creationId xmlns:a16="http://schemas.microsoft.com/office/drawing/2014/main" id="{503043C5-89DC-986A-F79F-9BE9A508E251}"/>
              </a:ext>
            </a:extLst>
          </p:cNvPr>
          <p:cNvSpPr/>
          <p:nvPr/>
        </p:nvSpPr>
        <p:spPr>
          <a:xfrm>
            <a:off x="5834162" y="3054400"/>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Thin" panose="02000000000000000000" pitchFamily="2" charset="0"/>
              <a:ea typeface="Roboto Thin" panose="02000000000000000000" pitchFamily="2" charset="0"/>
            </a:endParaRPr>
          </a:p>
        </p:txBody>
      </p:sp>
      <p:sp>
        <p:nvSpPr>
          <p:cNvPr id="84" name="Text 6">
            <a:hlinkClick r:id="rId6"/>
            <a:extLst>
              <a:ext uri="{FF2B5EF4-FFF2-40B4-BE49-F238E27FC236}">
                <a16:creationId xmlns:a16="http://schemas.microsoft.com/office/drawing/2014/main" id="{A4AF8202-32FF-17DB-65A9-01AB6B876F89}"/>
              </a:ext>
            </a:extLst>
          </p:cNvPr>
          <p:cNvSpPr/>
          <p:nvPr/>
        </p:nvSpPr>
        <p:spPr>
          <a:xfrm>
            <a:off x="6622562" y="3227031"/>
            <a:ext cx="3315600" cy="399600"/>
          </a:xfrm>
          <a:prstGeom prst="rect">
            <a:avLst/>
          </a:prstGeom>
          <a:noFill/>
          <a:ln/>
        </p:spPr>
        <p:txBody>
          <a:bodyPr wrap="none" rtlCol="0" anchor="ctr">
            <a:normAutofit/>
          </a:bodyPr>
          <a:lstStyle/>
          <a:p>
            <a:pPr marL="0" indent="0">
              <a:buNone/>
            </a:pPr>
            <a:r>
              <a:rPr lang="es-ES" sz="1600" b="0" i="0" dirty="0">
                <a:solidFill>
                  <a:srgbClr val="1E2534"/>
                </a:solidFill>
                <a:effectLst/>
                <a:latin typeface="Roboto" panose="02000000000000000000" pitchFamily="2" charset="0"/>
              </a:rPr>
              <a:t>aztecanoticias</a:t>
            </a:r>
            <a:endParaRPr lang="en-US" sz="1600" dirty="0">
              <a:latin typeface="Roboto Thin" panose="02000000000000000000" pitchFamily="2" charset="0"/>
              <a:ea typeface="Roboto Thin" panose="02000000000000000000" pitchFamily="2" charset="0"/>
            </a:endParaRPr>
          </a:p>
        </p:txBody>
      </p:sp>
      <p:sp>
        <p:nvSpPr>
          <p:cNvPr id="85" name="Text 7">
            <a:extLst>
              <a:ext uri="{FF2B5EF4-FFF2-40B4-BE49-F238E27FC236}">
                <a16:creationId xmlns:a16="http://schemas.microsoft.com/office/drawing/2014/main" id="{309A1992-E2E0-DD84-3D03-50D7C6DF2EA0}"/>
              </a:ext>
            </a:extLst>
          </p:cNvPr>
          <p:cNvSpPr/>
          <p:nvPr/>
        </p:nvSpPr>
        <p:spPr>
          <a:xfrm>
            <a:off x="6622562" y="3594231"/>
            <a:ext cx="4467259" cy="183400"/>
          </a:xfrm>
          <a:prstGeom prst="rect">
            <a:avLst/>
          </a:prstGeom>
          <a:noFill/>
          <a:ln/>
        </p:spPr>
        <p:txBody>
          <a:bodyPr wrap="square" rtlCol="0" anchor="ctr"/>
          <a:lstStyle/>
          <a:p>
            <a:pPr algn="l"/>
            <a:r>
              <a:rPr lang="pt-BR" sz="1000" dirty="0">
                <a:solidFill>
                  <a:srgbClr val="7B8FA2"/>
                </a:solidFill>
                <a:latin typeface="Roboto" panose="02000000000000000000" pitchFamily="2" charset="0"/>
              </a:rPr>
              <a:t>1.8M vistas	12M seguidores		21 abr., 2025</a:t>
            </a:r>
            <a:endParaRPr lang="es-MX" sz="1000" b="0" i="0" dirty="0">
              <a:solidFill>
                <a:srgbClr val="7B8FA2"/>
              </a:solidFill>
              <a:effectLst/>
              <a:latin typeface="Roboto" panose="02000000000000000000" pitchFamily="2" charset="0"/>
            </a:endParaRPr>
          </a:p>
        </p:txBody>
      </p:sp>
      <p:sp>
        <p:nvSpPr>
          <p:cNvPr id="86" name="Text 8">
            <a:extLst>
              <a:ext uri="{FF2B5EF4-FFF2-40B4-BE49-F238E27FC236}">
                <a16:creationId xmlns:a16="http://schemas.microsoft.com/office/drawing/2014/main" id="{99DA706C-FDA3-2F21-2D5A-4247A4742CF7}"/>
              </a:ext>
            </a:extLst>
          </p:cNvPr>
          <p:cNvSpPr/>
          <p:nvPr/>
        </p:nvSpPr>
        <p:spPr>
          <a:xfrm>
            <a:off x="5956562" y="3853431"/>
            <a:ext cx="4978800" cy="507600"/>
          </a:xfrm>
          <a:prstGeom prst="rect">
            <a:avLst/>
          </a:prstGeom>
          <a:noFill/>
          <a:ln/>
        </p:spPr>
        <p:txBody>
          <a:bodyPr wrap="square" rtlCol="0" anchor="ctr"/>
          <a:lstStyle/>
          <a:p>
            <a:pPr marL="0" indent="0">
              <a:buNone/>
            </a:pPr>
            <a:r>
              <a:rPr lang="es-ES" sz="1400" dirty="0">
                <a:solidFill>
                  <a:srgbClr val="1E2534"/>
                </a:solidFill>
                <a:latin typeface="Roboto Thin" panose="02000000000000000000" pitchFamily="2" charset="0"/>
                <a:ea typeface="Roboto Thin" panose="02000000000000000000" pitchFamily="2" charset="0"/>
              </a:rPr>
              <a:t>¿Cuándo será el día que haya paz en nuestro país? En  </a:t>
            </a:r>
            <a:r>
              <a:rPr lang="es-ES" sz="1400" b="1" dirty="0">
                <a:solidFill>
                  <a:srgbClr val="1E2534"/>
                </a:solidFill>
                <a:latin typeface="Roboto" panose="02000000000000000000" pitchFamily="2" charset="0"/>
                <a:ea typeface="Roboto" panose="02000000000000000000" pitchFamily="2" charset="0"/>
              </a:rPr>
              <a:t>Mazatlán</a:t>
            </a:r>
            <a:r>
              <a:rPr lang="es-ES" sz="1400" dirty="0">
                <a:solidFill>
                  <a:srgbClr val="1E2534"/>
                </a:solidFill>
                <a:latin typeface="Roboto Thin" panose="02000000000000000000" pitchFamily="2" charset="0"/>
                <a:ea typeface="Roboto Thin" panose="02000000000000000000" pitchFamily="2" charset="0"/>
              </a:rPr>
              <a:t>, Sinaloa…</a:t>
            </a:r>
            <a:endParaRPr lang="en-US" sz="1400" dirty="0">
              <a:latin typeface="Roboto Thin" panose="02000000000000000000" pitchFamily="2" charset="0"/>
              <a:ea typeface="Roboto Thin" panose="02000000000000000000" pitchFamily="2" charset="0"/>
            </a:endParaRPr>
          </a:p>
        </p:txBody>
      </p:sp>
      <p:sp>
        <p:nvSpPr>
          <p:cNvPr id="89" name="Shape 4">
            <a:extLst>
              <a:ext uri="{FF2B5EF4-FFF2-40B4-BE49-F238E27FC236}">
                <a16:creationId xmlns:a16="http://schemas.microsoft.com/office/drawing/2014/main" id="{D1DB1645-A496-009C-DADA-3C9D5E450286}"/>
              </a:ext>
            </a:extLst>
          </p:cNvPr>
          <p:cNvSpPr/>
          <p:nvPr/>
        </p:nvSpPr>
        <p:spPr>
          <a:xfrm>
            <a:off x="9934562" y="3244731"/>
            <a:ext cx="1000800" cy="334800"/>
          </a:xfrm>
          <a:prstGeom prst="roundRect">
            <a:avLst>
              <a:gd name="adj" fmla="val 136559"/>
            </a:avLst>
          </a:prstGeom>
          <a:solidFill>
            <a:srgbClr val="FFEBEB"/>
          </a:solidFill>
          <a:ln>
            <a:noFill/>
          </a:ln>
        </p:spPr>
        <p:txBody>
          <a:bodyPr/>
          <a:lstStyle/>
          <a:p>
            <a:endParaRPr lang="es-MX">
              <a:latin typeface="Roboto Thin" panose="02000000000000000000" pitchFamily="2" charset="0"/>
              <a:ea typeface="Roboto Thin" panose="02000000000000000000" pitchFamily="2" charset="0"/>
            </a:endParaRPr>
          </a:p>
        </p:txBody>
      </p:sp>
      <p:sp>
        <p:nvSpPr>
          <p:cNvPr id="90" name="Text 5">
            <a:extLst>
              <a:ext uri="{FF2B5EF4-FFF2-40B4-BE49-F238E27FC236}">
                <a16:creationId xmlns:a16="http://schemas.microsoft.com/office/drawing/2014/main" id="{7748DADC-4B68-D127-102F-10C30FEA1B3E}"/>
              </a:ext>
            </a:extLst>
          </p:cNvPr>
          <p:cNvSpPr/>
          <p:nvPr/>
        </p:nvSpPr>
        <p:spPr>
          <a:xfrm>
            <a:off x="9934562" y="3236910"/>
            <a:ext cx="1000800" cy="334800"/>
          </a:xfrm>
          <a:prstGeom prst="rect">
            <a:avLst/>
          </a:prstGeom>
          <a:noFill/>
          <a:ln/>
        </p:spPr>
        <p:txBody>
          <a:bodyPr wrap="square" rtlCol="0" anchor="ctr"/>
          <a:lstStyle/>
          <a:p>
            <a:pPr marL="0" indent="0" algn="ctr">
              <a:buNone/>
            </a:pPr>
            <a:r>
              <a:rPr lang="en-US" sz="1200" b="1" dirty="0" err="1">
                <a:solidFill>
                  <a:srgbClr val="FF0000"/>
                </a:solidFill>
                <a:latin typeface="Roboto Thin" panose="02000000000000000000" pitchFamily="2" charset="0"/>
                <a:ea typeface="Roboto Thin" panose="02000000000000000000" pitchFamily="2" charset="0"/>
              </a:rPr>
              <a:t>Negativo</a:t>
            </a:r>
            <a:endParaRPr lang="en-US" sz="1200" dirty="0">
              <a:solidFill>
                <a:srgbClr val="FF0000"/>
              </a:solidFill>
              <a:latin typeface="Roboto Thin" panose="02000000000000000000" pitchFamily="2" charset="0"/>
              <a:ea typeface="Roboto Thin" panose="02000000000000000000" pitchFamily="2" charset="0"/>
            </a:endParaRPr>
          </a:p>
        </p:txBody>
      </p:sp>
      <p:sp>
        <p:nvSpPr>
          <p:cNvPr id="92" name="Elipse 91">
            <a:extLst>
              <a:ext uri="{FF2B5EF4-FFF2-40B4-BE49-F238E27FC236}">
                <a16:creationId xmlns:a16="http://schemas.microsoft.com/office/drawing/2014/main" id="{767CEC57-2C77-EB8F-88CF-472F7C3C61A9}"/>
              </a:ext>
            </a:extLst>
          </p:cNvPr>
          <p:cNvSpPr/>
          <p:nvPr/>
        </p:nvSpPr>
        <p:spPr>
          <a:xfrm>
            <a:off x="6215084" y="5191020"/>
            <a:ext cx="1750321" cy="537414"/>
          </a:xfrm>
          <a:prstGeom prst="ellipse">
            <a:avLst/>
          </a:prstGeom>
          <a:noFill/>
          <a:ln w="38100">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sp>
        <p:nvSpPr>
          <p:cNvPr id="93" name="Shape 2">
            <a:extLst>
              <a:ext uri="{FF2B5EF4-FFF2-40B4-BE49-F238E27FC236}">
                <a16:creationId xmlns:a16="http://schemas.microsoft.com/office/drawing/2014/main" id="{B4B1BB9D-D461-CF0F-C8B6-E2E29B0997A0}"/>
              </a:ext>
            </a:extLst>
          </p:cNvPr>
          <p:cNvSpPr/>
          <p:nvPr/>
        </p:nvSpPr>
        <p:spPr>
          <a:xfrm>
            <a:off x="5834162" y="4592044"/>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94" name="Shape 3">
            <a:extLst>
              <a:ext uri="{FF2B5EF4-FFF2-40B4-BE49-F238E27FC236}">
                <a16:creationId xmlns:a16="http://schemas.microsoft.com/office/drawing/2014/main" id="{AF83CCC6-E556-EF0C-0754-E10A98FF49C9}"/>
              </a:ext>
            </a:extLst>
          </p:cNvPr>
          <p:cNvSpPr/>
          <p:nvPr/>
        </p:nvSpPr>
        <p:spPr>
          <a:xfrm>
            <a:off x="5834162" y="4588613"/>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Thin" panose="02000000000000000000" pitchFamily="2" charset="0"/>
              <a:ea typeface="Roboto Thin" panose="02000000000000000000" pitchFamily="2" charset="0"/>
            </a:endParaRPr>
          </a:p>
        </p:txBody>
      </p:sp>
      <p:sp>
        <p:nvSpPr>
          <p:cNvPr id="95" name="Text 6">
            <a:hlinkClick r:id="rId7"/>
            <a:extLst>
              <a:ext uri="{FF2B5EF4-FFF2-40B4-BE49-F238E27FC236}">
                <a16:creationId xmlns:a16="http://schemas.microsoft.com/office/drawing/2014/main" id="{B8D27ABC-489D-164C-0792-E5B8916D3D6F}"/>
              </a:ext>
            </a:extLst>
          </p:cNvPr>
          <p:cNvSpPr/>
          <p:nvPr/>
        </p:nvSpPr>
        <p:spPr>
          <a:xfrm>
            <a:off x="6622562" y="4761244"/>
            <a:ext cx="3315600" cy="399600"/>
          </a:xfrm>
          <a:prstGeom prst="rect">
            <a:avLst/>
          </a:prstGeom>
          <a:noFill/>
          <a:ln/>
        </p:spPr>
        <p:txBody>
          <a:bodyPr wrap="none" rtlCol="0" anchor="ctr">
            <a:normAutofit/>
          </a:bodyPr>
          <a:lstStyle/>
          <a:p>
            <a:pPr marL="0" indent="0">
              <a:buNone/>
            </a:pPr>
            <a:r>
              <a:rPr lang="es-ES" sz="1600" b="0" i="0" dirty="0">
                <a:solidFill>
                  <a:srgbClr val="1E2534"/>
                </a:solidFill>
                <a:effectLst/>
                <a:latin typeface="Roboto" panose="02000000000000000000" pitchFamily="2" charset="0"/>
              </a:rPr>
              <a:t>Petro: “Benedetti debe suspender…</a:t>
            </a:r>
            <a:endParaRPr lang="en-US" sz="1600" dirty="0">
              <a:latin typeface="Roboto Thin" panose="02000000000000000000" pitchFamily="2" charset="0"/>
              <a:ea typeface="Roboto Thin" panose="02000000000000000000" pitchFamily="2" charset="0"/>
            </a:endParaRPr>
          </a:p>
        </p:txBody>
      </p:sp>
      <p:sp>
        <p:nvSpPr>
          <p:cNvPr id="96" name="Text 7">
            <a:extLst>
              <a:ext uri="{FF2B5EF4-FFF2-40B4-BE49-F238E27FC236}">
                <a16:creationId xmlns:a16="http://schemas.microsoft.com/office/drawing/2014/main" id="{65CA6C71-AFF1-307A-D0A0-C05914B15E6D}"/>
              </a:ext>
            </a:extLst>
          </p:cNvPr>
          <p:cNvSpPr/>
          <p:nvPr/>
        </p:nvSpPr>
        <p:spPr>
          <a:xfrm>
            <a:off x="6622562" y="5128444"/>
            <a:ext cx="4467259" cy="183400"/>
          </a:xfrm>
          <a:prstGeom prst="rect">
            <a:avLst/>
          </a:prstGeom>
          <a:noFill/>
          <a:ln/>
        </p:spPr>
        <p:txBody>
          <a:bodyPr wrap="square" rtlCol="0" anchor="ctr"/>
          <a:lstStyle/>
          <a:p>
            <a:pPr algn="l"/>
            <a:r>
              <a:rPr lang="pt-BR" sz="1000" dirty="0">
                <a:solidFill>
                  <a:srgbClr val="7B8FA2"/>
                </a:solidFill>
                <a:latin typeface="Roboto" panose="02000000000000000000" pitchFamily="2" charset="0"/>
              </a:rPr>
              <a:t>semana.com	02 </a:t>
            </a:r>
            <a:r>
              <a:rPr lang="pt-BR" sz="1000" dirty="0" err="1">
                <a:solidFill>
                  <a:srgbClr val="7B8FA2"/>
                </a:solidFill>
                <a:latin typeface="Roboto" panose="02000000000000000000" pitchFamily="2" charset="0"/>
              </a:rPr>
              <a:t>may</a:t>
            </a:r>
            <a:r>
              <a:rPr lang="pt-BR" sz="1000" dirty="0">
                <a:solidFill>
                  <a:srgbClr val="7B8FA2"/>
                </a:solidFill>
                <a:latin typeface="Roboto" panose="02000000000000000000" pitchFamily="2" charset="0"/>
              </a:rPr>
              <a:t>., 2025</a:t>
            </a:r>
            <a:endParaRPr lang="es-MX" sz="1000" b="0" i="0" dirty="0">
              <a:solidFill>
                <a:srgbClr val="7B8FA2"/>
              </a:solidFill>
              <a:effectLst/>
              <a:latin typeface="Roboto" panose="02000000000000000000" pitchFamily="2" charset="0"/>
            </a:endParaRPr>
          </a:p>
        </p:txBody>
      </p:sp>
      <p:sp>
        <p:nvSpPr>
          <p:cNvPr id="97" name="Text 8">
            <a:extLst>
              <a:ext uri="{FF2B5EF4-FFF2-40B4-BE49-F238E27FC236}">
                <a16:creationId xmlns:a16="http://schemas.microsoft.com/office/drawing/2014/main" id="{D7B8DA2F-7EA3-CD9B-AB50-40D59241AFD0}"/>
              </a:ext>
            </a:extLst>
          </p:cNvPr>
          <p:cNvSpPr/>
          <p:nvPr/>
        </p:nvSpPr>
        <p:spPr>
          <a:xfrm>
            <a:off x="5956562" y="5387644"/>
            <a:ext cx="4978800" cy="507600"/>
          </a:xfrm>
          <a:prstGeom prst="rect">
            <a:avLst/>
          </a:prstGeom>
          <a:noFill/>
          <a:ln/>
        </p:spPr>
        <p:txBody>
          <a:bodyPr wrap="square" rtlCol="0" anchor="ctr"/>
          <a:lstStyle/>
          <a:p>
            <a:pPr marL="0" indent="0">
              <a:buNone/>
            </a:pPr>
            <a:r>
              <a:rPr lang="es-ES" sz="1400" dirty="0">
                <a:solidFill>
                  <a:srgbClr val="1E2534"/>
                </a:solidFill>
                <a:latin typeface="Roboto Thin" panose="02000000000000000000" pitchFamily="2" charset="0"/>
                <a:ea typeface="Roboto Thin" panose="02000000000000000000" pitchFamily="2" charset="0"/>
              </a:rPr>
              <a:t>A mí me dio muy duro, casi que entré en depresión, a uno parece que se le viene el... [...] “En México, en la ciudad de </a:t>
            </a:r>
            <a:r>
              <a:rPr lang="es-ES" sz="1400" b="1" dirty="0">
                <a:solidFill>
                  <a:srgbClr val="1E2534"/>
                </a:solidFill>
                <a:latin typeface="Roboto" panose="02000000000000000000" pitchFamily="2" charset="0"/>
                <a:ea typeface="Roboto" panose="02000000000000000000" pitchFamily="2" charset="0"/>
              </a:rPr>
              <a:t>Mazatlán</a:t>
            </a:r>
            <a:r>
              <a:rPr lang="es-ES" sz="1400" dirty="0">
                <a:solidFill>
                  <a:srgbClr val="1E2534"/>
                </a:solidFill>
                <a:latin typeface="Roboto Thin" panose="02000000000000000000" pitchFamily="2" charset="0"/>
                <a:ea typeface="Roboto Thin" panose="02000000000000000000" pitchFamily="2" charset="0"/>
              </a:rPr>
              <a:t>.</a:t>
            </a:r>
            <a:endParaRPr lang="en-US" sz="1400" dirty="0">
              <a:latin typeface="Roboto Thin" panose="02000000000000000000" pitchFamily="2" charset="0"/>
              <a:ea typeface="Roboto Thin" panose="02000000000000000000" pitchFamily="2" charset="0"/>
            </a:endParaRPr>
          </a:p>
        </p:txBody>
      </p:sp>
      <p:sp>
        <p:nvSpPr>
          <p:cNvPr id="98" name="Shape 4">
            <a:extLst>
              <a:ext uri="{FF2B5EF4-FFF2-40B4-BE49-F238E27FC236}">
                <a16:creationId xmlns:a16="http://schemas.microsoft.com/office/drawing/2014/main" id="{30B3C9EB-74E9-926C-D332-926821482D0D}"/>
              </a:ext>
            </a:extLst>
          </p:cNvPr>
          <p:cNvSpPr/>
          <p:nvPr/>
        </p:nvSpPr>
        <p:spPr>
          <a:xfrm>
            <a:off x="9934562" y="4778944"/>
            <a:ext cx="1000800" cy="334800"/>
          </a:xfrm>
          <a:prstGeom prst="roundRect">
            <a:avLst>
              <a:gd name="adj" fmla="val 136559"/>
            </a:avLst>
          </a:prstGeom>
          <a:solidFill>
            <a:srgbClr val="FFEBEB"/>
          </a:solidFill>
          <a:ln>
            <a:noFill/>
          </a:ln>
        </p:spPr>
        <p:txBody>
          <a:bodyPr/>
          <a:lstStyle/>
          <a:p>
            <a:endParaRPr lang="es-MX">
              <a:latin typeface="Roboto Thin" panose="02000000000000000000" pitchFamily="2" charset="0"/>
              <a:ea typeface="Roboto Thin" panose="02000000000000000000" pitchFamily="2" charset="0"/>
            </a:endParaRPr>
          </a:p>
        </p:txBody>
      </p:sp>
      <p:sp>
        <p:nvSpPr>
          <p:cNvPr id="99" name="Text 5">
            <a:extLst>
              <a:ext uri="{FF2B5EF4-FFF2-40B4-BE49-F238E27FC236}">
                <a16:creationId xmlns:a16="http://schemas.microsoft.com/office/drawing/2014/main" id="{225618CB-B55C-139C-FC27-EC4E990EAD31}"/>
              </a:ext>
            </a:extLst>
          </p:cNvPr>
          <p:cNvSpPr/>
          <p:nvPr/>
        </p:nvSpPr>
        <p:spPr>
          <a:xfrm>
            <a:off x="9934562" y="4771123"/>
            <a:ext cx="1000800" cy="334800"/>
          </a:xfrm>
          <a:prstGeom prst="rect">
            <a:avLst/>
          </a:prstGeom>
          <a:noFill/>
          <a:ln/>
        </p:spPr>
        <p:txBody>
          <a:bodyPr wrap="square" rtlCol="0" anchor="ctr"/>
          <a:lstStyle/>
          <a:p>
            <a:pPr marL="0" indent="0" algn="ctr">
              <a:buNone/>
            </a:pPr>
            <a:r>
              <a:rPr lang="en-US" sz="1200" b="1" dirty="0" err="1">
                <a:solidFill>
                  <a:srgbClr val="FF0000"/>
                </a:solidFill>
                <a:latin typeface="Roboto Thin" panose="02000000000000000000" pitchFamily="2" charset="0"/>
                <a:ea typeface="Roboto Thin" panose="02000000000000000000" pitchFamily="2" charset="0"/>
              </a:rPr>
              <a:t>Negativo</a:t>
            </a:r>
            <a:endParaRPr lang="en-US" sz="1200" dirty="0">
              <a:solidFill>
                <a:srgbClr val="FF0000"/>
              </a:solidFill>
              <a:latin typeface="Roboto Thin" panose="02000000000000000000" pitchFamily="2" charset="0"/>
              <a:ea typeface="Roboto Thin" panose="02000000000000000000" pitchFamily="2" charset="0"/>
            </a:endParaRPr>
          </a:p>
        </p:txBody>
      </p:sp>
      <p:sp>
        <p:nvSpPr>
          <p:cNvPr id="101" name="Elipse 100">
            <a:extLst>
              <a:ext uri="{FF2B5EF4-FFF2-40B4-BE49-F238E27FC236}">
                <a16:creationId xmlns:a16="http://schemas.microsoft.com/office/drawing/2014/main" id="{F60D75AB-F8F3-AC3E-DD3C-405CED71DB39}"/>
              </a:ext>
            </a:extLst>
          </p:cNvPr>
          <p:cNvSpPr/>
          <p:nvPr/>
        </p:nvSpPr>
        <p:spPr>
          <a:xfrm>
            <a:off x="653084" y="2011320"/>
            <a:ext cx="1750321" cy="537414"/>
          </a:xfrm>
          <a:prstGeom prst="ellipse">
            <a:avLst/>
          </a:prstGeom>
          <a:noFill/>
          <a:ln w="38100">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sp>
        <p:nvSpPr>
          <p:cNvPr id="102" name="Shape 2">
            <a:extLst>
              <a:ext uri="{FF2B5EF4-FFF2-40B4-BE49-F238E27FC236}">
                <a16:creationId xmlns:a16="http://schemas.microsoft.com/office/drawing/2014/main" id="{AFD1713D-6072-B5EA-EAC6-98B65DAA8739}"/>
              </a:ext>
            </a:extLst>
          </p:cNvPr>
          <p:cNvSpPr/>
          <p:nvPr/>
        </p:nvSpPr>
        <p:spPr>
          <a:xfrm>
            <a:off x="272162" y="1412344"/>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103" name="Shape 3">
            <a:extLst>
              <a:ext uri="{FF2B5EF4-FFF2-40B4-BE49-F238E27FC236}">
                <a16:creationId xmlns:a16="http://schemas.microsoft.com/office/drawing/2014/main" id="{8B4E255D-18D8-A7AA-5FD1-98D25EBDE440}"/>
              </a:ext>
            </a:extLst>
          </p:cNvPr>
          <p:cNvSpPr/>
          <p:nvPr/>
        </p:nvSpPr>
        <p:spPr>
          <a:xfrm>
            <a:off x="272162" y="1408913"/>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Thin" panose="02000000000000000000" pitchFamily="2" charset="0"/>
              <a:ea typeface="Roboto Thin" panose="02000000000000000000" pitchFamily="2" charset="0"/>
            </a:endParaRPr>
          </a:p>
        </p:txBody>
      </p:sp>
      <p:sp>
        <p:nvSpPr>
          <p:cNvPr id="104" name="Text 6">
            <a:extLst>
              <a:ext uri="{FF2B5EF4-FFF2-40B4-BE49-F238E27FC236}">
                <a16:creationId xmlns:a16="http://schemas.microsoft.com/office/drawing/2014/main" id="{5097D720-EA69-F7E7-9F39-738AC0DFD264}"/>
              </a:ext>
            </a:extLst>
          </p:cNvPr>
          <p:cNvSpPr/>
          <p:nvPr/>
        </p:nvSpPr>
        <p:spPr>
          <a:xfrm>
            <a:off x="1060562" y="1581544"/>
            <a:ext cx="3315600" cy="399600"/>
          </a:xfrm>
          <a:prstGeom prst="rect">
            <a:avLst/>
          </a:prstGeom>
          <a:noFill/>
          <a:ln/>
        </p:spPr>
        <p:txBody>
          <a:bodyPr wrap="none" rtlCol="0" anchor="ctr">
            <a:normAutofit/>
          </a:bodyPr>
          <a:lstStyle/>
          <a:p>
            <a:pPr marL="0" indent="0">
              <a:buNone/>
            </a:pPr>
            <a:r>
              <a:rPr lang="es-MX" sz="1600" b="0" i="0" dirty="0">
                <a:solidFill>
                  <a:srgbClr val="1E2534"/>
                </a:solidFill>
                <a:effectLst/>
                <a:latin typeface="Roboto" panose="02000000000000000000" pitchFamily="2" charset="0"/>
                <a:hlinkClick r:id="rId8"/>
              </a:rPr>
              <a:t>nayi.du6</a:t>
            </a:r>
            <a:endParaRPr lang="en-US" sz="1600" dirty="0">
              <a:latin typeface="Roboto Thin" panose="02000000000000000000" pitchFamily="2" charset="0"/>
              <a:ea typeface="Roboto Thin" panose="02000000000000000000" pitchFamily="2" charset="0"/>
            </a:endParaRPr>
          </a:p>
        </p:txBody>
      </p:sp>
      <p:sp>
        <p:nvSpPr>
          <p:cNvPr id="105" name="Text 7">
            <a:extLst>
              <a:ext uri="{FF2B5EF4-FFF2-40B4-BE49-F238E27FC236}">
                <a16:creationId xmlns:a16="http://schemas.microsoft.com/office/drawing/2014/main" id="{6620C665-3C16-6452-6E31-F576BE9964CF}"/>
              </a:ext>
            </a:extLst>
          </p:cNvPr>
          <p:cNvSpPr/>
          <p:nvPr/>
        </p:nvSpPr>
        <p:spPr>
          <a:xfrm>
            <a:off x="1060562" y="1948744"/>
            <a:ext cx="4467259" cy="183400"/>
          </a:xfrm>
          <a:prstGeom prst="rect">
            <a:avLst/>
          </a:prstGeom>
          <a:noFill/>
          <a:ln/>
        </p:spPr>
        <p:txBody>
          <a:bodyPr wrap="square" rtlCol="0" anchor="ctr"/>
          <a:lstStyle/>
          <a:p>
            <a:pPr algn="l"/>
            <a:r>
              <a:rPr lang="es-MX" sz="1000" dirty="0">
                <a:solidFill>
                  <a:schemeClr val="bg1">
                    <a:lumMod val="50000"/>
                  </a:schemeClr>
                </a:solidFill>
                <a:latin typeface="Roboto" panose="02000000000000000000" pitchFamily="2" charset="0"/>
                <a:ea typeface="Roboto" panose="02000000000000000000" pitchFamily="2" charset="0"/>
              </a:rPr>
              <a:t>7.2M vistas	447 seguidores		23 abr., 2025</a:t>
            </a:r>
            <a:endParaRPr lang="es-MX" sz="1000" i="0" dirty="0">
              <a:solidFill>
                <a:schemeClr val="bg1">
                  <a:lumMod val="50000"/>
                </a:schemeClr>
              </a:solidFill>
              <a:effectLst/>
              <a:latin typeface="Roboto" panose="02000000000000000000" pitchFamily="2" charset="0"/>
              <a:ea typeface="Roboto" panose="02000000000000000000" pitchFamily="2" charset="0"/>
            </a:endParaRPr>
          </a:p>
        </p:txBody>
      </p:sp>
      <p:sp>
        <p:nvSpPr>
          <p:cNvPr id="106" name="Text 8">
            <a:extLst>
              <a:ext uri="{FF2B5EF4-FFF2-40B4-BE49-F238E27FC236}">
                <a16:creationId xmlns:a16="http://schemas.microsoft.com/office/drawing/2014/main" id="{69BE0E39-E874-FF07-5431-FF7182C10C60}"/>
              </a:ext>
            </a:extLst>
          </p:cNvPr>
          <p:cNvSpPr/>
          <p:nvPr/>
        </p:nvSpPr>
        <p:spPr>
          <a:xfrm>
            <a:off x="394562" y="2207944"/>
            <a:ext cx="4978800" cy="507600"/>
          </a:xfrm>
          <a:prstGeom prst="rect">
            <a:avLst/>
          </a:prstGeom>
          <a:noFill/>
          <a:ln/>
        </p:spPr>
        <p:txBody>
          <a:bodyPr wrap="square" rtlCol="0" anchor="ctr"/>
          <a:lstStyle/>
          <a:p>
            <a:pPr marL="0" indent="0">
              <a:buNone/>
            </a:pPr>
            <a:r>
              <a:rPr lang="en-US" sz="1400" dirty="0">
                <a:solidFill>
                  <a:srgbClr val="1E2534"/>
                </a:solidFill>
                <a:latin typeface="Roboto Thin" panose="02000000000000000000" pitchFamily="2" charset="0"/>
                <a:ea typeface="Roboto Thin" panose="02000000000000000000" pitchFamily="2" charset="0"/>
              </a:rPr>
              <a:t>... </a:t>
            </a:r>
            <a:r>
              <a:rPr lang="es-ES" sz="1400" dirty="0">
                <a:solidFill>
                  <a:srgbClr val="1E2534"/>
                </a:solidFill>
                <a:latin typeface="Roboto Thin" panose="02000000000000000000" pitchFamily="2" charset="0"/>
                <a:ea typeface="Roboto Thin" panose="02000000000000000000" pitchFamily="2" charset="0"/>
              </a:rPr>
              <a:t>Con los mexicanos mejor no se metan!! gringo en </a:t>
            </a:r>
            <a:r>
              <a:rPr lang="es-ES" sz="1400" dirty="0">
                <a:solidFill>
                  <a:srgbClr val="1E2534"/>
                </a:solidFill>
                <a:latin typeface="Roboto" panose="02000000000000000000" pitchFamily="2" charset="0"/>
                <a:ea typeface="Roboto" panose="02000000000000000000" pitchFamily="2" charset="0"/>
              </a:rPr>
              <a:t>Mazatlán</a:t>
            </a:r>
            <a:r>
              <a:rPr lang="es-ES" sz="1400" dirty="0">
                <a:solidFill>
                  <a:srgbClr val="1E2534"/>
                </a:solidFill>
                <a:latin typeface="Roboto Thin" panose="02000000000000000000" pitchFamily="2" charset="0"/>
                <a:ea typeface="Roboto Thin" panose="02000000000000000000" pitchFamily="2" charset="0"/>
              </a:rPr>
              <a:t>, </a:t>
            </a:r>
            <a:endParaRPr lang="en-US" sz="1400" dirty="0">
              <a:latin typeface="Roboto Thin" panose="02000000000000000000" pitchFamily="2" charset="0"/>
              <a:ea typeface="Roboto Thin" panose="02000000000000000000" pitchFamily="2" charset="0"/>
            </a:endParaRPr>
          </a:p>
        </p:txBody>
      </p:sp>
      <p:pic>
        <p:nvPicPr>
          <p:cNvPr id="107" name="Imagen 106">
            <a:extLst>
              <a:ext uri="{FF2B5EF4-FFF2-40B4-BE49-F238E27FC236}">
                <a16:creationId xmlns:a16="http://schemas.microsoft.com/office/drawing/2014/main" id="{372B60EA-861A-B172-CCBC-D10909F3B87F}"/>
              </a:ext>
            </a:extLst>
          </p:cNvPr>
          <p:cNvPicPr>
            <a:picLocks noChangeAspect="1"/>
          </p:cNvPicPr>
          <p:nvPr/>
        </p:nvPicPr>
        <p:blipFill>
          <a:blip r:embed="rId9"/>
          <a:stretch>
            <a:fillRect/>
          </a:stretch>
        </p:blipFill>
        <p:spPr>
          <a:xfrm>
            <a:off x="451442" y="1607603"/>
            <a:ext cx="609120" cy="381362"/>
          </a:xfrm>
          <a:prstGeom prst="rect">
            <a:avLst/>
          </a:prstGeom>
        </p:spPr>
      </p:pic>
      <p:sp>
        <p:nvSpPr>
          <p:cNvPr id="108" name="Shape 4">
            <a:extLst>
              <a:ext uri="{FF2B5EF4-FFF2-40B4-BE49-F238E27FC236}">
                <a16:creationId xmlns:a16="http://schemas.microsoft.com/office/drawing/2014/main" id="{AC4745EC-2F6F-A587-ADDB-C1AC8B53EBBE}"/>
              </a:ext>
            </a:extLst>
          </p:cNvPr>
          <p:cNvSpPr/>
          <p:nvPr/>
        </p:nvSpPr>
        <p:spPr>
          <a:xfrm>
            <a:off x="4372562" y="1599244"/>
            <a:ext cx="1000800" cy="334800"/>
          </a:xfrm>
          <a:prstGeom prst="roundRect">
            <a:avLst>
              <a:gd name="adj" fmla="val 136559"/>
            </a:avLst>
          </a:prstGeom>
          <a:solidFill>
            <a:srgbClr val="FFEBEB"/>
          </a:solidFill>
          <a:ln>
            <a:noFill/>
          </a:ln>
        </p:spPr>
        <p:txBody>
          <a:bodyPr/>
          <a:lstStyle/>
          <a:p>
            <a:endParaRPr lang="es-MX">
              <a:latin typeface="Roboto Thin" panose="02000000000000000000" pitchFamily="2" charset="0"/>
              <a:ea typeface="Roboto Thin" panose="02000000000000000000" pitchFamily="2" charset="0"/>
            </a:endParaRPr>
          </a:p>
        </p:txBody>
      </p:sp>
      <p:sp>
        <p:nvSpPr>
          <p:cNvPr id="109" name="Text 5">
            <a:extLst>
              <a:ext uri="{FF2B5EF4-FFF2-40B4-BE49-F238E27FC236}">
                <a16:creationId xmlns:a16="http://schemas.microsoft.com/office/drawing/2014/main" id="{5E62EC42-44AC-41CD-FE5B-02499F5F967F}"/>
              </a:ext>
            </a:extLst>
          </p:cNvPr>
          <p:cNvSpPr/>
          <p:nvPr/>
        </p:nvSpPr>
        <p:spPr>
          <a:xfrm>
            <a:off x="4372562" y="1591423"/>
            <a:ext cx="1000800" cy="334800"/>
          </a:xfrm>
          <a:prstGeom prst="rect">
            <a:avLst/>
          </a:prstGeom>
          <a:noFill/>
          <a:ln/>
        </p:spPr>
        <p:txBody>
          <a:bodyPr wrap="square" rtlCol="0" anchor="ctr"/>
          <a:lstStyle/>
          <a:p>
            <a:pPr marL="0" indent="0" algn="ctr">
              <a:buNone/>
            </a:pPr>
            <a:r>
              <a:rPr lang="en-US" sz="1200" b="1" dirty="0" err="1">
                <a:solidFill>
                  <a:srgbClr val="FF0000"/>
                </a:solidFill>
                <a:latin typeface="Roboto Thin" panose="02000000000000000000" pitchFamily="2" charset="0"/>
                <a:ea typeface="Roboto Thin" panose="02000000000000000000" pitchFamily="2" charset="0"/>
              </a:rPr>
              <a:t>Negativo</a:t>
            </a:r>
            <a:endParaRPr lang="en-US" sz="1200" dirty="0">
              <a:solidFill>
                <a:srgbClr val="FF0000"/>
              </a:solidFill>
              <a:latin typeface="Roboto Thin" panose="02000000000000000000" pitchFamily="2" charset="0"/>
              <a:ea typeface="Roboto Thin" panose="02000000000000000000" pitchFamily="2" charset="0"/>
            </a:endParaRPr>
          </a:p>
        </p:txBody>
      </p:sp>
      <p:pic>
        <p:nvPicPr>
          <p:cNvPr id="110" name="Imagen 109">
            <a:extLst>
              <a:ext uri="{FF2B5EF4-FFF2-40B4-BE49-F238E27FC236}">
                <a16:creationId xmlns:a16="http://schemas.microsoft.com/office/drawing/2014/main" id="{8498BED6-D5EB-E1FC-3387-8428DE49D466}"/>
              </a:ext>
            </a:extLst>
          </p:cNvPr>
          <p:cNvPicPr>
            <a:picLocks noChangeAspect="1"/>
          </p:cNvPicPr>
          <p:nvPr/>
        </p:nvPicPr>
        <p:blipFill>
          <a:blip r:embed="rId10"/>
          <a:stretch>
            <a:fillRect/>
          </a:stretch>
        </p:blipFill>
        <p:spPr>
          <a:xfrm>
            <a:off x="451442" y="3229027"/>
            <a:ext cx="609685" cy="571580"/>
          </a:xfrm>
          <a:prstGeom prst="rect">
            <a:avLst/>
          </a:prstGeom>
        </p:spPr>
      </p:pic>
      <p:pic>
        <p:nvPicPr>
          <p:cNvPr id="111" name="Imagen 110">
            <a:extLst>
              <a:ext uri="{FF2B5EF4-FFF2-40B4-BE49-F238E27FC236}">
                <a16:creationId xmlns:a16="http://schemas.microsoft.com/office/drawing/2014/main" id="{D83C0048-B536-F5C5-7470-97820D41B88F}"/>
              </a:ext>
            </a:extLst>
          </p:cNvPr>
          <p:cNvPicPr>
            <a:picLocks noChangeAspect="1"/>
          </p:cNvPicPr>
          <p:nvPr/>
        </p:nvPicPr>
        <p:blipFill>
          <a:blip r:embed="rId9"/>
          <a:stretch>
            <a:fillRect/>
          </a:stretch>
        </p:blipFill>
        <p:spPr>
          <a:xfrm>
            <a:off x="451442" y="4809658"/>
            <a:ext cx="609120" cy="381362"/>
          </a:xfrm>
          <a:prstGeom prst="rect">
            <a:avLst/>
          </a:prstGeom>
        </p:spPr>
      </p:pic>
      <p:pic>
        <p:nvPicPr>
          <p:cNvPr id="112" name="Imagen 111">
            <a:extLst>
              <a:ext uri="{FF2B5EF4-FFF2-40B4-BE49-F238E27FC236}">
                <a16:creationId xmlns:a16="http://schemas.microsoft.com/office/drawing/2014/main" id="{5D2301BB-BEF3-A6A9-0579-C41F66B48E14}"/>
              </a:ext>
            </a:extLst>
          </p:cNvPr>
          <p:cNvPicPr>
            <a:picLocks noChangeAspect="1"/>
          </p:cNvPicPr>
          <p:nvPr/>
        </p:nvPicPr>
        <p:blipFill>
          <a:blip r:embed="rId9"/>
          <a:stretch>
            <a:fillRect/>
          </a:stretch>
        </p:blipFill>
        <p:spPr>
          <a:xfrm>
            <a:off x="6037749" y="3268095"/>
            <a:ext cx="609120" cy="381362"/>
          </a:xfrm>
          <a:prstGeom prst="rect">
            <a:avLst/>
          </a:prstGeom>
        </p:spPr>
      </p:pic>
      <p:pic>
        <p:nvPicPr>
          <p:cNvPr id="114" name="Imagen 113">
            <a:extLst>
              <a:ext uri="{FF2B5EF4-FFF2-40B4-BE49-F238E27FC236}">
                <a16:creationId xmlns:a16="http://schemas.microsoft.com/office/drawing/2014/main" id="{B160BF4F-A155-1124-F3FA-BAF16889BB8A}"/>
              </a:ext>
            </a:extLst>
          </p:cNvPr>
          <p:cNvPicPr>
            <a:picLocks noChangeAspect="1"/>
          </p:cNvPicPr>
          <p:nvPr/>
        </p:nvPicPr>
        <p:blipFill>
          <a:blip r:embed="rId11"/>
          <a:stretch>
            <a:fillRect/>
          </a:stretch>
        </p:blipFill>
        <p:spPr>
          <a:xfrm>
            <a:off x="6016051" y="4703166"/>
            <a:ext cx="600159" cy="600159"/>
          </a:xfrm>
          <a:prstGeom prst="rect">
            <a:avLst/>
          </a:prstGeom>
        </p:spPr>
      </p:pic>
      <p:sp>
        <p:nvSpPr>
          <p:cNvPr id="115" name="CuadroTexto 114">
            <a:extLst>
              <a:ext uri="{FF2B5EF4-FFF2-40B4-BE49-F238E27FC236}">
                <a16:creationId xmlns:a16="http://schemas.microsoft.com/office/drawing/2014/main" id="{0E00B96B-5509-9394-E079-8F77EE324010}"/>
              </a:ext>
            </a:extLst>
          </p:cNvPr>
          <p:cNvSpPr txBox="1"/>
          <p:nvPr/>
        </p:nvSpPr>
        <p:spPr>
          <a:xfrm>
            <a:off x="350619" y="6098601"/>
            <a:ext cx="10974348" cy="470906"/>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Las menciones mostradas son las que obtuvieron mayor visualizaciones y visitas </a:t>
            </a:r>
          </a:p>
          <a:p>
            <a:pPr algn="ctr"/>
            <a:r>
              <a:rPr lang="es-MX" sz="1235" i="1" dirty="0">
                <a:solidFill>
                  <a:schemeClr val="bg1">
                    <a:lumMod val="65000"/>
                  </a:schemeClr>
                </a:solidFill>
                <a:latin typeface="Playfair Display" panose="00000500000000000000" pitchFamily="50" charset="0"/>
              </a:rPr>
              <a:t>Investigación realizada por  Ideas Frescas</a:t>
            </a:r>
          </a:p>
        </p:txBody>
      </p:sp>
    </p:spTree>
    <p:extLst>
      <p:ext uri="{BB962C8B-B14F-4D97-AF65-F5344CB8AC3E}">
        <p14:creationId xmlns:p14="http://schemas.microsoft.com/office/powerpoint/2010/main" val="3560302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F3BD6-16D1-BC2E-6BE3-DEA89F635E1F}"/>
            </a:ext>
          </a:extLst>
        </p:cNvPr>
        <p:cNvGrpSpPr/>
        <p:nvPr/>
      </p:nvGrpSpPr>
      <p:grpSpPr>
        <a:xfrm>
          <a:off x="0" y="0"/>
          <a:ext cx="0" cy="0"/>
          <a:chOff x="0" y="0"/>
          <a:chExt cx="0" cy="0"/>
        </a:xfrm>
      </p:grpSpPr>
      <p:sp>
        <p:nvSpPr>
          <p:cNvPr id="4" name="Text Box 4">
            <a:extLst>
              <a:ext uri="{FF2B5EF4-FFF2-40B4-BE49-F238E27FC236}">
                <a16:creationId xmlns:a16="http://schemas.microsoft.com/office/drawing/2014/main" id="{77E94460-4902-A1EB-FD3E-6130222B9F21}"/>
              </a:ext>
            </a:extLst>
          </p:cNvPr>
          <p:cNvSpPr txBox="1">
            <a:spLocks noChangeArrowheads="1"/>
          </p:cNvSpPr>
          <p:nvPr/>
        </p:nvSpPr>
        <p:spPr bwMode="auto">
          <a:xfrm>
            <a:off x="-1" y="320666"/>
            <a:ext cx="12192001" cy="735778"/>
          </a:xfrm>
          <a:prstGeom prst="roundRect">
            <a:avLst>
              <a:gd name="adj" fmla="val 0"/>
            </a:avLst>
          </a:prstGeom>
          <a:noFill/>
          <a:ln>
            <a:noFill/>
          </a:ln>
          <a:effectLst/>
        </p:spPr>
        <p:txBody>
          <a:bodyPr vert="horz" wrap="square" lIns="119064" tIns="59531" rIns="119064" bIns="59531" anchor="b">
            <a:spAutoFit/>
          </a:bodyPr>
          <a:lstStyle>
            <a:defPPr>
              <a:defRPr lang="en-US"/>
            </a:defPPr>
            <a:lvl1pPr algn="ctr" defTabSz="560127">
              <a:lnSpc>
                <a:spcPct val="80000"/>
              </a:lnSpc>
              <a:defRPr sz="4800">
                <a:solidFill>
                  <a:schemeClr val="bg1"/>
                </a:solidFill>
                <a:latin typeface="Stajn Pro Medium"/>
                <a:ea typeface="ＭＳ Ｐゴシック" charset="0"/>
                <a:cs typeface="Stajn Pro Medium"/>
              </a:defRPr>
            </a:lvl1pPr>
            <a:lvl2pPr marL="742950" indent="-285750" eaLnBrk="0" hangingPunct="0">
              <a:defRPr sz="2400">
                <a:latin typeface="Apple Garamond" charset="0"/>
                <a:ea typeface="ＭＳ Ｐゴシック" charset="0"/>
              </a:defRPr>
            </a:lvl2pPr>
            <a:lvl3pPr marL="1143000" indent="-228600" eaLnBrk="0" hangingPunct="0">
              <a:defRPr sz="2400">
                <a:latin typeface="Apple Garamond" charset="0"/>
                <a:ea typeface="ＭＳ Ｐゴシック" charset="0"/>
              </a:defRPr>
            </a:lvl3pPr>
            <a:lvl4pPr marL="1600200" indent="-228600" eaLnBrk="0" hangingPunct="0">
              <a:defRPr sz="2400">
                <a:latin typeface="Apple Garamond" charset="0"/>
                <a:ea typeface="ＭＳ Ｐゴシック" charset="0"/>
              </a:defRPr>
            </a:lvl4pPr>
            <a:lvl5pPr marL="2057400" indent="-228600" eaLnBrk="0" hangingPunct="0">
              <a:defRPr sz="2400">
                <a:latin typeface="Apple Garamond" charset="0"/>
                <a:ea typeface="ＭＳ Ｐゴシック" charset="0"/>
              </a:defRPr>
            </a:lvl5pPr>
            <a:lvl6pPr marL="2514600" indent="-228600" eaLnBrk="0" fontAlgn="base" hangingPunct="0">
              <a:spcBef>
                <a:spcPct val="0"/>
              </a:spcBef>
              <a:spcAft>
                <a:spcPct val="0"/>
              </a:spcAft>
              <a:defRPr sz="2400">
                <a:latin typeface="Apple Garamond" charset="0"/>
                <a:ea typeface="ＭＳ Ｐゴシック" charset="0"/>
              </a:defRPr>
            </a:lvl6pPr>
            <a:lvl7pPr marL="2971800" indent="-228600" eaLnBrk="0" fontAlgn="base" hangingPunct="0">
              <a:spcBef>
                <a:spcPct val="0"/>
              </a:spcBef>
              <a:spcAft>
                <a:spcPct val="0"/>
              </a:spcAft>
              <a:defRPr sz="2400">
                <a:latin typeface="Apple Garamond" charset="0"/>
                <a:ea typeface="ＭＳ Ｐゴシック" charset="0"/>
              </a:defRPr>
            </a:lvl7pPr>
            <a:lvl8pPr marL="3429000" indent="-228600" eaLnBrk="0" fontAlgn="base" hangingPunct="0">
              <a:spcBef>
                <a:spcPct val="0"/>
              </a:spcBef>
              <a:spcAft>
                <a:spcPct val="0"/>
              </a:spcAft>
              <a:defRPr sz="2400">
                <a:latin typeface="Apple Garamond" charset="0"/>
                <a:ea typeface="ＭＳ Ｐゴシック" charset="0"/>
              </a:defRPr>
            </a:lvl8pPr>
            <a:lvl9pPr marL="3886200" indent="-228600" eaLnBrk="0" fontAlgn="base" hangingPunct="0">
              <a:spcBef>
                <a:spcPct val="0"/>
              </a:spcBef>
              <a:spcAft>
                <a:spcPct val="0"/>
              </a:spcAft>
              <a:defRPr sz="2400">
                <a:latin typeface="Apple Garamond" charset="0"/>
                <a:ea typeface="ＭＳ Ｐゴシック" charset="0"/>
              </a:defRPr>
            </a:lvl9pPr>
          </a:lstStyle>
          <a:p>
            <a:pPr marL="190500" marR="0" lvl="0" indent="0" defTabSz="560127" rtl="0" eaLnBrk="1" fontAlgn="auto" latinLnBrk="0" hangingPunct="1">
              <a:lnSpc>
                <a:spcPct val="100000"/>
              </a:lnSpc>
              <a:spcBef>
                <a:spcPts val="0"/>
              </a:spcBef>
              <a:spcAft>
                <a:spcPts val="0"/>
              </a:spcAft>
              <a:buClrTx/>
              <a:buSzTx/>
              <a:buFontTx/>
              <a:buNone/>
              <a:tabLst/>
              <a:defRPr/>
            </a:pPr>
            <a:r>
              <a:rPr kumimoji="0" lang="es-ES_tradnl" sz="4000" u="none" strike="noStrike" kern="1200" cap="none" spc="0" normalizeH="0" baseline="0" noProof="0" dirty="0">
                <a:ln>
                  <a:noFill/>
                </a:ln>
                <a:solidFill>
                  <a:prstClr val="black"/>
                </a:solidFill>
                <a:effectLst/>
                <a:uLnTx/>
                <a:uFillTx/>
                <a:latin typeface="Lato Hairline" panose="020F0202020204030203" pitchFamily="34" charset="0"/>
                <a:ea typeface="Roboto Thin" panose="02000000000000000000" pitchFamily="2" charset="0"/>
                <a:cs typeface="Roboto Lt" panose="02000000000000000000" pitchFamily="2" charset="0"/>
              </a:rPr>
              <a:t>SENTIMIENTOS GENERADOS x PLATAFORMA</a:t>
            </a:r>
            <a:endParaRPr kumimoji="0" lang="es-ES_tradnl" sz="2000" i="1" u="none" strike="noStrike" kern="1200" cap="none" spc="0" normalizeH="0" baseline="0" noProof="0" dirty="0">
              <a:ln>
                <a:noFill/>
              </a:ln>
              <a:solidFill>
                <a:srgbClr val="FF0000"/>
              </a:solidFill>
              <a:effectLst/>
              <a:uLnTx/>
              <a:uFillTx/>
              <a:latin typeface="Playfair Display" pitchFamily="2" charset="77"/>
              <a:ea typeface="Roboto Thin" panose="02000000000000000000" pitchFamily="2" charset="0"/>
              <a:cs typeface="Roboto Lt" panose="02000000000000000000" pitchFamily="2" charset="0"/>
            </a:endParaRPr>
          </a:p>
        </p:txBody>
      </p:sp>
      <p:sp>
        <p:nvSpPr>
          <p:cNvPr id="9" name="Marcador de número de diapositiva 2">
            <a:extLst>
              <a:ext uri="{FF2B5EF4-FFF2-40B4-BE49-F238E27FC236}">
                <a16:creationId xmlns:a16="http://schemas.microsoft.com/office/drawing/2014/main" id="{402F96C9-8304-5871-3CB4-A3339F7AEB78}"/>
              </a:ext>
            </a:extLst>
          </p:cNvPr>
          <p:cNvSpPr>
            <a:spLocks noGrp="1"/>
          </p:cNvSpPr>
          <p:nvPr>
            <p:ph type="sldNum" sz="quarter" idx="12"/>
          </p:nvPr>
        </p:nvSpPr>
        <p:spPr>
          <a:xfrm>
            <a:off x="5667381" y="6488985"/>
            <a:ext cx="857238" cy="206471"/>
          </a:xfrm>
        </p:spPr>
        <p:txBody>
          <a:bodyPr/>
          <a:lstStyle/>
          <a:p>
            <a:fld id="{BCD50E75-C482-D349-A535-D00DC07670B7}" type="slidenum">
              <a:rPr lang="es-MX" smtClean="0"/>
              <a:t>14</a:t>
            </a:fld>
            <a:endParaRPr lang="es-MX"/>
          </a:p>
        </p:txBody>
      </p:sp>
      <p:sp>
        <p:nvSpPr>
          <p:cNvPr id="13" name="CuadroTexto 12">
            <a:extLst>
              <a:ext uri="{FF2B5EF4-FFF2-40B4-BE49-F238E27FC236}">
                <a16:creationId xmlns:a16="http://schemas.microsoft.com/office/drawing/2014/main" id="{EB967A99-1A71-1ECA-7099-C92D981F2FB5}"/>
              </a:ext>
            </a:extLst>
          </p:cNvPr>
          <p:cNvSpPr txBox="1"/>
          <p:nvPr/>
        </p:nvSpPr>
        <p:spPr>
          <a:xfrm>
            <a:off x="1137226" y="6098602"/>
            <a:ext cx="9974469" cy="472437"/>
          </a:xfrm>
          <a:prstGeom prst="rect">
            <a:avLst/>
          </a:prstGeom>
          <a:noFill/>
          <a:ln>
            <a:solidFill>
              <a:schemeClr val="bg1">
                <a:lumMod val="85000"/>
              </a:schemeClr>
            </a:solidFill>
          </a:ln>
        </p:spPr>
        <p:txBody>
          <a:bodyPr wrap="square" rtlCol="0">
            <a:spAutoFit/>
          </a:bodyPr>
          <a:lstStyle/>
          <a:p>
            <a:pPr algn="ctr"/>
            <a:r>
              <a:rPr lang="es-ES" sz="1235" i="1" dirty="0">
                <a:solidFill>
                  <a:schemeClr val="bg1">
                    <a:lumMod val="65000"/>
                  </a:schemeClr>
                </a:solidFill>
                <a:latin typeface="Playfair Display" panose="00000500000000000000" pitchFamily="50" charset="0"/>
              </a:rPr>
              <a:t>La gráfica muestra la cantidad de menciones positivas, negativas y neutras publicadas en cada plataforma.</a:t>
            </a:r>
          </a:p>
          <a:p>
            <a:pPr algn="ctr"/>
            <a:r>
              <a:rPr lang="es-MX" sz="1235" i="1" dirty="0">
                <a:solidFill>
                  <a:schemeClr val="bg1">
                    <a:lumMod val="65000"/>
                  </a:schemeClr>
                </a:solidFill>
                <a:latin typeface="Playfair Display" panose="00000500000000000000" pitchFamily="50" charset="0"/>
              </a:rPr>
              <a:t>Investigación realizada por  Ideas Frescas</a:t>
            </a:r>
          </a:p>
        </p:txBody>
      </p:sp>
      <p:sp>
        <p:nvSpPr>
          <p:cNvPr id="14" name="CuadroTexto 13">
            <a:extLst>
              <a:ext uri="{FF2B5EF4-FFF2-40B4-BE49-F238E27FC236}">
                <a16:creationId xmlns:a16="http://schemas.microsoft.com/office/drawing/2014/main" id="{1FCA2D56-6D09-33D2-326F-044287A50497}"/>
              </a:ext>
            </a:extLst>
          </p:cNvPr>
          <p:cNvSpPr txBox="1"/>
          <p:nvPr/>
        </p:nvSpPr>
        <p:spPr bwMode="auto">
          <a:xfrm>
            <a:off x="10550876" y="1771255"/>
            <a:ext cx="1963553" cy="372414"/>
          </a:xfrm>
          <a:prstGeom prst="rect">
            <a:avLst/>
          </a:prstGeom>
          <a:noFill/>
          <a:ln w="9525">
            <a:noFill/>
            <a:prstDash val="dot"/>
            <a:miter lim="800000"/>
            <a:headEnd/>
            <a:tailEnd/>
          </a:ln>
        </p:spPr>
        <p:txBody>
          <a:bodyPr wrap="square" lIns="124971" tIns="62486" rIns="124971" bIns="62486" rtlCol="0" anchor="ctr">
            <a:spAutoFit/>
          </a:bodyPr>
          <a:lstStyle/>
          <a:p>
            <a:pPr marL="15875" marR="0" lvl="0" indent="-3175" defTabSz="914400" rtl="0" eaLnBrk="1" fontAlgn="auto" latinLnBrk="0" hangingPunct="1">
              <a:lnSpc>
                <a:spcPct val="80000"/>
              </a:lnSpc>
              <a:spcBef>
                <a:spcPts val="0"/>
              </a:spcBef>
              <a:spcAft>
                <a:spcPts val="0"/>
              </a:spcAft>
              <a:buClrTx/>
              <a:buSzTx/>
              <a:buFontTx/>
              <a:buNone/>
              <a:defRPr/>
            </a:pPr>
            <a:r>
              <a:rPr lang="es-ES_tradnl" sz="2000" b="1" dirty="0">
                <a:solidFill>
                  <a:schemeClr val="accent6"/>
                </a:solidFill>
                <a:latin typeface="Lato" panose="020F0502020204030203" pitchFamily="34" charset="77"/>
                <a:ea typeface="Roboto" panose="02000000000000000000" pitchFamily="2" charset="0"/>
                <a:cs typeface="Roboto" panose="02000000000000000000" pitchFamily="2" charset="0"/>
              </a:rPr>
              <a:t>POSITIVOS</a:t>
            </a:r>
          </a:p>
        </p:txBody>
      </p:sp>
      <p:sp>
        <p:nvSpPr>
          <p:cNvPr id="15" name="CuadroTexto 14">
            <a:extLst>
              <a:ext uri="{FF2B5EF4-FFF2-40B4-BE49-F238E27FC236}">
                <a16:creationId xmlns:a16="http://schemas.microsoft.com/office/drawing/2014/main" id="{5D2C59D4-A875-6998-1256-8AC853AAE946}"/>
              </a:ext>
            </a:extLst>
          </p:cNvPr>
          <p:cNvSpPr txBox="1"/>
          <p:nvPr/>
        </p:nvSpPr>
        <p:spPr bwMode="auto">
          <a:xfrm>
            <a:off x="10550876" y="2186931"/>
            <a:ext cx="1963553" cy="372414"/>
          </a:xfrm>
          <a:prstGeom prst="rect">
            <a:avLst/>
          </a:prstGeom>
          <a:noFill/>
          <a:ln w="9525">
            <a:noFill/>
            <a:prstDash val="dot"/>
            <a:miter lim="800000"/>
            <a:headEnd/>
            <a:tailEnd/>
          </a:ln>
        </p:spPr>
        <p:txBody>
          <a:bodyPr wrap="square" lIns="124971" tIns="62486" rIns="124971" bIns="62486" rtlCol="0" anchor="ctr">
            <a:spAutoFit/>
          </a:bodyPr>
          <a:lstStyle/>
          <a:p>
            <a:pPr marL="15875" marR="0" lvl="0" indent="-3175" defTabSz="914400" rtl="0" eaLnBrk="1" fontAlgn="auto" latinLnBrk="0" hangingPunct="1">
              <a:lnSpc>
                <a:spcPct val="80000"/>
              </a:lnSpc>
              <a:spcBef>
                <a:spcPts val="0"/>
              </a:spcBef>
              <a:spcAft>
                <a:spcPts val="0"/>
              </a:spcAft>
              <a:buClrTx/>
              <a:buSzTx/>
              <a:buFontTx/>
              <a:buNone/>
              <a:defRPr/>
            </a:pPr>
            <a:r>
              <a:rPr lang="es-ES_tradnl" sz="2000" b="1" dirty="0">
                <a:solidFill>
                  <a:srgbClr val="FF5033"/>
                </a:solidFill>
                <a:latin typeface="Lato" panose="020F0502020204030203" pitchFamily="34" charset="77"/>
                <a:ea typeface="Roboto" panose="02000000000000000000" pitchFamily="2" charset="0"/>
                <a:cs typeface="Roboto" panose="02000000000000000000" pitchFamily="2" charset="0"/>
              </a:rPr>
              <a:t>NEGATIVOS</a:t>
            </a:r>
          </a:p>
        </p:txBody>
      </p:sp>
      <p:sp>
        <p:nvSpPr>
          <p:cNvPr id="16" name="CuadroTexto 15">
            <a:extLst>
              <a:ext uri="{FF2B5EF4-FFF2-40B4-BE49-F238E27FC236}">
                <a16:creationId xmlns:a16="http://schemas.microsoft.com/office/drawing/2014/main" id="{3A835857-318F-D987-DA44-0F96B2E9B735}"/>
              </a:ext>
            </a:extLst>
          </p:cNvPr>
          <p:cNvSpPr txBox="1"/>
          <p:nvPr/>
        </p:nvSpPr>
        <p:spPr bwMode="auto">
          <a:xfrm>
            <a:off x="10550875" y="2602607"/>
            <a:ext cx="1963553" cy="372414"/>
          </a:xfrm>
          <a:prstGeom prst="rect">
            <a:avLst/>
          </a:prstGeom>
          <a:noFill/>
          <a:ln w="9525">
            <a:noFill/>
            <a:prstDash val="dot"/>
            <a:miter lim="800000"/>
            <a:headEnd/>
            <a:tailEnd/>
          </a:ln>
        </p:spPr>
        <p:txBody>
          <a:bodyPr wrap="square" lIns="124971" tIns="62486" rIns="124971" bIns="62486" rtlCol="0" anchor="ctr">
            <a:spAutoFit/>
          </a:bodyPr>
          <a:lstStyle/>
          <a:p>
            <a:pPr marL="15875" marR="0" lvl="0" indent="-3175" defTabSz="914400" rtl="0" eaLnBrk="1" fontAlgn="auto" latinLnBrk="0" hangingPunct="1">
              <a:lnSpc>
                <a:spcPct val="80000"/>
              </a:lnSpc>
              <a:spcBef>
                <a:spcPts val="0"/>
              </a:spcBef>
              <a:spcAft>
                <a:spcPts val="0"/>
              </a:spcAft>
              <a:buClrTx/>
              <a:buSzTx/>
              <a:buFontTx/>
              <a:buNone/>
              <a:defRPr/>
            </a:pPr>
            <a:r>
              <a:rPr lang="es-ES_tradnl" sz="2000" b="1" dirty="0">
                <a:solidFill>
                  <a:schemeClr val="bg1">
                    <a:lumMod val="75000"/>
                  </a:schemeClr>
                </a:solidFill>
                <a:latin typeface="Lato" panose="020F0502020204030203" pitchFamily="34" charset="77"/>
                <a:ea typeface="Roboto" panose="02000000000000000000" pitchFamily="2" charset="0"/>
                <a:cs typeface="Roboto" panose="02000000000000000000" pitchFamily="2" charset="0"/>
              </a:rPr>
              <a:t>NEUTRAS</a:t>
            </a:r>
          </a:p>
        </p:txBody>
      </p:sp>
      <p:graphicFrame>
        <p:nvGraphicFramePr>
          <p:cNvPr id="3" name="Gráfico 2">
            <a:extLst>
              <a:ext uri="{FF2B5EF4-FFF2-40B4-BE49-F238E27FC236}">
                <a16:creationId xmlns:a16="http://schemas.microsoft.com/office/drawing/2014/main" id="{E9FFB53E-C571-E385-31C2-349FDA5A3895}"/>
              </a:ext>
            </a:extLst>
          </p:cNvPr>
          <p:cNvGraphicFramePr>
            <a:graphicFrameLocks/>
          </p:cNvGraphicFramePr>
          <p:nvPr>
            <p:extLst>
              <p:ext uri="{D42A27DB-BD31-4B8C-83A1-F6EECF244321}">
                <p14:modId xmlns:p14="http://schemas.microsoft.com/office/powerpoint/2010/main" val="4275476840"/>
              </p:ext>
            </p:extLst>
          </p:nvPr>
        </p:nvGraphicFramePr>
        <p:xfrm>
          <a:off x="66588" y="1056445"/>
          <a:ext cx="11289127" cy="50421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3285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9C82D-8649-A148-929A-6F7FA5E90F23}"/>
            </a:ext>
          </a:extLst>
        </p:cNvPr>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E55F3BE5-B52C-FF9D-0243-840A66149AD4}"/>
              </a:ext>
            </a:extLst>
          </p:cNvPr>
          <p:cNvSpPr>
            <a:spLocks noGrp="1"/>
          </p:cNvSpPr>
          <p:nvPr>
            <p:ph type="sldNum" sz="quarter" idx="12"/>
          </p:nvPr>
        </p:nvSpPr>
        <p:spPr/>
        <p:txBody>
          <a:bodyPr/>
          <a:lstStyle/>
          <a:p>
            <a:fld id="{BCD50E75-C482-D349-A535-D00DC07670B7}" type="slidenum">
              <a:rPr lang="es-MX" smtClean="0"/>
              <a:t>15</a:t>
            </a:fld>
            <a:endParaRPr lang="es-MX"/>
          </a:p>
        </p:txBody>
      </p:sp>
      <p:sp>
        <p:nvSpPr>
          <p:cNvPr id="11" name="CuadroTexto 10">
            <a:extLst>
              <a:ext uri="{FF2B5EF4-FFF2-40B4-BE49-F238E27FC236}">
                <a16:creationId xmlns:a16="http://schemas.microsoft.com/office/drawing/2014/main" id="{BADC813D-0391-AA23-442D-37AD86220CBE}"/>
              </a:ext>
            </a:extLst>
          </p:cNvPr>
          <p:cNvSpPr txBox="1"/>
          <p:nvPr/>
        </p:nvSpPr>
        <p:spPr>
          <a:xfrm>
            <a:off x="228599" y="6206600"/>
            <a:ext cx="11650981" cy="282385"/>
          </a:xfrm>
          <a:prstGeom prst="rect">
            <a:avLst/>
          </a:prstGeom>
          <a:noFill/>
          <a:ln>
            <a:solidFill>
              <a:schemeClr val="bg1">
                <a:lumMod val="85000"/>
              </a:schemeClr>
            </a:solidFill>
          </a:ln>
        </p:spPr>
        <p:txBody>
          <a:bodyPr wrap="square" rtlCol="0">
            <a:spAutoFit/>
          </a:bodyPr>
          <a:lstStyle/>
          <a:p>
            <a:pPr algn="ctr"/>
            <a:r>
              <a:rPr lang="es-ES" sz="1235" i="1" dirty="0">
                <a:solidFill>
                  <a:schemeClr val="bg1">
                    <a:lumMod val="65000"/>
                  </a:schemeClr>
                </a:solidFill>
                <a:latin typeface="Playfair Display" panose="00000500000000000000" pitchFamily="50" charset="0"/>
              </a:rPr>
              <a:t>Qué nivel de participación obtuvo cada uno de los temas mencionados durante el periodo de análisis.</a:t>
            </a:r>
            <a:endParaRPr lang="es-MX" sz="1235" i="1" dirty="0">
              <a:solidFill>
                <a:schemeClr val="bg1">
                  <a:lumMod val="65000"/>
                </a:schemeClr>
              </a:solidFill>
              <a:latin typeface="Playfair Display" panose="00000500000000000000" pitchFamily="50" charset="0"/>
            </a:endParaRPr>
          </a:p>
        </p:txBody>
      </p:sp>
      <p:graphicFrame>
        <p:nvGraphicFramePr>
          <p:cNvPr id="7" name="Tabla 6">
            <a:extLst>
              <a:ext uri="{FF2B5EF4-FFF2-40B4-BE49-F238E27FC236}">
                <a16:creationId xmlns:a16="http://schemas.microsoft.com/office/drawing/2014/main" id="{B4786DD6-E536-043F-8F6E-9052D7AEB2BF}"/>
              </a:ext>
            </a:extLst>
          </p:cNvPr>
          <p:cNvGraphicFramePr>
            <a:graphicFrameLocks noGrp="1"/>
          </p:cNvGraphicFramePr>
          <p:nvPr>
            <p:extLst>
              <p:ext uri="{D42A27DB-BD31-4B8C-83A1-F6EECF244321}">
                <p14:modId xmlns:p14="http://schemas.microsoft.com/office/powerpoint/2010/main" val="2765268464"/>
              </p:ext>
            </p:extLst>
          </p:nvPr>
        </p:nvGraphicFramePr>
        <p:xfrm>
          <a:off x="228600" y="59828"/>
          <a:ext cx="11650981" cy="6063849"/>
        </p:xfrm>
        <a:graphic>
          <a:graphicData uri="http://schemas.openxmlformats.org/drawingml/2006/table">
            <a:tbl>
              <a:tblPr/>
              <a:tblGrid>
                <a:gridCol w="2330196">
                  <a:extLst>
                    <a:ext uri="{9D8B030D-6E8A-4147-A177-3AD203B41FA5}">
                      <a16:colId xmlns:a16="http://schemas.microsoft.com/office/drawing/2014/main" val="3566383579"/>
                    </a:ext>
                  </a:extLst>
                </a:gridCol>
                <a:gridCol w="5659705">
                  <a:extLst>
                    <a:ext uri="{9D8B030D-6E8A-4147-A177-3AD203B41FA5}">
                      <a16:colId xmlns:a16="http://schemas.microsoft.com/office/drawing/2014/main" val="2632954822"/>
                    </a:ext>
                  </a:extLst>
                </a:gridCol>
                <a:gridCol w="1208848">
                  <a:extLst>
                    <a:ext uri="{9D8B030D-6E8A-4147-A177-3AD203B41FA5}">
                      <a16:colId xmlns:a16="http://schemas.microsoft.com/office/drawing/2014/main" val="2851010159"/>
                    </a:ext>
                  </a:extLst>
                </a:gridCol>
                <a:gridCol w="1185821">
                  <a:extLst>
                    <a:ext uri="{9D8B030D-6E8A-4147-A177-3AD203B41FA5}">
                      <a16:colId xmlns:a16="http://schemas.microsoft.com/office/drawing/2014/main" val="2158086997"/>
                    </a:ext>
                  </a:extLst>
                </a:gridCol>
                <a:gridCol w="1266411">
                  <a:extLst>
                    <a:ext uri="{9D8B030D-6E8A-4147-A177-3AD203B41FA5}">
                      <a16:colId xmlns:a16="http://schemas.microsoft.com/office/drawing/2014/main" val="3623725881"/>
                    </a:ext>
                  </a:extLst>
                </a:gridCol>
              </a:tblGrid>
              <a:tr h="551259">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Lato Hairline" panose="020F0202020204030203" pitchFamily="34" charset="0"/>
                          <a:ea typeface="Roboto Thin" panose="02000000000000000000" pitchFamily="2" charset="0"/>
                        </a:rPr>
                        <a:t>TEMAS DE CONVERSACIÓN</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hMerge="1">
                  <a:txBody>
                    <a:bodyPr/>
                    <a:lstStyle/>
                    <a:p>
                      <a:pPr algn="ctr" fontAlgn="auto"/>
                      <a:endParaRPr lang="es-MX" sz="1200" b="0" dirty="0">
                        <a:solidFill>
                          <a:schemeClr val="tx1"/>
                        </a:solidFill>
                        <a:effectLst/>
                        <a:latin typeface="Roboto Thin" panose="02000000000000000000" pitchFamily="2" charset="0"/>
                        <a:ea typeface="Roboto Thin" panose="02000000000000000000" pitchFamily="2" charset="0"/>
                      </a:endParaRP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hMerge="1">
                  <a:txBody>
                    <a:bodyPr/>
                    <a:lstStyle/>
                    <a:p>
                      <a:pPr algn="ctr" fontAlgn="ctr">
                        <a:buNone/>
                      </a:pPr>
                      <a:endParaRPr lang="es-MX" sz="1200" b="0" u="none" strike="noStrike" dirty="0">
                        <a:solidFill>
                          <a:schemeClr val="tx1"/>
                        </a:solidFill>
                        <a:effectLst/>
                        <a:latin typeface="Roboto Thin" panose="02000000000000000000" pitchFamily="2" charset="0"/>
                        <a:ea typeface="Roboto Thin" panose="02000000000000000000" pitchFamily="2" charset="0"/>
                      </a:endParaRP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hMerge="1">
                  <a:txBody>
                    <a:bodyPr/>
                    <a:lstStyle/>
                    <a:p>
                      <a:pPr algn="ctr" fontAlgn="ctr">
                        <a:buNone/>
                      </a:pPr>
                      <a:endParaRPr lang="es-MX" sz="1200" b="0" u="none" strike="noStrike" dirty="0">
                        <a:solidFill>
                          <a:schemeClr val="tx1"/>
                        </a:solidFill>
                        <a:effectLst/>
                        <a:latin typeface="Roboto Thin" panose="02000000000000000000" pitchFamily="2" charset="0"/>
                        <a:ea typeface="Roboto Thin" panose="02000000000000000000" pitchFamily="2" charset="0"/>
                      </a:endParaRP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hMerge="1">
                  <a:txBody>
                    <a:bodyPr/>
                    <a:lstStyle/>
                    <a:p>
                      <a:pPr algn="ctr" fontAlgn="ctr">
                        <a:buNone/>
                      </a:pPr>
                      <a:endParaRPr lang="es-MX" sz="1200" b="0" u="none" strike="noStrike" dirty="0">
                        <a:solidFill>
                          <a:schemeClr val="tx1"/>
                        </a:solidFill>
                        <a:effectLst/>
                        <a:latin typeface="Roboto Thin" panose="02000000000000000000" pitchFamily="2" charset="0"/>
                        <a:ea typeface="Roboto Thin" panose="02000000000000000000" pitchFamily="2" charset="0"/>
                      </a:endParaRP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670370947"/>
                  </a:ext>
                </a:extLst>
              </a:tr>
              <a:tr h="551259">
                <a:tc>
                  <a:txBody>
                    <a:bodyPr/>
                    <a:lstStyle/>
                    <a:p>
                      <a:pPr algn="ctr" fontAlgn="auto"/>
                      <a:r>
                        <a:rPr lang="es-MX" sz="1200" b="0" dirty="0">
                          <a:solidFill>
                            <a:schemeClr val="tx1"/>
                          </a:solidFill>
                          <a:effectLst/>
                          <a:latin typeface="Roboto Thin" panose="02000000000000000000" pitchFamily="2" charset="0"/>
                          <a:ea typeface="Roboto Thin" panose="02000000000000000000" pitchFamily="2" charset="0"/>
                        </a:rPr>
                        <a:t>Nombre del Tema</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auto"/>
                      <a:r>
                        <a:rPr lang="es-MX" sz="1200" b="0" dirty="0">
                          <a:solidFill>
                            <a:schemeClr val="tx1"/>
                          </a:solidFill>
                          <a:effectLst/>
                          <a:latin typeface="Roboto Thin" panose="02000000000000000000" pitchFamily="2" charset="0"/>
                          <a:ea typeface="Roboto Thin" panose="02000000000000000000" pitchFamily="2" charset="0"/>
                        </a:rPr>
                        <a:t>Descripción</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ctr">
                        <a:buNone/>
                      </a:pPr>
                      <a:r>
                        <a:rPr lang="es-MX" sz="1200" b="0" u="none" strike="noStrike" dirty="0">
                          <a:solidFill>
                            <a:schemeClr val="tx1"/>
                          </a:solidFill>
                          <a:effectLst/>
                          <a:latin typeface="Roboto Thin" panose="02000000000000000000" pitchFamily="2" charset="0"/>
                          <a:ea typeface="Roboto Thin" panose="02000000000000000000" pitchFamily="2" charset="0"/>
                        </a:rPr>
                        <a:t>Menciones</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ctr">
                        <a:buNone/>
                      </a:pPr>
                      <a:r>
                        <a:rPr lang="es-MX" sz="1200" b="0" u="none" strike="noStrike" dirty="0">
                          <a:solidFill>
                            <a:schemeClr val="tx1"/>
                          </a:solidFill>
                          <a:effectLst/>
                          <a:latin typeface="Roboto Thin" panose="02000000000000000000" pitchFamily="2" charset="0"/>
                          <a:ea typeface="Roboto Thin" panose="02000000000000000000" pitchFamily="2" charset="0"/>
                        </a:rPr>
                        <a:t>Alcance</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ctr">
                        <a:buNone/>
                      </a:pPr>
                      <a:r>
                        <a:rPr lang="es-MX" sz="1200" b="0" u="none" strike="noStrike" dirty="0">
                          <a:solidFill>
                            <a:schemeClr val="tx1"/>
                          </a:solidFill>
                          <a:effectLst/>
                          <a:latin typeface="Roboto Thin" panose="02000000000000000000" pitchFamily="2" charset="0"/>
                          <a:ea typeface="Roboto Thin" panose="02000000000000000000" pitchFamily="2" charset="0"/>
                        </a:rPr>
                        <a:t>Parte de la voz</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865023479"/>
                  </a:ext>
                </a:extLst>
              </a:tr>
              <a:tr h="551259">
                <a:tc>
                  <a:txBody>
                    <a:bodyPr/>
                    <a:lstStyle/>
                    <a:p>
                      <a:pPr algn="ctr" fontAlgn="auto">
                        <a:buNone/>
                      </a:pPr>
                      <a:r>
                        <a:rPr lang="es-MX" sz="1200" b="0" dirty="0">
                          <a:solidFill>
                            <a:schemeClr val="tx1"/>
                          </a:solidFill>
                          <a:effectLst/>
                          <a:latin typeface="Roboto Thin" panose="02000000000000000000" pitchFamily="2" charset="0"/>
                          <a:ea typeface="Roboto Thin" panose="02000000000000000000" pitchFamily="2" charset="0"/>
                        </a:rPr>
                        <a:t>Conflictos con extranjeros</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auto">
                        <a:buNone/>
                      </a:pPr>
                      <a:r>
                        <a:rPr lang="es-ES" sz="1200" b="0" dirty="0">
                          <a:solidFill>
                            <a:schemeClr val="tx1"/>
                          </a:solidFill>
                          <a:effectLst/>
                          <a:latin typeface="Roboto Thin" panose="02000000000000000000" pitchFamily="2" charset="0"/>
                          <a:ea typeface="Roboto Thin" panose="02000000000000000000" pitchFamily="2" charset="0"/>
                        </a:rPr>
                        <a:t>Incidentes y controversias relacionadas con extranjeros en México</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auto">
                        <a:buNone/>
                      </a:pPr>
                      <a:r>
                        <a:rPr lang="es-MX" sz="1200" b="0" dirty="0">
                          <a:solidFill>
                            <a:schemeClr val="tx1"/>
                          </a:solidFill>
                          <a:effectLst/>
                          <a:latin typeface="Roboto Thin" panose="02000000000000000000" pitchFamily="2" charset="0"/>
                          <a:ea typeface="Roboto Thin" panose="02000000000000000000" pitchFamily="2" charset="0"/>
                        </a:rPr>
                        <a:t>522</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auto">
                        <a:buNone/>
                      </a:pPr>
                      <a:r>
                        <a:rPr lang="es-MX" sz="1200" b="0" dirty="0">
                          <a:solidFill>
                            <a:schemeClr val="tx1"/>
                          </a:solidFill>
                          <a:effectLst/>
                          <a:latin typeface="Roboto Thin" panose="02000000000000000000" pitchFamily="2" charset="0"/>
                          <a:ea typeface="Roboto Thin" panose="02000000000000000000" pitchFamily="2" charset="0"/>
                        </a:rPr>
                        <a:t>61M</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auto">
                        <a:buNone/>
                      </a:pPr>
                      <a:r>
                        <a:rPr lang="es-MX" sz="1200" b="0" dirty="0">
                          <a:solidFill>
                            <a:schemeClr val="tx1"/>
                          </a:solidFill>
                          <a:effectLst/>
                          <a:latin typeface="Roboto Thin" panose="02000000000000000000" pitchFamily="2" charset="0"/>
                          <a:ea typeface="Roboto Thin" panose="02000000000000000000" pitchFamily="2" charset="0"/>
                        </a:rPr>
                        <a:t>68.51%</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211698359"/>
                  </a:ext>
                </a:extLst>
              </a:tr>
              <a:tr h="551259">
                <a:tc>
                  <a:txBody>
                    <a:bodyPr/>
                    <a:lstStyle/>
                    <a:p>
                      <a:pPr algn="ctr" fontAlgn="auto">
                        <a:buNone/>
                      </a:pPr>
                      <a:r>
                        <a:rPr lang="es-MX" sz="1200" b="0" dirty="0">
                          <a:solidFill>
                            <a:schemeClr val="tx1"/>
                          </a:solidFill>
                          <a:effectLst/>
                          <a:latin typeface="Roboto Thin" panose="02000000000000000000" pitchFamily="2" charset="0"/>
                          <a:ea typeface="Roboto Thin" panose="02000000000000000000" pitchFamily="2" charset="0"/>
                        </a:rPr>
                        <a:t>Turismo en Mazatlán</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auto">
                        <a:buNone/>
                      </a:pPr>
                      <a:r>
                        <a:rPr lang="es-ES" sz="1200" b="0" dirty="0">
                          <a:solidFill>
                            <a:schemeClr val="tx1"/>
                          </a:solidFill>
                          <a:effectLst/>
                          <a:latin typeface="Roboto Thin" panose="02000000000000000000" pitchFamily="2" charset="0"/>
                          <a:ea typeface="Roboto Thin" panose="02000000000000000000" pitchFamily="2" charset="0"/>
                        </a:rPr>
                        <a:t>Temas relacionados con turismo en Mazatlán y Sinaloa</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auto">
                        <a:buNone/>
                      </a:pPr>
                      <a:r>
                        <a:rPr lang="es-MX" sz="1200" b="0" dirty="0">
                          <a:solidFill>
                            <a:schemeClr val="tx1"/>
                          </a:solidFill>
                          <a:effectLst/>
                          <a:latin typeface="Roboto Thin" panose="02000000000000000000" pitchFamily="2" charset="0"/>
                          <a:ea typeface="Roboto Thin" panose="02000000000000000000" pitchFamily="2" charset="0"/>
                        </a:rPr>
                        <a:t>1.8K</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auto">
                        <a:buNone/>
                      </a:pPr>
                      <a:r>
                        <a:rPr lang="es-MX" sz="1200" b="0" dirty="0">
                          <a:solidFill>
                            <a:schemeClr val="tx1"/>
                          </a:solidFill>
                          <a:effectLst/>
                          <a:latin typeface="Roboto Thin" panose="02000000000000000000" pitchFamily="2" charset="0"/>
                          <a:ea typeface="Roboto Thin" panose="02000000000000000000" pitchFamily="2" charset="0"/>
                        </a:rPr>
                        <a:t>16M</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auto">
                        <a:buNone/>
                      </a:pPr>
                      <a:r>
                        <a:rPr lang="es-MX" sz="1200" b="0">
                          <a:solidFill>
                            <a:schemeClr val="tx1"/>
                          </a:solidFill>
                          <a:effectLst/>
                          <a:latin typeface="Roboto Thin" panose="02000000000000000000" pitchFamily="2" charset="0"/>
                          <a:ea typeface="Roboto Thin" panose="02000000000000000000" pitchFamily="2" charset="0"/>
                        </a:rPr>
                        <a:t>18.39%</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176395042"/>
                  </a:ext>
                </a:extLst>
              </a:tr>
              <a:tr h="551259">
                <a:tc>
                  <a:txBody>
                    <a:bodyPr/>
                    <a:lstStyle/>
                    <a:p>
                      <a:pPr algn="ctr" fontAlgn="auto">
                        <a:buNone/>
                      </a:pPr>
                      <a:r>
                        <a:rPr lang="es-MX" sz="1200" b="0" dirty="0">
                          <a:solidFill>
                            <a:schemeClr val="tx1"/>
                          </a:solidFill>
                          <a:effectLst/>
                          <a:latin typeface="Roboto Thin" panose="02000000000000000000" pitchFamily="2" charset="0"/>
                          <a:ea typeface="Roboto Thin" panose="02000000000000000000" pitchFamily="2" charset="0"/>
                        </a:rPr>
                        <a:t>Eventos en Mazatlán</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auto">
                        <a:buNone/>
                      </a:pPr>
                      <a:r>
                        <a:rPr lang="es-ES" sz="1200" b="0" dirty="0">
                          <a:solidFill>
                            <a:schemeClr val="tx1"/>
                          </a:solidFill>
                          <a:effectLst/>
                          <a:latin typeface="Roboto Thin" panose="02000000000000000000" pitchFamily="2" charset="0"/>
                          <a:ea typeface="Roboto Thin" panose="02000000000000000000" pitchFamily="2" charset="0"/>
                        </a:rPr>
                        <a:t>Eventos gastronómicos y culturales en Mazatlán</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auto">
                        <a:buNone/>
                      </a:pPr>
                      <a:r>
                        <a:rPr lang="es-MX" sz="1200" b="0" dirty="0">
                          <a:solidFill>
                            <a:schemeClr val="tx1"/>
                          </a:solidFill>
                          <a:effectLst/>
                          <a:latin typeface="Roboto Thin" panose="02000000000000000000" pitchFamily="2" charset="0"/>
                          <a:ea typeface="Roboto Thin" panose="02000000000000000000" pitchFamily="2" charset="0"/>
                        </a:rPr>
                        <a:t>220</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auto">
                        <a:buNone/>
                      </a:pPr>
                      <a:r>
                        <a:rPr lang="es-MX" sz="1200" b="0">
                          <a:solidFill>
                            <a:schemeClr val="tx1"/>
                          </a:solidFill>
                          <a:effectLst/>
                          <a:latin typeface="Roboto Thin" panose="02000000000000000000" pitchFamily="2" charset="0"/>
                          <a:ea typeface="Roboto Thin" panose="02000000000000000000" pitchFamily="2" charset="0"/>
                        </a:rPr>
                        <a:t>4.0M</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auto">
                        <a:buNone/>
                      </a:pPr>
                      <a:r>
                        <a:rPr lang="es-MX" sz="1200" b="0">
                          <a:solidFill>
                            <a:schemeClr val="tx1"/>
                          </a:solidFill>
                          <a:effectLst/>
                          <a:latin typeface="Roboto Thin" panose="02000000000000000000" pitchFamily="2" charset="0"/>
                          <a:ea typeface="Roboto Thin" panose="02000000000000000000" pitchFamily="2" charset="0"/>
                        </a:rPr>
                        <a:t>4.51%</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873875647"/>
                  </a:ext>
                </a:extLst>
              </a:tr>
              <a:tr h="551259">
                <a:tc>
                  <a:txBody>
                    <a:bodyPr/>
                    <a:lstStyle/>
                    <a:p>
                      <a:pPr algn="ctr" fontAlgn="auto">
                        <a:buNone/>
                      </a:pPr>
                      <a:r>
                        <a:rPr lang="es-MX" sz="1200" b="0" dirty="0">
                          <a:solidFill>
                            <a:schemeClr val="tx1"/>
                          </a:solidFill>
                          <a:effectLst/>
                          <a:latin typeface="Roboto Thin" panose="02000000000000000000" pitchFamily="2" charset="0"/>
                          <a:ea typeface="Roboto Thin" panose="02000000000000000000" pitchFamily="2" charset="0"/>
                        </a:rPr>
                        <a:t>Seguridad en Sinaloa</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auto">
                        <a:buNone/>
                      </a:pPr>
                      <a:r>
                        <a:rPr lang="es-ES" sz="1200" b="0" dirty="0">
                          <a:solidFill>
                            <a:schemeClr val="tx1"/>
                          </a:solidFill>
                          <a:effectLst/>
                          <a:latin typeface="Roboto Thin" panose="02000000000000000000" pitchFamily="2" charset="0"/>
                          <a:ea typeface="Roboto Thin" panose="02000000000000000000" pitchFamily="2" charset="0"/>
                        </a:rPr>
                        <a:t>Seguridad y eventos policiales en Sinaloa y México</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auto">
                        <a:buNone/>
                      </a:pPr>
                      <a:r>
                        <a:rPr lang="es-MX" sz="1200" b="0">
                          <a:solidFill>
                            <a:schemeClr val="tx1"/>
                          </a:solidFill>
                          <a:effectLst/>
                          <a:latin typeface="Roboto Thin" panose="02000000000000000000" pitchFamily="2" charset="0"/>
                          <a:ea typeface="Roboto Thin" panose="02000000000000000000" pitchFamily="2" charset="0"/>
                        </a:rPr>
                        <a:t>300</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auto">
                        <a:buNone/>
                      </a:pPr>
                      <a:r>
                        <a:rPr lang="es-MX" sz="1200" b="0" dirty="0">
                          <a:solidFill>
                            <a:schemeClr val="tx1"/>
                          </a:solidFill>
                          <a:effectLst/>
                          <a:latin typeface="Roboto Thin" panose="02000000000000000000" pitchFamily="2" charset="0"/>
                          <a:ea typeface="Roboto Thin" panose="02000000000000000000" pitchFamily="2" charset="0"/>
                        </a:rPr>
                        <a:t>3.8M</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auto">
                        <a:buNone/>
                      </a:pPr>
                      <a:r>
                        <a:rPr lang="es-MX" sz="1200" b="0">
                          <a:solidFill>
                            <a:schemeClr val="tx1"/>
                          </a:solidFill>
                          <a:effectLst/>
                          <a:latin typeface="Roboto Thin" panose="02000000000000000000" pitchFamily="2" charset="0"/>
                          <a:ea typeface="Roboto Thin" panose="02000000000000000000" pitchFamily="2" charset="0"/>
                        </a:rPr>
                        <a:t>4.25%</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033940857"/>
                  </a:ext>
                </a:extLst>
              </a:tr>
              <a:tr h="551259">
                <a:tc>
                  <a:txBody>
                    <a:bodyPr/>
                    <a:lstStyle/>
                    <a:p>
                      <a:pPr algn="ctr" fontAlgn="auto">
                        <a:buNone/>
                      </a:pPr>
                      <a:r>
                        <a:rPr lang="es-MX" sz="1200" b="0" dirty="0">
                          <a:solidFill>
                            <a:schemeClr val="tx1"/>
                          </a:solidFill>
                          <a:effectLst/>
                          <a:latin typeface="Roboto Thin" panose="02000000000000000000" pitchFamily="2" charset="0"/>
                          <a:ea typeface="Roboto Thin" panose="02000000000000000000" pitchFamily="2" charset="0"/>
                        </a:rPr>
                        <a:t>Fútbol mexicano</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auto">
                        <a:buNone/>
                      </a:pPr>
                      <a:r>
                        <a:rPr lang="es-ES" sz="1200" b="0" dirty="0">
                          <a:solidFill>
                            <a:schemeClr val="tx1"/>
                          </a:solidFill>
                          <a:effectLst/>
                          <a:latin typeface="Roboto Thin" panose="02000000000000000000" pitchFamily="2" charset="0"/>
                          <a:ea typeface="Roboto Thin" panose="02000000000000000000" pitchFamily="2" charset="0"/>
                        </a:rPr>
                        <a:t>Información sobre fútbol y Liga MX</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auto">
                        <a:buNone/>
                      </a:pPr>
                      <a:r>
                        <a:rPr lang="es-MX" sz="1200" b="0" dirty="0">
                          <a:solidFill>
                            <a:schemeClr val="tx1"/>
                          </a:solidFill>
                          <a:effectLst/>
                          <a:latin typeface="Roboto Thin" panose="02000000000000000000" pitchFamily="2" charset="0"/>
                          <a:ea typeface="Roboto Thin" panose="02000000000000000000" pitchFamily="2" charset="0"/>
                        </a:rPr>
                        <a:t>252</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auto">
                        <a:buNone/>
                      </a:pPr>
                      <a:r>
                        <a:rPr lang="es-MX" sz="1200" b="0">
                          <a:solidFill>
                            <a:schemeClr val="tx1"/>
                          </a:solidFill>
                          <a:effectLst/>
                          <a:latin typeface="Roboto Thin" panose="02000000000000000000" pitchFamily="2" charset="0"/>
                          <a:ea typeface="Roboto Thin" panose="02000000000000000000" pitchFamily="2" charset="0"/>
                        </a:rPr>
                        <a:t>2.5M</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auto">
                        <a:buNone/>
                      </a:pPr>
                      <a:r>
                        <a:rPr lang="es-MX" sz="1200" b="0" dirty="0">
                          <a:solidFill>
                            <a:schemeClr val="tx1"/>
                          </a:solidFill>
                          <a:effectLst/>
                          <a:latin typeface="Roboto Thin" panose="02000000000000000000" pitchFamily="2" charset="0"/>
                          <a:ea typeface="Roboto Thin" panose="02000000000000000000" pitchFamily="2" charset="0"/>
                        </a:rPr>
                        <a:t>2.8%</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788222225"/>
                  </a:ext>
                </a:extLst>
              </a:tr>
              <a:tr h="551259">
                <a:tc>
                  <a:txBody>
                    <a:bodyPr/>
                    <a:lstStyle/>
                    <a:p>
                      <a:pPr algn="ctr" fontAlgn="auto">
                        <a:buNone/>
                      </a:pPr>
                      <a:r>
                        <a:rPr lang="es-MX" sz="1200" b="0" dirty="0">
                          <a:solidFill>
                            <a:schemeClr val="tx1"/>
                          </a:solidFill>
                          <a:effectLst/>
                          <a:latin typeface="Roboto Thin" panose="02000000000000000000" pitchFamily="2" charset="0"/>
                          <a:ea typeface="Roboto Thin" panose="02000000000000000000" pitchFamily="2" charset="0"/>
                        </a:rPr>
                        <a:t>Política en Sinaloa</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auto">
                        <a:buNone/>
                      </a:pPr>
                      <a:r>
                        <a:rPr lang="es-ES" sz="1200" b="0" dirty="0">
                          <a:solidFill>
                            <a:schemeClr val="tx1"/>
                          </a:solidFill>
                          <a:effectLst/>
                          <a:latin typeface="Roboto Thin" panose="02000000000000000000" pitchFamily="2" charset="0"/>
                          <a:ea typeface="Roboto Thin" panose="02000000000000000000" pitchFamily="2" charset="0"/>
                        </a:rPr>
                        <a:t>Temas de política y gobierno en Sinaloa</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auto">
                        <a:buNone/>
                      </a:pPr>
                      <a:r>
                        <a:rPr lang="es-MX" sz="1200" b="0" dirty="0">
                          <a:solidFill>
                            <a:schemeClr val="tx1"/>
                          </a:solidFill>
                          <a:effectLst/>
                          <a:latin typeface="Roboto Thin" panose="02000000000000000000" pitchFamily="2" charset="0"/>
                          <a:ea typeface="Roboto Thin" panose="02000000000000000000" pitchFamily="2" charset="0"/>
                        </a:rPr>
                        <a:t>401</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auto">
                        <a:buNone/>
                      </a:pPr>
                      <a:r>
                        <a:rPr lang="es-MX" sz="1200" b="0">
                          <a:solidFill>
                            <a:schemeClr val="tx1"/>
                          </a:solidFill>
                          <a:effectLst/>
                          <a:latin typeface="Roboto Thin" panose="02000000000000000000" pitchFamily="2" charset="0"/>
                          <a:ea typeface="Roboto Thin" panose="02000000000000000000" pitchFamily="2" charset="0"/>
                        </a:rPr>
                        <a:t>818K</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auto">
                        <a:buNone/>
                      </a:pPr>
                      <a:r>
                        <a:rPr lang="es-MX" sz="1200" b="0" dirty="0">
                          <a:solidFill>
                            <a:schemeClr val="tx1"/>
                          </a:solidFill>
                          <a:effectLst/>
                          <a:latin typeface="Roboto Thin" panose="02000000000000000000" pitchFamily="2" charset="0"/>
                          <a:ea typeface="Roboto Thin" panose="02000000000000000000" pitchFamily="2" charset="0"/>
                        </a:rPr>
                        <a:t>0.92%</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935248485"/>
                  </a:ext>
                </a:extLst>
              </a:tr>
              <a:tr h="551259">
                <a:tc>
                  <a:txBody>
                    <a:bodyPr/>
                    <a:lstStyle/>
                    <a:p>
                      <a:pPr algn="ctr" fontAlgn="auto">
                        <a:buNone/>
                      </a:pPr>
                      <a:r>
                        <a:rPr lang="fr-FR" sz="1200" b="0" dirty="0">
                          <a:solidFill>
                            <a:schemeClr val="tx1"/>
                          </a:solidFill>
                          <a:effectLst/>
                          <a:latin typeface="Roboto Thin" panose="02000000000000000000" pitchFamily="2" charset="0"/>
                          <a:ea typeface="Roboto Thin" panose="02000000000000000000" pitchFamily="2" charset="0"/>
                        </a:rPr>
                        <a:t>Enlaces de </a:t>
                      </a:r>
                      <a:r>
                        <a:rPr lang="fr-FR" sz="1200" b="0" dirty="0" err="1">
                          <a:solidFill>
                            <a:schemeClr val="tx1"/>
                          </a:solidFill>
                          <a:effectLst/>
                          <a:latin typeface="Roboto Thin" panose="02000000000000000000" pitchFamily="2" charset="0"/>
                          <a:ea typeface="Roboto Thin" panose="02000000000000000000" pitchFamily="2" charset="0"/>
                        </a:rPr>
                        <a:t>sitios</a:t>
                      </a:r>
                      <a:r>
                        <a:rPr lang="fr-FR" sz="1200" b="0" dirty="0">
                          <a:solidFill>
                            <a:schemeClr val="tx1"/>
                          </a:solidFill>
                          <a:effectLst/>
                          <a:latin typeface="Roboto Thin" panose="02000000000000000000" pitchFamily="2" charset="0"/>
                          <a:ea typeface="Roboto Thin" panose="02000000000000000000" pitchFamily="2" charset="0"/>
                        </a:rPr>
                        <a:t> web</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auto">
                        <a:buNone/>
                      </a:pPr>
                      <a:r>
                        <a:rPr lang="es-MX" sz="1200" b="0">
                          <a:solidFill>
                            <a:schemeClr val="tx1"/>
                          </a:solidFill>
                          <a:effectLst/>
                          <a:latin typeface="Roboto Thin" panose="02000000000000000000" pitchFamily="2" charset="0"/>
                          <a:ea typeface="Roboto Thin" panose="02000000000000000000" pitchFamily="2" charset="0"/>
                        </a:rPr>
                        <a:t>Enlaces a sitios web sobre temas variados, principalmente relacionados con perros.</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auto">
                        <a:buNone/>
                      </a:pPr>
                      <a:r>
                        <a:rPr lang="es-MX" sz="1200" b="0" dirty="0">
                          <a:solidFill>
                            <a:schemeClr val="tx1"/>
                          </a:solidFill>
                          <a:effectLst/>
                          <a:latin typeface="Roboto Thin" panose="02000000000000000000" pitchFamily="2" charset="0"/>
                          <a:ea typeface="Roboto Thin" panose="02000000000000000000" pitchFamily="2" charset="0"/>
                        </a:rPr>
                        <a:t>106</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auto">
                        <a:buNone/>
                      </a:pPr>
                      <a:r>
                        <a:rPr lang="es-MX" sz="1200" b="0" dirty="0">
                          <a:solidFill>
                            <a:schemeClr val="tx1"/>
                          </a:solidFill>
                          <a:effectLst/>
                          <a:latin typeface="Roboto Thin" panose="02000000000000000000" pitchFamily="2" charset="0"/>
                          <a:ea typeface="Roboto Thin" panose="02000000000000000000" pitchFamily="2" charset="0"/>
                        </a:rPr>
                        <a:t>476K</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auto">
                        <a:buNone/>
                      </a:pPr>
                      <a:r>
                        <a:rPr lang="es-MX" sz="1200" b="0" dirty="0">
                          <a:solidFill>
                            <a:schemeClr val="tx1"/>
                          </a:solidFill>
                          <a:effectLst/>
                          <a:latin typeface="Roboto Thin" panose="02000000000000000000" pitchFamily="2" charset="0"/>
                          <a:ea typeface="Roboto Thin" panose="02000000000000000000" pitchFamily="2" charset="0"/>
                        </a:rPr>
                        <a:t>0.54%</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11886479"/>
                  </a:ext>
                </a:extLst>
              </a:tr>
              <a:tr h="551259">
                <a:tc>
                  <a:txBody>
                    <a:bodyPr/>
                    <a:lstStyle/>
                    <a:p>
                      <a:pPr algn="ctr" fontAlgn="auto">
                        <a:buNone/>
                      </a:pPr>
                      <a:r>
                        <a:rPr lang="es-MX" sz="1200" b="0" dirty="0">
                          <a:solidFill>
                            <a:schemeClr val="tx1"/>
                          </a:solidFill>
                          <a:effectLst/>
                          <a:latin typeface="Roboto Thin" panose="02000000000000000000" pitchFamily="2" charset="0"/>
                          <a:ea typeface="Roboto Thin" panose="02000000000000000000" pitchFamily="2" charset="0"/>
                        </a:rPr>
                        <a:t>Accidentes de tránsito</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auto">
                        <a:buNone/>
                      </a:pPr>
                      <a:r>
                        <a:rPr lang="es-ES" sz="1200" b="0">
                          <a:solidFill>
                            <a:schemeClr val="tx1"/>
                          </a:solidFill>
                          <a:effectLst/>
                          <a:latin typeface="Roboto Thin" panose="02000000000000000000" pitchFamily="2" charset="0"/>
                          <a:ea typeface="Roboto Thin" panose="02000000000000000000" pitchFamily="2" charset="0"/>
                        </a:rPr>
                        <a:t>Accidentes de tránsito en carreteras y zonas urbanas de Mazatlán y alrededores.</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auto">
                        <a:buNone/>
                      </a:pPr>
                      <a:r>
                        <a:rPr lang="es-MX" sz="1200" b="0" dirty="0">
                          <a:solidFill>
                            <a:schemeClr val="tx1"/>
                          </a:solidFill>
                          <a:effectLst/>
                          <a:latin typeface="Roboto Thin" panose="02000000000000000000" pitchFamily="2" charset="0"/>
                          <a:ea typeface="Roboto Thin" panose="02000000000000000000" pitchFamily="2" charset="0"/>
                        </a:rPr>
                        <a:t>21</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auto">
                        <a:buNone/>
                      </a:pPr>
                      <a:r>
                        <a:rPr lang="es-MX" sz="1200" b="0" dirty="0">
                          <a:solidFill>
                            <a:schemeClr val="tx1"/>
                          </a:solidFill>
                          <a:effectLst/>
                          <a:latin typeface="Roboto Thin" panose="02000000000000000000" pitchFamily="2" charset="0"/>
                          <a:ea typeface="Roboto Thin" panose="02000000000000000000" pitchFamily="2" charset="0"/>
                        </a:rPr>
                        <a:t>66K</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auto">
                        <a:buNone/>
                      </a:pPr>
                      <a:r>
                        <a:rPr lang="es-MX" sz="1200" b="0" dirty="0">
                          <a:solidFill>
                            <a:schemeClr val="tx1"/>
                          </a:solidFill>
                          <a:effectLst/>
                          <a:latin typeface="Roboto Thin" panose="02000000000000000000" pitchFamily="2" charset="0"/>
                          <a:ea typeface="Roboto Thin" panose="02000000000000000000" pitchFamily="2" charset="0"/>
                        </a:rPr>
                        <a:t>0.07%</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822615082"/>
                  </a:ext>
                </a:extLst>
              </a:tr>
              <a:tr h="551259">
                <a:tc>
                  <a:txBody>
                    <a:bodyPr/>
                    <a:lstStyle/>
                    <a:p>
                      <a:pPr algn="ctr" fontAlgn="auto">
                        <a:buNone/>
                      </a:pPr>
                      <a:r>
                        <a:rPr lang="es-MX" sz="1200" b="0" dirty="0">
                          <a:solidFill>
                            <a:schemeClr val="tx1"/>
                          </a:solidFill>
                          <a:effectLst/>
                          <a:latin typeface="Roboto Thin" panose="02000000000000000000" pitchFamily="2" charset="0"/>
                          <a:ea typeface="Roboto Thin" panose="02000000000000000000" pitchFamily="2" charset="0"/>
                        </a:rPr>
                        <a:t>Enlaces web</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auto">
                        <a:buNone/>
                      </a:pPr>
                      <a:r>
                        <a:rPr lang="es-MX" sz="1200" b="0" dirty="0">
                          <a:solidFill>
                            <a:schemeClr val="tx1"/>
                          </a:solidFill>
                          <a:effectLst/>
                          <a:latin typeface="Roboto Thin" panose="02000000000000000000" pitchFamily="2" charset="0"/>
                          <a:ea typeface="Roboto Thin" panose="02000000000000000000" pitchFamily="2" charset="0"/>
                        </a:rPr>
                        <a:t>Enlaces a sitios web sobre diversos temas, principalmente relacionados con perros</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auto">
                        <a:buNone/>
                      </a:pPr>
                      <a:r>
                        <a:rPr lang="es-MX" sz="1200" b="0">
                          <a:solidFill>
                            <a:schemeClr val="tx1"/>
                          </a:solidFill>
                          <a:effectLst/>
                          <a:latin typeface="Roboto Thin" panose="02000000000000000000" pitchFamily="2" charset="0"/>
                          <a:ea typeface="Roboto Thin" panose="02000000000000000000" pitchFamily="2" charset="0"/>
                        </a:rPr>
                        <a:t>63</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auto">
                        <a:buNone/>
                      </a:pPr>
                      <a:r>
                        <a:rPr lang="es-MX" sz="1200" b="0" dirty="0">
                          <a:solidFill>
                            <a:schemeClr val="tx1"/>
                          </a:solidFill>
                          <a:effectLst/>
                          <a:latin typeface="Roboto Thin" panose="02000000000000000000" pitchFamily="2" charset="0"/>
                          <a:ea typeface="Roboto Thin" panose="02000000000000000000" pitchFamily="2" charset="0"/>
                        </a:rPr>
                        <a:t>9.4K</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auto">
                        <a:buNone/>
                      </a:pPr>
                      <a:r>
                        <a:rPr lang="es-MX" sz="1200" b="0" dirty="0">
                          <a:solidFill>
                            <a:schemeClr val="tx1"/>
                          </a:solidFill>
                          <a:effectLst/>
                          <a:latin typeface="Roboto Thin" panose="02000000000000000000" pitchFamily="2" charset="0"/>
                          <a:ea typeface="Roboto Thin" panose="02000000000000000000" pitchFamily="2" charset="0"/>
                        </a:rPr>
                        <a:t>0.01%</a:t>
                      </a:r>
                    </a:p>
                  </a:txBody>
                  <a:tcPr marL="7056" marR="7056" marT="7056" marB="7056"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73797683"/>
                  </a:ext>
                </a:extLst>
              </a:tr>
            </a:tbl>
          </a:graphicData>
        </a:graphic>
      </p:graphicFrame>
    </p:spTree>
    <p:extLst>
      <p:ext uri="{BB962C8B-B14F-4D97-AF65-F5344CB8AC3E}">
        <p14:creationId xmlns:p14="http://schemas.microsoft.com/office/powerpoint/2010/main" val="3184977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F14FB-828D-19BC-88FE-0DC337AFA813}"/>
            </a:ext>
          </a:extLst>
        </p:cNvPr>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FAB93086-CE98-9563-7EFC-239042A51092}"/>
              </a:ext>
            </a:extLst>
          </p:cNvPr>
          <p:cNvSpPr>
            <a:spLocks noGrp="1"/>
          </p:cNvSpPr>
          <p:nvPr>
            <p:ph type="sldNum" sz="quarter" idx="12"/>
          </p:nvPr>
        </p:nvSpPr>
        <p:spPr/>
        <p:txBody>
          <a:bodyPr/>
          <a:lstStyle/>
          <a:p>
            <a:fld id="{BCD50E75-C482-D349-A535-D00DC07670B7}" type="slidenum">
              <a:rPr lang="es-MX" smtClean="0"/>
              <a:t>16</a:t>
            </a:fld>
            <a:endParaRPr lang="es-MX"/>
          </a:p>
        </p:txBody>
      </p:sp>
      <p:sp>
        <p:nvSpPr>
          <p:cNvPr id="11" name="CuadroTexto 10">
            <a:extLst>
              <a:ext uri="{FF2B5EF4-FFF2-40B4-BE49-F238E27FC236}">
                <a16:creationId xmlns:a16="http://schemas.microsoft.com/office/drawing/2014/main" id="{0CA12250-761D-9823-53A2-318D197812E7}"/>
              </a:ext>
            </a:extLst>
          </p:cNvPr>
          <p:cNvSpPr txBox="1"/>
          <p:nvPr/>
        </p:nvSpPr>
        <p:spPr>
          <a:xfrm>
            <a:off x="2336799" y="5988630"/>
            <a:ext cx="8214076" cy="472437"/>
          </a:xfrm>
          <a:prstGeom prst="rect">
            <a:avLst/>
          </a:prstGeom>
          <a:noFill/>
          <a:ln>
            <a:solidFill>
              <a:schemeClr val="bg1">
                <a:lumMod val="85000"/>
              </a:schemeClr>
            </a:solidFill>
          </a:ln>
        </p:spPr>
        <p:txBody>
          <a:bodyPr wrap="square" rtlCol="0">
            <a:spAutoFit/>
          </a:bodyPr>
          <a:lstStyle/>
          <a:p>
            <a:pPr algn="ctr"/>
            <a:r>
              <a:rPr lang="es-ES" sz="1235" i="1" dirty="0">
                <a:solidFill>
                  <a:schemeClr val="bg1">
                    <a:lumMod val="65000"/>
                  </a:schemeClr>
                </a:solidFill>
                <a:latin typeface="Playfair Display" panose="00000500000000000000" pitchFamily="50" charset="0"/>
              </a:rPr>
              <a:t>Esta grafica muestra de qué temas se habló cuando se mencionó "Mazatlán" y qué tipo de sentimiento tuvo cada una de las menciones.</a:t>
            </a:r>
            <a:endParaRPr lang="es-MX" sz="1235" i="1" dirty="0">
              <a:solidFill>
                <a:schemeClr val="bg1">
                  <a:lumMod val="65000"/>
                </a:schemeClr>
              </a:solidFill>
              <a:latin typeface="Playfair Display" panose="00000500000000000000" pitchFamily="50" charset="0"/>
            </a:endParaRPr>
          </a:p>
        </p:txBody>
      </p:sp>
      <p:graphicFrame>
        <p:nvGraphicFramePr>
          <p:cNvPr id="4" name="Gráfico 3">
            <a:extLst>
              <a:ext uri="{FF2B5EF4-FFF2-40B4-BE49-F238E27FC236}">
                <a16:creationId xmlns:a16="http://schemas.microsoft.com/office/drawing/2014/main" id="{D2CE8068-2F64-8A45-46CA-995BC739E9DA}"/>
              </a:ext>
            </a:extLst>
          </p:cNvPr>
          <p:cNvGraphicFramePr>
            <a:graphicFrameLocks/>
          </p:cNvGraphicFramePr>
          <p:nvPr>
            <p:extLst>
              <p:ext uri="{D42A27DB-BD31-4B8C-83A1-F6EECF244321}">
                <p14:modId xmlns:p14="http://schemas.microsoft.com/office/powerpoint/2010/main" val="3419040805"/>
              </p:ext>
            </p:extLst>
          </p:nvPr>
        </p:nvGraphicFramePr>
        <p:xfrm>
          <a:off x="101599" y="1320801"/>
          <a:ext cx="10693401" cy="4689812"/>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a:extLst>
              <a:ext uri="{FF2B5EF4-FFF2-40B4-BE49-F238E27FC236}">
                <a16:creationId xmlns:a16="http://schemas.microsoft.com/office/drawing/2014/main" id="{4B4AD40C-6E10-286A-BC8D-5784879DF09A}"/>
              </a:ext>
            </a:extLst>
          </p:cNvPr>
          <p:cNvSpPr txBox="1"/>
          <p:nvPr/>
        </p:nvSpPr>
        <p:spPr>
          <a:xfrm>
            <a:off x="3047196" y="847387"/>
            <a:ext cx="6097604" cy="369332"/>
          </a:xfrm>
          <a:prstGeom prst="rect">
            <a:avLst/>
          </a:prstGeom>
          <a:noFill/>
        </p:spPr>
        <p:txBody>
          <a:bodyPr wrap="square">
            <a:spAutoFit/>
          </a:bodyPr>
          <a:lstStyle/>
          <a:p>
            <a:pPr algn="ctr"/>
            <a:r>
              <a:rPr lang="es-MX" sz="1800" i="1" dirty="0">
                <a:solidFill>
                  <a:srgbClr val="FF0000"/>
                </a:solidFill>
                <a:latin typeface="Playfair Display" panose="00000500000000000000" pitchFamily="50" charset="0"/>
              </a:rPr>
              <a:t>Palabra: Mazatlán</a:t>
            </a:r>
            <a:endParaRPr lang="es-MX" dirty="0"/>
          </a:p>
        </p:txBody>
      </p:sp>
      <p:sp>
        <p:nvSpPr>
          <p:cNvPr id="6" name="CuadroTexto 5">
            <a:extLst>
              <a:ext uri="{FF2B5EF4-FFF2-40B4-BE49-F238E27FC236}">
                <a16:creationId xmlns:a16="http://schemas.microsoft.com/office/drawing/2014/main" id="{C604C632-DB5F-2636-8EAB-C0C5AD1C1FE4}"/>
              </a:ext>
            </a:extLst>
          </p:cNvPr>
          <p:cNvSpPr txBox="1"/>
          <p:nvPr/>
        </p:nvSpPr>
        <p:spPr>
          <a:xfrm>
            <a:off x="0" y="288494"/>
            <a:ext cx="12191999" cy="635559"/>
          </a:xfrm>
          <a:prstGeom prst="rect">
            <a:avLst/>
          </a:prstGeom>
          <a:noFill/>
        </p:spPr>
        <p:txBody>
          <a:bodyPr wrap="square" rtlCol="0">
            <a:spAutoFit/>
          </a:bodyPr>
          <a:lstStyle/>
          <a:p>
            <a:pPr algn="ctr"/>
            <a:r>
              <a:rPr lang="es-MX" sz="3530" dirty="0">
                <a:latin typeface="Lato Hairline" panose="020F0202020204030203" pitchFamily="34" charset="0"/>
              </a:rPr>
              <a:t>SENTIMIENTOS X TEMA DE CONVERSACIÓN</a:t>
            </a:r>
          </a:p>
        </p:txBody>
      </p:sp>
      <p:sp>
        <p:nvSpPr>
          <p:cNvPr id="8" name="CuadroTexto 7">
            <a:extLst>
              <a:ext uri="{FF2B5EF4-FFF2-40B4-BE49-F238E27FC236}">
                <a16:creationId xmlns:a16="http://schemas.microsoft.com/office/drawing/2014/main" id="{8E2D593A-3E4C-6B61-EE31-9A3120B915BA}"/>
              </a:ext>
            </a:extLst>
          </p:cNvPr>
          <p:cNvSpPr txBox="1"/>
          <p:nvPr/>
        </p:nvSpPr>
        <p:spPr bwMode="auto">
          <a:xfrm>
            <a:off x="10550876" y="1771255"/>
            <a:ext cx="1963553" cy="372414"/>
          </a:xfrm>
          <a:prstGeom prst="rect">
            <a:avLst/>
          </a:prstGeom>
          <a:noFill/>
          <a:ln w="9525">
            <a:noFill/>
            <a:prstDash val="dot"/>
            <a:miter lim="800000"/>
            <a:headEnd/>
            <a:tailEnd/>
          </a:ln>
        </p:spPr>
        <p:txBody>
          <a:bodyPr wrap="square" lIns="124971" tIns="62486" rIns="124971" bIns="62486" rtlCol="0" anchor="ctr">
            <a:spAutoFit/>
          </a:bodyPr>
          <a:lstStyle/>
          <a:p>
            <a:pPr marL="15875" marR="0" lvl="0" indent="-3175" defTabSz="914400" rtl="0" eaLnBrk="1" fontAlgn="auto" latinLnBrk="0" hangingPunct="1">
              <a:lnSpc>
                <a:spcPct val="80000"/>
              </a:lnSpc>
              <a:spcBef>
                <a:spcPts val="0"/>
              </a:spcBef>
              <a:spcAft>
                <a:spcPts val="0"/>
              </a:spcAft>
              <a:buClrTx/>
              <a:buSzTx/>
              <a:buFontTx/>
              <a:buNone/>
              <a:defRPr/>
            </a:pPr>
            <a:r>
              <a:rPr lang="es-ES_tradnl" sz="2000" b="1" dirty="0">
                <a:solidFill>
                  <a:schemeClr val="accent6"/>
                </a:solidFill>
                <a:latin typeface="Lato" panose="020F0502020204030203" pitchFamily="34" charset="77"/>
                <a:ea typeface="Roboto" panose="02000000000000000000" pitchFamily="2" charset="0"/>
                <a:cs typeface="Roboto" panose="02000000000000000000" pitchFamily="2" charset="0"/>
              </a:rPr>
              <a:t>POSITIVOS</a:t>
            </a:r>
          </a:p>
        </p:txBody>
      </p:sp>
      <p:sp>
        <p:nvSpPr>
          <p:cNvPr id="9" name="CuadroTexto 8">
            <a:extLst>
              <a:ext uri="{FF2B5EF4-FFF2-40B4-BE49-F238E27FC236}">
                <a16:creationId xmlns:a16="http://schemas.microsoft.com/office/drawing/2014/main" id="{FA416CD2-3A74-8832-38E6-CF5B6CCA642B}"/>
              </a:ext>
            </a:extLst>
          </p:cNvPr>
          <p:cNvSpPr txBox="1"/>
          <p:nvPr/>
        </p:nvSpPr>
        <p:spPr bwMode="auto">
          <a:xfrm>
            <a:off x="10550876" y="2186931"/>
            <a:ext cx="1963553" cy="372414"/>
          </a:xfrm>
          <a:prstGeom prst="rect">
            <a:avLst/>
          </a:prstGeom>
          <a:noFill/>
          <a:ln w="9525">
            <a:noFill/>
            <a:prstDash val="dot"/>
            <a:miter lim="800000"/>
            <a:headEnd/>
            <a:tailEnd/>
          </a:ln>
        </p:spPr>
        <p:txBody>
          <a:bodyPr wrap="square" lIns="124971" tIns="62486" rIns="124971" bIns="62486" rtlCol="0" anchor="ctr">
            <a:spAutoFit/>
          </a:bodyPr>
          <a:lstStyle/>
          <a:p>
            <a:pPr marL="15875" marR="0" lvl="0" indent="-3175" defTabSz="914400" rtl="0" eaLnBrk="1" fontAlgn="auto" latinLnBrk="0" hangingPunct="1">
              <a:lnSpc>
                <a:spcPct val="80000"/>
              </a:lnSpc>
              <a:spcBef>
                <a:spcPts val="0"/>
              </a:spcBef>
              <a:spcAft>
                <a:spcPts val="0"/>
              </a:spcAft>
              <a:buClrTx/>
              <a:buSzTx/>
              <a:buFontTx/>
              <a:buNone/>
              <a:defRPr/>
            </a:pPr>
            <a:r>
              <a:rPr lang="es-ES_tradnl" sz="2000" b="1" dirty="0">
                <a:solidFill>
                  <a:srgbClr val="FF5033"/>
                </a:solidFill>
                <a:latin typeface="Lato" panose="020F0502020204030203" pitchFamily="34" charset="77"/>
                <a:ea typeface="Roboto" panose="02000000000000000000" pitchFamily="2" charset="0"/>
                <a:cs typeface="Roboto" panose="02000000000000000000" pitchFamily="2" charset="0"/>
              </a:rPr>
              <a:t>NEGATIVOS</a:t>
            </a:r>
          </a:p>
        </p:txBody>
      </p:sp>
      <p:sp>
        <p:nvSpPr>
          <p:cNvPr id="10" name="CuadroTexto 9">
            <a:extLst>
              <a:ext uri="{FF2B5EF4-FFF2-40B4-BE49-F238E27FC236}">
                <a16:creationId xmlns:a16="http://schemas.microsoft.com/office/drawing/2014/main" id="{5CFFE7AB-DB26-B470-A446-6FD2ABD26236}"/>
              </a:ext>
            </a:extLst>
          </p:cNvPr>
          <p:cNvSpPr txBox="1"/>
          <p:nvPr/>
        </p:nvSpPr>
        <p:spPr bwMode="auto">
          <a:xfrm>
            <a:off x="10550875" y="2602607"/>
            <a:ext cx="1963553" cy="372414"/>
          </a:xfrm>
          <a:prstGeom prst="rect">
            <a:avLst/>
          </a:prstGeom>
          <a:noFill/>
          <a:ln w="9525">
            <a:noFill/>
            <a:prstDash val="dot"/>
            <a:miter lim="800000"/>
            <a:headEnd/>
            <a:tailEnd/>
          </a:ln>
        </p:spPr>
        <p:txBody>
          <a:bodyPr wrap="square" lIns="124971" tIns="62486" rIns="124971" bIns="62486" rtlCol="0" anchor="ctr">
            <a:spAutoFit/>
          </a:bodyPr>
          <a:lstStyle/>
          <a:p>
            <a:pPr marL="15875" marR="0" lvl="0" indent="-3175" defTabSz="914400" rtl="0" eaLnBrk="1" fontAlgn="auto" latinLnBrk="0" hangingPunct="1">
              <a:lnSpc>
                <a:spcPct val="80000"/>
              </a:lnSpc>
              <a:spcBef>
                <a:spcPts val="0"/>
              </a:spcBef>
              <a:spcAft>
                <a:spcPts val="0"/>
              </a:spcAft>
              <a:buClrTx/>
              <a:buSzTx/>
              <a:buFontTx/>
              <a:buNone/>
              <a:defRPr/>
            </a:pPr>
            <a:r>
              <a:rPr lang="es-ES_tradnl" sz="2000" b="1" dirty="0">
                <a:solidFill>
                  <a:schemeClr val="bg1">
                    <a:lumMod val="75000"/>
                  </a:schemeClr>
                </a:solidFill>
                <a:latin typeface="Lato" panose="020F0502020204030203" pitchFamily="34" charset="77"/>
                <a:ea typeface="Roboto" panose="02000000000000000000" pitchFamily="2" charset="0"/>
                <a:cs typeface="Roboto" panose="02000000000000000000" pitchFamily="2" charset="0"/>
              </a:rPr>
              <a:t>NEUTRAS</a:t>
            </a:r>
          </a:p>
        </p:txBody>
      </p:sp>
    </p:spTree>
    <p:extLst>
      <p:ext uri="{BB962C8B-B14F-4D97-AF65-F5344CB8AC3E}">
        <p14:creationId xmlns:p14="http://schemas.microsoft.com/office/powerpoint/2010/main" val="3487474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B7BD2-AE6A-BA1E-2C84-F42D55979F32}"/>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3D57AC2E-B518-226D-DDEC-0DE38DF9D8ED}"/>
              </a:ext>
            </a:extLst>
          </p:cNvPr>
          <p:cNvSpPr txBox="1"/>
          <p:nvPr/>
        </p:nvSpPr>
        <p:spPr>
          <a:xfrm>
            <a:off x="1306286" y="314289"/>
            <a:ext cx="10355726" cy="707886"/>
          </a:xfrm>
          <a:prstGeom prst="rect">
            <a:avLst/>
          </a:prstGeom>
          <a:noFill/>
        </p:spPr>
        <p:txBody>
          <a:bodyPr wrap="square" rtlCol="0">
            <a:spAutoFit/>
          </a:bodyPr>
          <a:lstStyle/>
          <a:p>
            <a:r>
              <a:rPr lang="es-MX" sz="4000" dirty="0">
                <a:latin typeface="Lato Hairline" panose="020F0202020204030203" pitchFamily="34" charset="0"/>
              </a:rPr>
              <a:t>RESUMEN</a:t>
            </a:r>
          </a:p>
        </p:txBody>
      </p:sp>
      <p:sp>
        <p:nvSpPr>
          <p:cNvPr id="5" name="Marcador de número de diapositiva 4">
            <a:extLst>
              <a:ext uri="{FF2B5EF4-FFF2-40B4-BE49-F238E27FC236}">
                <a16:creationId xmlns:a16="http://schemas.microsoft.com/office/drawing/2014/main" id="{39B5A54A-E759-9D77-2753-2668BEF85A25}"/>
              </a:ext>
            </a:extLst>
          </p:cNvPr>
          <p:cNvSpPr>
            <a:spLocks noGrp="1"/>
          </p:cNvSpPr>
          <p:nvPr>
            <p:ph type="sldNum" sz="quarter" idx="12"/>
          </p:nvPr>
        </p:nvSpPr>
        <p:spPr/>
        <p:txBody>
          <a:bodyPr/>
          <a:lstStyle/>
          <a:p>
            <a:fld id="{BCD50E75-C482-D349-A535-D00DC07670B7}" type="slidenum">
              <a:rPr lang="es-MX" smtClean="0"/>
              <a:t>17</a:t>
            </a:fld>
            <a:endParaRPr lang="es-MX"/>
          </a:p>
        </p:txBody>
      </p:sp>
      <p:sp>
        <p:nvSpPr>
          <p:cNvPr id="4" name="CuadroTexto 3">
            <a:extLst>
              <a:ext uri="{FF2B5EF4-FFF2-40B4-BE49-F238E27FC236}">
                <a16:creationId xmlns:a16="http://schemas.microsoft.com/office/drawing/2014/main" id="{8AFEA643-0B7B-F2B1-C259-D78903898843}"/>
              </a:ext>
            </a:extLst>
          </p:cNvPr>
          <p:cNvSpPr txBox="1"/>
          <p:nvPr/>
        </p:nvSpPr>
        <p:spPr>
          <a:xfrm>
            <a:off x="406400" y="948058"/>
            <a:ext cx="11544301" cy="5827236"/>
          </a:xfrm>
          <a:prstGeom prst="rect">
            <a:avLst/>
          </a:prstGeom>
          <a:noFill/>
        </p:spPr>
        <p:txBody>
          <a:bodyPr wrap="square" rtlCol="0">
            <a:spAutoFit/>
          </a:bodyPr>
          <a:lstStyle/>
          <a:p>
            <a:pPr algn="just">
              <a:spcAft>
                <a:spcPts val="1588"/>
              </a:spcAft>
            </a:pPr>
            <a:r>
              <a:rPr lang="es-ES" sz="1400" dirty="0">
                <a:latin typeface="Roboto Thin" panose="02000000000000000000" pitchFamily="2" charset="0"/>
                <a:ea typeface="Roboto Thin" panose="02000000000000000000" pitchFamily="2" charset="0"/>
                <a:cs typeface="Roboto Thin" panose="02000000000000000000" pitchFamily="2" charset="0"/>
              </a:rPr>
              <a:t>Entre el periodo del 7 al 20 de abril y el 21 de abril al 4 de mayo, el número de menciones se mantuvo estable (9.3k vs 9.2k), pero el alcance creció significativamente </a:t>
            </a:r>
            <a:r>
              <a:rPr lang="es-ES" sz="1400" b="1" dirty="0">
                <a:latin typeface="Roboto" panose="02000000000000000000" pitchFamily="2" charset="0"/>
                <a:ea typeface="Roboto" panose="02000000000000000000" pitchFamily="2" charset="0"/>
                <a:cs typeface="Roboto Thin" panose="02000000000000000000" pitchFamily="2" charset="0"/>
              </a:rPr>
              <a:t>de 91.5M a 163.4M</a:t>
            </a:r>
            <a:r>
              <a:rPr lang="es-ES" sz="1400" dirty="0">
                <a:latin typeface="Roboto Thin" panose="02000000000000000000" pitchFamily="2" charset="0"/>
                <a:ea typeface="Roboto Thin" panose="02000000000000000000" pitchFamily="2" charset="0"/>
                <a:cs typeface="Roboto Thin" panose="02000000000000000000" pitchFamily="2" charset="0"/>
              </a:rPr>
              <a:t>, impulsado por un aumento en temas virales. Las </a:t>
            </a:r>
            <a:r>
              <a:rPr lang="es-ES" sz="1400" b="1" dirty="0">
                <a:latin typeface="Roboto" panose="02000000000000000000" pitchFamily="2" charset="0"/>
                <a:ea typeface="Roboto" panose="02000000000000000000" pitchFamily="2" charset="0"/>
                <a:cs typeface="Roboto Thin" panose="02000000000000000000" pitchFamily="2" charset="0"/>
              </a:rPr>
              <a:t>menciones positivas </a:t>
            </a:r>
            <a:r>
              <a:rPr lang="es-ES" sz="1400" dirty="0">
                <a:latin typeface="Roboto Thin" panose="02000000000000000000" pitchFamily="2" charset="0"/>
                <a:ea typeface="Roboto Thin" panose="02000000000000000000" pitchFamily="2" charset="0"/>
                <a:cs typeface="Roboto Thin" panose="02000000000000000000" pitchFamily="2" charset="0"/>
              </a:rPr>
              <a:t>subieron del </a:t>
            </a:r>
            <a:r>
              <a:rPr lang="es-ES" sz="1400" b="1" dirty="0">
                <a:latin typeface="Roboto" panose="02000000000000000000" pitchFamily="2" charset="0"/>
                <a:ea typeface="Roboto" panose="02000000000000000000" pitchFamily="2" charset="0"/>
                <a:cs typeface="Roboto Thin" panose="02000000000000000000" pitchFamily="2" charset="0"/>
              </a:rPr>
              <a:t>18% al 22%</a:t>
            </a:r>
            <a:r>
              <a:rPr lang="es-ES" sz="1400" dirty="0">
                <a:latin typeface="Roboto Thin" panose="02000000000000000000" pitchFamily="2" charset="0"/>
                <a:ea typeface="Roboto Thin" panose="02000000000000000000" pitchFamily="2" charset="0"/>
                <a:cs typeface="Roboto Thin" panose="02000000000000000000" pitchFamily="2" charset="0"/>
              </a:rPr>
              <a:t>, mientras que las negativas se mantuvieron en un 3%.</a:t>
            </a:r>
          </a:p>
          <a:p>
            <a:pPr algn="just">
              <a:spcAft>
                <a:spcPts val="1588"/>
              </a:spcAft>
            </a:pPr>
            <a:r>
              <a:rPr lang="es-ES" sz="1400" dirty="0">
                <a:latin typeface="Roboto Thin" panose="02000000000000000000" pitchFamily="2" charset="0"/>
                <a:ea typeface="Roboto Thin" panose="02000000000000000000" pitchFamily="2" charset="0"/>
                <a:cs typeface="Roboto Thin" panose="02000000000000000000" pitchFamily="2" charset="0"/>
              </a:rPr>
              <a:t>Anomalías detectadas:</a:t>
            </a:r>
          </a:p>
          <a:p>
            <a:pPr marL="171450" indent="-171450" algn="just">
              <a:spcAft>
                <a:spcPts val="1588"/>
              </a:spcAft>
              <a:buFont typeface="Arial" panose="020B0604020202020204" pitchFamily="34" charset="0"/>
              <a:buChar char="•"/>
            </a:pPr>
            <a:r>
              <a:rPr lang="es-ES" sz="1400" dirty="0">
                <a:latin typeface="Roboto Thin" panose="02000000000000000000" pitchFamily="2" charset="0"/>
                <a:ea typeface="Roboto Thin" panose="02000000000000000000" pitchFamily="2" charset="0"/>
                <a:cs typeface="Roboto Thin" panose="02000000000000000000" pitchFamily="2" charset="0"/>
              </a:rPr>
              <a:t>El 23 de abril se registró un pico en el alcance </a:t>
            </a:r>
            <a:r>
              <a:rPr lang="es-ES" sz="1400" b="1" dirty="0">
                <a:latin typeface="Roboto" panose="02000000000000000000" pitchFamily="2" charset="0"/>
                <a:ea typeface="Roboto" panose="02000000000000000000" pitchFamily="2" charset="0"/>
                <a:cs typeface="Roboto Thin" panose="02000000000000000000" pitchFamily="2" charset="0"/>
              </a:rPr>
              <a:t>(53.7M) </a:t>
            </a:r>
            <a:r>
              <a:rPr lang="es-ES" sz="1400" dirty="0">
                <a:latin typeface="Roboto Thin" panose="02000000000000000000" pitchFamily="2" charset="0"/>
                <a:ea typeface="Roboto Thin" panose="02000000000000000000" pitchFamily="2" charset="0"/>
                <a:cs typeface="Roboto Thin" panose="02000000000000000000" pitchFamily="2" charset="0"/>
              </a:rPr>
              <a:t>debido a protestas organizadas en Mazatlán. Esto ocurrió después de que un extranjero corriera a un trabajador que comía en la banqueta, lo que generó una respuesta masiva de la comunidad con una protesta pacífica y una fiesta frente a su casa [</a:t>
            </a:r>
            <a:r>
              <a:rPr lang="es-ES" sz="1400" dirty="0">
                <a:latin typeface="Roboto Thin" panose="02000000000000000000" pitchFamily="2" charset="0"/>
                <a:ea typeface="Roboto Thin" panose="02000000000000000000" pitchFamily="2" charset="0"/>
                <a:cs typeface="Roboto Thin" panose="02000000000000000000" pitchFamily="2" charset="0"/>
                <a:hlinkClick r:id="rId2"/>
              </a:rPr>
              <a:t>tiktok.com</a:t>
            </a:r>
            <a:r>
              <a:rPr lang="es-ES" sz="1400" dirty="0">
                <a:latin typeface="Roboto Thin" panose="02000000000000000000" pitchFamily="2" charset="0"/>
                <a:ea typeface="Roboto Thin" panose="02000000000000000000" pitchFamily="2" charset="0"/>
                <a:cs typeface="Roboto Thin" panose="02000000000000000000" pitchFamily="2" charset="0"/>
              </a:rPr>
              <a:t>][</a:t>
            </a:r>
            <a:r>
              <a:rPr lang="es-ES" sz="1400" dirty="0">
                <a:latin typeface="Roboto Thin" panose="02000000000000000000" pitchFamily="2" charset="0"/>
                <a:ea typeface="Roboto Thin" panose="02000000000000000000" pitchFamily="2" charset="0"/>
                <a:cs typeface="Roboto Thin" panose="02000000000000000000" pitchFamily="2" charset="0"/>
                <a:hlinkClick r:id="rId3"/>
              </a:rPr>
              <a:t>tiktok.com</a:t>
            </a:r>
            <a:r>
              <a:rPr lang="es-ES" sz="1400" dirty="0">
                <a:latin typeface="Roboto Thin" panose="02000000000000000000" pitchFamily="2" charset="0"/>
                <a:ea typeface="Roboto Thin" panose="02000000000000000000" pitchFamily="2" charset="0"/>
                <a:cs typeface="Roboto Thin" panose="02000000000000000000" pitchFamily="2" charset="0"/>
              </a:rPr>
              <a:t>][</a:t>
            </a:r>
            <a:r>
              <a:rPr lang="es-ES" sz="1400" dirty="0">
                <a:latin typeface="Roboto Thin" panose="02000000000000000000" pitchFamily="2" charset="0"/>
                <a:ea typeface="Roboto Thin" panose="02000000000000000000" pitchFamily="2" charset="0"/>
                <a:cs typeface="Roboto Thin" panose="02000000000000000000" pitchFamily="2" charset="0"/>
                <a:hlinkClick r:id="rId4"/>
              </a:rPr>
              <a:t>tiktok.com</a:t>
            </a:r>
            <a:r>
              <a:rPr lang="es-ES" sz="1400" dirty="0">
                <a:latin typeface="Roboto Thin" panose="02000000000000000000" pitchFamily="2" charset="0"/>
                <a:ea typeface="Roboto Thin" panose="02000000000000000000" pitchFamily="2" charset="0"/>
                <a:cs typeface="Roboto Thin" panose="02000000000000000000" pitchFamily="2" charset="0"/>
              </a:rPr>
              <a:t>].</a:t>
            </a:r>
          </a:p>
          <a:p>
            <a:pPr marL="171450" indent="-171450" algn="just">
              <a:spcAft>
                <a:spcPts val="1588"/>
              </a:spcAft>
              <a:buFont typeface="Arial" panose="020B0604020202020204" pitchFamily="34" charset="0"/>
              <a:buChar char="•"/>
            </a:pPr>
            <a:r>
              <a:rPr lang="es-ES" sz="1400" dirty="0">
                <a:latin typeface="Roboto Thin" panose="02000000000000000000" pitchFamily="2" charset="0"/>
                <a:ea typeface="Roboto Thin" panose="02000000000000000000" pitchFamily="2" charset="0"/>
                <a:cs typeface="Roboto Thin" panose="02000000000000000000" pitchFamily="2" charset="0"/>
              </a:rPr>
              <a:t>El tema "Conflictos con extranjeros" tuvo un aumento notable en menciones (522 vs 56 en el periodo anterior) y alcance (</a:t>
            </a:r>
            <a:r>
              <a:rPr lang="es-ES" sz="1400" b="1" dirty="0">
                <a:latin typeface="Roboto" panose="02000000000000000000" pitchFamily="2" charset="0"/>
                <a:ea typeface="Roboto" panose="02000000000000000000" pitchFamily="2" charset="0"/>
                <a:cs typeface="Roboto Thin" panose="02000000000000000000" pitchFamily="2" charset="0"/>
              </a:rPr>
              <a:t>60.8M vs 319.5k</a:t>
            </a:r>
            <a:r>
              <a:rPr lang="es-ES" sz="1400" dirty="0">
                <a:latin typeface="Roboto Thin" panose="02000000000000000000" pitchFamily="2" charset="0"/>
                <a:ea typeface="Roboto Thin" panose="02000000000000000000" pitchFamily="2" charset="0"/>
                <a:cs typeface="Roboto Thin" panose="02000000000000000000" pitchFamily="2" charset="0"/>
              </a:rPr>
              <a:t>). Este tema incluye el incidente del extranjero en Mazatlán, que generó reacciones tanto positivas como negativas. Ejemplos incluyen menciones que celebran la unión de la comunidad [</a:t>
            </a:r>
            <a:r>
              <a:rPr lang="es-ES" sz="1400" dirty="0">
                <a:latin typeface="Roboto Thin" panose="02000000000000000000" pitchFamily="2" charset="0"/>
                <a:ea typeface="Roboto Thin" panose="02000000000000000000" pitchFamily="2" charset="0"/>
                <a:cs typeface="Roboto Thin" panose="02000000000000000000" pitchFamily="2" charset="0"/>
                <a:hlinkClick r:id="rId2"/>
              </a:rPr>
              <a:t>tiktok.com</a:t>
            </a:r>
            <a:r>
              <a:rPr lang="es-ES" sz="1400" dirty="0">
                <a:latin typeface="Roboto Thin" panose="02000000000000000000" pitchFamily="2" charset="0"/>
                <a:ea typeface="Roboto Thin" panose="02000000000000000000" pitchFamily="2" charset="0"/>
                <a:cs typeface="Roboto Thin" panose="02000000000000000000" pitchFamily="2" charset="0"/>
              </a:rPr>
              <a:t>] y críticas hacia el comportamiento del extranjero [</a:t>
            </a:r>
            <a:r>
              <a:rPr lang="es-ES" sz="1400" dirty="0">
                <a:latin typeface="Roboto Thin" panose="02000000000000000000" pitchFamily="2" charset="0"/>
                <a:ea typeface="Roboto Thin" panose="02000000000000000000" pitchFamily="2" charset="0"/>
                <a:cs typeface="Roboto Thin" panose="02000000000000000000" pitchFamily="2" charset="0"/>
                <a:hlinkClick r:id="rId2"/>
              </a:rPr>
              <a:t>tiktok.com</a:t>
            </a:r>
            <a:r>
              <a:rPr lang="es-ES" sz="1400" dirty="0">
                <a:latin typeface="Roboto Thin" panose="02000000000000000000" pitchFamily="2" charset="0"/>
                <a:ea typeface="Roboto Thin" panose="02000000000000000000" pitchFamily="2" charset="0"/>
                <a:cs typeface="Roboto Thin" panose="02000000000000000000" pitchFamily="2" charset="0"/>
              </a:rPr>
              <a:t>][</a:t>
            </a:r>
            <a:r>
              <a:rPr lang="es-ES" sz="1400" dirty="0">
                <a:latin typeface="Roboto Thin" panose="02000000000000000000" pitchFamily="2" charset="0"/>
                <a:ea typeface="Roboto Thin" panose="02000000000000000000" pitchFamily="2" charset="0"/>
                <a:cs typeface="Roboto Thin" panose="02000000000000000000" pitchFamily="2" charset="0"/>
                <a:hlinkClick r:id="rId4"/>
              </a:rPr>
              <a:t>tiktok.com</a:t>
            </a:r>
            <a:r>
              <a:rPr lang="es-ES" sz="1400" dirty="0">
                <a:latin typeface="Roboto Thin" panose="02000000000000000000" pitchFamily="2" charset="0"/>
                <a:ea typeface="Roboto Thin" panose="02000000000000000000" pitchFamily="2" charset="0"/>
                <a:cs typeface="Roboto Thin" panose="02000000000000000000" pitchFamily="2" charset="0"/>
              </a:rPr>
              <a:t>].</a:t>
            </a:r>
          </a:p>
          <a:p>
            <a:pPr algn="just">
              <a:spcAft>
                <a:spcPts val="1588"/>
              </a:spcAft>
            </a:pPr>
            <a:r>
              <a:rPr lang="es-ES" sz="1400" dirty="0">
                <a:latin typeface="Roboto Thin" panose="02000000000000000000" pitchFamily="2" charset="0"/>
                <a:ea typeface="Roboto Thin" panose="02000000000000000000" pitchFamily="2" charset="0"/>
                <a:cs typeface="Roboto Thin" panose="02000000000000000000" pitchFamily="2" charset="0"/>
              </a:rPr>
              <a:t>Otros temas relevantes</a:t>
            </a:r>
          </a:p>
          <a:p>
            <a:pPr marL="171450" indent="-171450" algn="just">
              <a:spcAft>
                <a:spcPts val="1588"/>
              </a:spcAft>
              <a:buFont typeface="Arial" panose="020B0604020202020204" pitchFamily="34" charset="0"/>
              <a:buChar char="•"/>
            </a:pPr>
            <a:r>
              <a:rPr lang="es-ES" sz="1400" dirty="0">
                <a:latin typeface="Roboto Thin" panose="02000000000000000000" pitchFamily="2" charset="0"/>
                <a:ea typeface="Roboto Thin" panose="02000000000000000000" pitchFamily="2" charset="0"/>
                <a:cs typeface="Roboto Thin" panose="02000000000000000000" pitchFamily="2" charset="0"/>
              </a:rPr>
              <a:t>Turismo en Mazatlán: Este tema generó </a:t>
            </a:r>
            <a:r>
              <a:rPr lang="es-ES" sz="1400" b="1" dirty="0">
                <a:latin typeface="Roboto" panose="02000000000000000000" pitchFamily="2" charset="0"/>
                <a:ea typeface="Roboto" panose="02000000000000000000" pitchFamily="2" charset="0"/>
                <a:cs typeface="Roboto Thin" panose="02000000000000000000" pitchFamily="2" charset="0"/>
              </a:rPr>
              <a:t>1.8k</a:t>
            </a:r>
            <a:r>
              <a:rPr lang="es-ES" sz="1400" dirty="0">
                <a:latin typeface="Roboto Thin" panose="02000000000000000000" pitchFamily="2" charset="0"/>
                <a:ea typeface="Roboto Thin" panose="02000000000000000000" pitchFamily="2" charset="0"/>
                <a:cs typeface="Roboto Thin" panose="02000000000000000000" pitchFamily="2" charset="0"/>
              </a:rPr>
              <a:t> menciones y un alcance de </a:t>
            </a:r>
            <a:r>
              <a:rPr lang="es-ES" sz="1400" b="1" dirty="0">
                <a:latin typeface="Roboto" panose="02000000000000000000" pitchFamily="2" charset="0"/>
                <a:ea typeface="Roboto" panose="02000000000000000000" pitchFamily="2" charset="0"/>
                <a:cs typeface="Roboto Thin" panose="02000000000000000000" pitchFamily="2" charset="0"/>
              </a:rPr>
              <a:t>16.3M</a:t>
            </a:r>
            <a:r>
              <a:rPr lang="es-ES" sz="1400" dirty="0">
                <a:latin typeface="Roboto Thin" panose="02000000000000000000" pitchFamily="2" charset="0"/>
                <a:ea typeface="Roboto Thin" panose="02000000000000000000" pitchFamily="2" charset="0"/>
                <a:cs typeface="Roboto Thin" panose="02000000000000000000" pitchFamily="2" charset="0"/>
              </a:rPr>
              <a:t>, destacando aspectos positivos como el atardecer en el malecón [</a:t>
            </a:r>
            <a:r>
              <a:rPr lang="es-ES" sz="1400" dirty="0">
                <a:latin typeface="Roboto Thin" panose="02000000000000000000" pitchFamily="2" charset="0"/>
                <a:ea typeface="Roboto Thin" panose="02000000000000000000" pitchFamily="2" charset="0"/>
                <a:cs typeface="Roboto Thin" panose="02000000000000000000" pitchFamily="2" charset="0"/>
                <a:hlinkClick r:id="rId5"/>
              </a:rPr>
              <a:t>reddit.com</a:t>
            </a:r>
            <a:r>
              <a:rPr lang="es-ES" sz="1400" dirty="0">
                <a:latin typeface="Roboto Thin" panose="02000000000000000000" pitchFamily="2" charset="0"/>
                <a:ea typeface="Roboto Thin" panose="02000000000000000000" pitchFamily="2" charset="0"/>
                <a:cs typeface="Roboto Thin" panose="02000000000000000000" pitchFamily="2" charset="0"/>
              </a:rPr>
              <a:t>].</a:t>
            </a:r>
          </a:p>
          <a:p>
            <a:pPr marL="171450" indent="-171450" algn="just">
              <a:spcAft>
                <a:spcPts val="1588"/>
              </a:spcAft>
              <a:buFont typeface="Arial" panose="020B0604020202020204" pitchFamily="34" charset="0"/>
              <a:buChar char="•"/>
            </a:pPr>
            <a:r>
              <a:rPr lang="es-ES" sz="1400" dirty="0">
                <a:latin typeface="Roboto Thin" panose="02000000000000000000" pitchFamily="2" charset="0"/>
                <a:ea typeface="Roboto Thin" panose="02000000000000000000" pitchFamily="2" charset="0"/>
                <a:cs typeface="Roboto Thin" panose="02000000000000000000" pitchFamily="2" charset="0"/>
              </a:rPr>
              <a:t>Eventos en Mazatlán: Con 220 menciones y un alcance de 4M, se resaltaron eventos culturales y gastronómicos, aunque con menor impacto comparado con otros temas.</a:t>
            </a:r>
          </a:p>
          <a:p>
            <a:pPr algn="just">
              <a:spcAft>
                <a:spcPts val="1588"/>
              </a:spcAft>
            </a:pPr>
            <a:r>
              <a:rPr lang="es-ES" sz="1400" dirty="0">
                <a:latin typeface="Roboto Thin" panose="02000000000000000000" pitchFamily="2" charset="0"/>
                <a:ea typeface="Roboto Thin" panose="02000000000000000000" pitchFamily="2" charset="0"/>
                <a:cs typeface="Roboto Thin" panose="02000000000000000000" pitchFamily="2" charset="0"/>
              </a:rPr>
              <a:t>Conclusión</a:t>
            </a:r>
          </a:p>
          <a:p>
            <a:pPr algn="just">
              <a:spcAft>
                <a:spcPts val="1588"/>
              </a:spcAft>
            </a:pPr>
            <a:r>
              <a:rPr lang="es-ES" sz="1400" dirty="0">
                <a:latin typeface="Roboto Thin" panose="02000000000000000000" pitchFamily="2" charset="0"/>
                <a:ea typeface="Roboto Thin" panose="02000000000000000000" pitchFamily="2" charset="0"/>
                <a:cs typeface="Roboto Thin" panose="02000000000000000000" pitchFamily="2" charset="0"/>
              </a:rPr>
              <a:t>El incidente del extranjero en Mazatlán dominó las conversaciones y fue clave para el aumento del alcance en este periodo. Además, el turismo y los eventos locales siguen siendo temas importantes, aunque con menor protagonismo.</a:t>
            </a:r>
            <a:endParaRPr lang="es-ES_tradnl" sz="1400" dirty="0">
              <a:latin typeface="Roboto Thin" panose="02000000000000000000" pitchFamily="2" charset="0"/>
              <a:ea typeface="Roboto Thin" panose="02000000000000000000" pitchFamily="2" charset="0"/>
              <a:cs typeface="Roboto Thin" panose="02000000000000000000" pitchFamily="2" charset="0"/>
            </a:endParaRPr>
          </a:p>
        </p:txBody>
      </p:sp>
    </p:spTree>
    <p:extLst>
      <p:ext uri="{BB962C8B-B14F-4D97-AF65-F5344CB8AC3E}">
        <p14:creationId xmlns:p14="http://schemas.microsoft.com/office/powerpoint/2010/main" val="3884579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82FD0-C876-B6EB-465E-C8C2EBB8A926}"/>
            </a:ext>
          </a:extLst>
        </p:cNvPr>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7C1C922B-ACEA-780D-0A60-8E64926272FA}"/>
              </a:ext>
            </a:extLst>
          </p:cNvPr>
          <p:cNvSpPr>
            <a:spLocks noGrp="1"/>
          </p:cNvSpPr>
          <p:nvPr>
            <p:ph type="sldNum" sz="quarter" idx="12"/>
          </p:nvPr>
        </p:nvSpPr>
        <p:spPr/>
        <p:txBody>
          <a:bodyPr/>
          <a:lstStyle/>
          <a:p>
            <a:fld id="{BCD50E75-C482-D349-A535-D00DC07670B7}" type="slidenum">
              <a:rPr lang="es-MX" smtClean="0"/>
              <a:t>18</a:t>
            </a:fld>
            <a:endParaRPr lang="es-MX"/>
          </a:p>
        </p:txBody>
      </p:sp>
      <p:graphicFrame>
        <p:nvGraphicFramePr>
          <p:cNvPr id="5" name="Table 0">
            <a:extLst>
              <a:ext uri="{FF2B5EF4-FFF2-40B4-BE49-F238E27FC236}">
                <a16:creationId xmlns:a16="http://schemas.microsoft.com/office/drawing/2014/main" id="{10C503E7-417D-788D-39CB-EEDD16512CF2}"/>
              </a:ext>
            </a:extLst>
          </p:cNvPr>
          <p:cNvGraphicFramePr>
            <a:graphicFrameLocks noGrp="1"/>
          </p:cNvGraphicFramePr>
          <p:nvPr>
            <p:extLst>
              <p:ext uri="{D42A27DB-BD31-4B8C-83A1-F6EECF244321}">
                <p14:modId xmlns:p14="http://schemas.microsoft.com/office/powerpoint/2010/main" val="3639129735"/>
              </p:ext>
            </p:extLst>
          </p:nvPr>
        </p:nvGraphicFramePr>
        <p:xfrm>
          <a:off x="419100" y="162544"/>
          <a:ext cx="11353800" cy="5777544"/>
        </p:xfrm>
        <a:graphic>
          <a:graphicData uri="http://schemas.openxmlformats.org/drawingml/2006/table">
            <a:tbl>
              <a:tblPr/>
              <a:tblGrid>
                <a:gridCol w="776970">
                  <a:extLst>
                    <a:ext uri="{9D8B030D-6E8A-4147-A177-3AD203B41FA5}">
                      <a16:colId xmlns:a16="http://schemas.microsoft.com/office/drawing/2014/main" val="20000"/>
                    </a:ext>
                  </a:extLst>
                </a:gridCol>
                <a:gridCol w="3764550">
                  <a:extLst>
                    <a:ext uri="{9D8B030D-6E8A-4147-A177-3AD203B41FA5}">
                      <a16:colId xmlns:a16="http://schemas.microsoft.com/office/drawing/2014/main" val="20001"/>
                    </a:ext>
                  </a:extLst>
                </a:gridCol>
                <a:gridCol w="2270760">
                  <a:extLst>
                    <a:ext uri="{9D8B030D-6E8A-4147-A177-3AD203B41FA5}">
                      <a16:colId xmlns:a16="http://schemas.microsoft.com/office/drawing/2014/main" val="20002"/>
                    </a:ext>
                  </a:extLst>
                </a:gridCol>
                <a:gridCol w="2270760">
                  <a:extLst>
                    <a:ext uri="{9D8B030D-6E8A-4147-A177-3AD203B41FA5}">
                      <a16:colId xmlns:a16="http://schemas.microsoft.com/office/drawing/2014/main" val="20003"/>
                    </a:ext>
                  </a:extLst>
                </a:gridCol>
                <a:gridCol w="2270760">
                  <a:extLst>
                    <a:ext uri="{9D8B030D-6E8A-4147-A177-3AD203B41FA5}">
                      <a16:colId xmlns:a16="http://schemas.microsoft.com/office/drawing/2014/main" val="20004"/>
                    </a:ext>
                  </a:extLst>
                </a:gridCol>
              </a:tblGrid>
              <a:tr h="404568">
                <a:tc gridSpan="5">
                  <a:txBody>
                    <a:bodyPr/>
                    <a:lstStyle/>
                    <a:p>
                      <a:pPr marL="0" indent="0" algn="ctr">
                        <a:buNone/>
                      </a:pPr>
                      <a:r>
                        <a:rPr lang="en-US" sz="2800" dirty="0">
                          <a:latin typeface="Roboto Thin" panose="02000000000000000000" pitchFamily="2" charset="0"/>
                          <a:ea typeface="Roboto Thin" panose="02000000000000000000" pitchFamily="2" charset="0"/>
                        </a:rPr>
                        <a:t>PERFILES PUBLICOS CON MAYOR ALCANCE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pPr marL="0" indent="0" algn="ctr">
                        <a:buNone/>
                      </a:pPr>
                      <a:endParaRPr lang="en-US" sz="28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pPr marL="0" indent="0" algn="ctr">
                        <a:buNone/>
                      </a:pPr>
                      <a:endParaRPr lang="en-US" sz="28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pPr marL="0" indent="0" algn="ctr">
                        <a:buNone/>
                      </a:pPr>
                      <a:endParaRPr lang="en-US" sz="28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pPr marL="0" indent="0" algn="ctr">
                        <a:buNone/>
                      </a:pPr>
                      <a:endParaRPr lang="en-US" sz="28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68441841"/>
                  </a:ext>
                </a:extLst>
              </a:tr>
              <a:tr h="404568">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l">
                        <a:buNone/>
                      </a:pPr>
                      <a:r>
                        <a:rPr lang="en-US" sz="1200" b="0" dirty="0">
                          <a:solidFill>
                            <a:schemeClr val="tx1"/>
                          </a:solidFill>
                          <a:latin typeface="Roboto Thin" panose="02000000000000000000" pitchFamily="2" charset="0"/>
                          <a:ea typeface="Roboto Thin" panose="02000000000000000000" pitchFamily="2" charset="0"/>
                        </a:rPr>
                        <a:t>Nombre del perfil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Menciones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Alcance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Parte de la voz</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4568">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l"/>
                      <a:r>
                        <a:rPr lang="es-MX" sz="1200" b="0" i="0" kern="1200" dirty="0">
                          <a:solidFill>
                            <a:schemeClr val="tx1"/>
                          </a:solidFill>
                          <a:effectLst/>
                          <a:latin typeface="Roboto Thin" panose="02000000000000000000" pitchFamily="2" charset="0"/>
                          <a:ea typeface="Roboto Thin" panose="02000000000000000000" pitchFamily="2" charset="0"/>
                          <a:cs typeface="+mn-cs"/>
                        </a:rPr>
                        <a:t>Tropicxsmedia    </a:t>
                      </a:r>
                      <a:r>
                        <a:rPr lang="es-MX" sz="1200" b="0" i="0" kern="1200" dirty="0">
                          <a:solidFill>
                            <a:schemeClr val="tx1"/>
                          </a:solidFill>
                          <a:effectLst/>
                          <a:latin typeface="Roboto Thin" panose="02000000000000000000" pitchFamily="2" charset="0"/>
                          <a:ea typeface="Roboto Thin" panose="02000000000000000000" pitchFamily="2" charset="0"/>
                          <a:cs typeface="+mn-cs"/>
                          <a:hlinkClick r:id="rId2"/>
                        </a:rPr>
                        <a:t>tiktok.com</a:t>
                      </a:r>
                      <a:endParaRPr lang="es-MX" sz="1200" b="0" i="0" kern="1200" dirty="0">
                        <a:solidFill>
                          <a:schemeClr val="tx1"/>
                        </a:solidFill>
                        <a:effectLst/>
                        <a:latin typeface="Roboto Thin" panose="02000000000000000000" pitchFamily="2" charset="0"/>
                        <a:ea typeface="Roboto Thin" panose="02000000000000000000" pitchFamily="2" charset="0"/>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16M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11.1%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04568">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l"/>
                      <a:r>
                        <a:rPr lang="es-MX" sz="1200" b="0" i="0" kern="1200" dirty="0" err="1">
                          <a:solidFill>
                            <a:schemeClr val="tx1"/>
                          </a:solidFill>
                          <a:effectLst/>
                          <a:latin typeface="Roboto Thin" panose="02000000000000000000" pitchFamily="2" charset="0"/>
                          <a:ea typeface="Roboto Thin" panose="02000000000000000000" pitchFamily="2" charset="0"/>
                          <a:cs typeface="+mn-cs"/>
                        </a:rPr>
                        <a:t>Myzaellizarragatv</a:t>
                      </a:r>
                      <a:r>
                        <a:rPr lang="es-MX" sz="1200" b="0" i="0" kern="1200" dirty="0">
                          <a:solidFill>
                            <a:schemeClr val="tx1"/>
                          </a:solidFill>
                          <a:effectLst/>
                          <a:latin typeface="Roboto Thin" panose="02000000000000000000" pitchFamily="2" charset="0"/>
                          <a:ea typeface="Roboto Thin" panose="02000000000000000000" pitchFamily="2" charset="0"/>
                          <a:cs typeface="+mn-cs"/>
                        </a:rPr>
                        <a:t>    </a:t>
                      </a:r>
                      <a:r>
                        <a:rPr lang="es-MX" sz="1200" b="0" i="0" kern="1200" dirty="0">
                          <a:solidFill>
                            <a:schemeClr val="tx1"/>
                          </a:solidFill>
                          <a:effectLst/>
                          <a:latin typeface="Roboto Thin" panose="02000000000000000000" pitchFamily="2" charset="0"/>
                          <a:ea typeface="Roboto Thin" panose="02000000000000000000" pitchFamily="2" charset="0"/>
                          <a:cs typeface="+mn-cs"/>
                          <a:hlinkClick r:id="rId3"/>
                        </a:rPr>
                        <a:t>tiktok.com</a:t>
                      </a:r>
                      <a:endParaRPr lang="es-MX" sz="1200" b="0" i="0" kern="1200" dirty="0">
                        <a:solidFill>
                          <a:schemeClr val="tx1"/>
                        </a:solidFill>
                        <a:effectLst/>
                        <a:latin typeface="Roboto Thin" panose="02000000000000000000" pitchFamily="2" charset="0"/>
                        <a:ea typeface="Roboto Thin" panose="02000000000000000000" pitchFamily="2" charset="0"/>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15M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9.8%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04568">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l"/>
                      <a:r>
                        <a:rPr lang="es-MX" sz="1200" b="0" i="0" kern="1200" dirty="0">
                          <a:solidFill>
                            <a:schemeClr val="tx1"/>
                          </a:solidFill>
                          <a:effectLst/>
                          <a:latin typeface="Roboto Thin" panose="02000000000000000000" pitchFamily="2" charset="0"/>
                          <a:ea typeface="Roboto Thin" panose="02000000000000000000" pitchFamily="2" charset="0"/>
                          <a:cs typeface="+mn-cs"/>
                        </a:rPr>
                        <a:t>Adn40mx    </a:t>
                      </a:r>
                      <a:r>
                        <a:rPr lang="es-MX" sz="1200" b="0" i="0" kern="1200" dirty="0">
                          <a:solidFill>
                            <a:schemeClr val="tx1"/>
                          </a:solidFill>
                          <a:effectLst/>
                          <a:latin typeface="Roboto Thin" panose="02000000000000000000" pitchFamily="2" charset="0"/>
                          <a:ea typeface="Roboto Thin" panose="02000000000000000000" pitchFamily="2" charset="0"/>
                          <a:cs typeface="+mn-cs"/>
                          <a:hlinkClick r:id="rId4"/>
                        </a:rPr>
                        <a:t>tiktok.com</a:t>
                      </a:r>
                      <a:endParaRPr lang="es-MX" sz="1200" b="0" i="0" kern="1200" dirty="0">
                        <a:solidFill>
                          <a:schemeClr val="tx1"/>
                        </a:solidFill>
                        <a:effectLst/>
                        <a:latin typeface="Roboto Thin" panose="02000000000000000000" pitchFamily="2" charset="0"/>
                        <a:ea typeface="Roboto Thin" panose="02000000000000000000" pitchFamily="2" charset="0"/>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7.5M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04568">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l"/>
                      <a:r>
                        <a:rPr lang="es-MX" sz="1200" b="0" i="0" kern="1200" dirty="0">
                          <a:solidFill>
                            <a:schemeClr val="tx1"/>
                          </a:solidFill>
                          <a:effectLst/>
                          <a:latin typeface="Roboto Thin" panose="02000000000000000000" pitchFamily="2" charset="0"/>
                          <a:ea typeface="Roboto Thin" panose="02000000000000000000" pitchFamily="2" charset="0"/>
                          <a:cs typeface="+mn-cs"/>
                        </a:rPr>
                        <a:t>nayi.du6    </a:t>
                      </a:r>
                      <a:r>
                        <a:rPr lang="es-MX" sz="1200" b="0" i="0" kern="1200" dirty="0">
                          <a:solidFill>
                            <a:schemeClr val="tx1"/>
                          </a:solidFill>
                          <a:effectLst/>
                          <a:latin typeface="Roboto Thin" panose="02000000000000000000" pitchFamily="2" charset="0"/>
                          <a:ea typeface="Roboto Thin" panose="02000000000000000000" pitchFamily="2" charset="0"/>
                          <a:cs typeface="+mn-cs"/>
                          <a:hlinkClick r:id="rId5"/>
                        </a:rPr>
                        <a:t>tiktok.com</a:t>
                      </a:r>
                      <a:endParaRPr lang="es-MX" sz="1200" b="0" i="0" kern="1200" dirty="0">
                        <a:solidFill>
                          <a:schemeClr val="tx1"/>
                        </a:solidFill>
                        <a:effectLst/>
                        <a:latin typeface="Roboto Thin" panose="02000000000000000000" pitchFamily="2" charset="0"/>
                        <a:ea typeface="Roboto Thin" panose="02000000000000000000" pitchFamily="2" charset="0"/>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7.2M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4.8%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886740128"/>
                  </a:ext>
                </a:extLst>
              </a:tr>
              <a:tr h="404568">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l"/>
                      <a:r>
                        <a:rPr lang="es-MX" sz="1200" b="0" i="0" kern="1200" dirty="0">
                          <a:solidFill>
                            <a:schemeClr val="tx1"/>
                          </a:solidFill>
                          <a:effectLst/>
                          <a:latin typeface="Roboto Thin" panose="02000000000000000000" pitchFamily="2" charset="0"/>
                          <a:ea typeface="Roboto Thin" panose="02000000000000000000" pitchFamily="2" charset="0"/>
                          <a:cs typeface="+mn-cs"/>
                        </a:rPr>
                        <a:t>Aztecanoticias    </a:t>
                      </a:r>
                      <a:r>
                        <a:rPr lang="es-MX" sz="1200" b="0" i="0" kern="1200" dirty="0">
                          <a:solidFill>
                            <a:schemeClr val="tx1"/>
                          </a:solidFill>
                          <a:effectLst/>
                          <a:latin typeface="Roboto Thin" panose="02000000000000000000" pitchFamily="2" charset="0"/>
                          <a:ea typeface="Roboto Thin" panose="02000000000000000000" pitchFamily="2" charset="0"/>
                          <a:cs typeface="+mn-cs"/>
                          <a:hlinkClick r:id="rId5"/>
                        </a:rPr>
                        <a:t>tiktok.com</a:t>
                      </a:r>
                      <a:endParaRPr lang="es-MX" sz="1200" b="0" i="0" kern="1200" dirty="0">
                        <a:solidFill>
                          <a:schemeClr val="tx1"/>
                        </a:solidFill>
                        <a:effectLst/>
                        <a:latin typeface="Roboto Thin" panose="02000000000000000000" pitchFamily="2" charset="0"/>
                        <a:ea typeface="Roboto Thin" panose="02000000000000000000" pitchFamily="2" charset="0"/>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4.7M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3.2%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04568">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l"/>
                      <a:r>
                        <a:rPr lang="es-MX" sz="1200" b="0" i="0" kern="1200" dirty="0" err="1">
                          <a:solidFill>
                            <a:schemeClr val="tx1"/>
                          </a:solidFill>
                          <a:effectLst/>
                          <a:latin typeface="Roboto Thin" panose="02000000000000000000" pitchFamily="2" charset="0"/>
                          <a:ea typeface="Roboto Thin" panose="02000000000000000000" pitchFamily="2" charset="0"/>
                          <a:cs typeface="+mn-cs"/>
                        </a:rPr>
                        <a:t>Mayrifranco</a:t>
                      </a:r>
                      <a:r>
                        <a:rPr lang="es-MX" sz="1200" b="0" i="0" kern="1200" dirty="0">
                          <a:solidFill>
                            <a:schemeClr val="tx1"/>
                          </a:solidFill>
                          <a:effectLst/>
                          <a:latin typeface="Roboto Thin" panose="02000000000000000000" pitchFamily="2" charset="0"/>
                          <a:ea typeface="Roboto Thin" panose="02000000000000000000" pitchFamily="2" charset="0"/>
                          <a:cs typeface="+mn-cs"/>
                        </a:rPr>
                        <a:t>    tiktok.com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3.8M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2.5%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217147324"/>
                  </a:ext>
                </a:extLst>
              </a:tr>
              <a:tr h="404568">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l"/>
                      <a:r>
                        <a:rPr lang="es-MX" sz="1200" b="0" i="0" kern="1200" dirty="0" err="1">
                          <a:solidFill>
                            <a:schemeClr val="tx1"/>
                          </a:solidFill>
                          <a:effectLst/>
                          <a:latin typeface="Roboto Thin" panose="02000000000000000000" pitchFamily="2" charset="0"/>
                          <a:ea typeface="Roboto Thin" panose="02000000000000000000" pitchFamily="2" charset="0"/>
                          <a:cs typeface="+mn-cs"/>
                        </a:rPr>
                        <a:t>hector_Frank</a:t>
                      </a:r>
                      <a:r>
                        <a:rPr lang="es-MX" sz="1200" b="0" i="0" kern="1200" dirty="0">
                          <a:solidFill>
                            <a:schemeClr val="tx1"/>
                          </a:solidFill>
                          <a:effectLst/>
                          <a:latin typeface="Roboto Thin" panose="02000000000000000000" pitchFamily="2" charset="0"/>
                          <a:ea typeface="Roboto Thin" panose="02000000000000000000" pitchFamily="2" charset="0"/>
                          <a:cs typeface="+mn-cs"/>
                        </a:rPr>
                        <a:t>    </a:t>
                      </a:r>
                      <a:r>
                        <a:rPr lang="es-MX" sz="1200" b="0" i="0" kern="1200" dirty="0">
                          <a:solidFill>
                            <a:schemeClr val="tx1"/>
                          </a:solidFill>
                          <a:effectLst/>
                          <a:latin typeface="Roboto Thin" panose="02000000000000000000" pitchFamily="2" charset="0"/>
                          <a:ea typeface="Roboto Thin" panose="02000000000000000000" pitchFamily="2" charset="0"/>
                          <a:cs typeface="+mn-cs"/>
                          <a:hlinkClick r:id="rId5"/>
                        </a:rPr>
                        <a:t>tiktok.com</a:t>
                      </a:r>
                      <a:endParaRPr lang="es-MX" sz="1200" b="0" i="0" kern="1200" dirty="0">
                        <a:solidFill>
                          <a:schemeClr val="tx1"/>
                        </a:solidFill>
                        <a:effectLst/>
                        <a:latin typeface="Roboto Thin" panose="02000000000000000000" pitchFamily="2" charset="0"/>
                        <a:ea typeface="Roboto Thin" panose="02000000000000000000" pitchFamily="2" charset="0"/>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3M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279858994"/>
                  </a:ext>
                </a:extLst>
              </a:tr>
              <a:tr h="404568">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b="0" i="0" kern="1200" dirty="0">
                          <a:solidFill>
                            <a:schemeClr val="tx1"/>
                          </a:solidFill>
                          <a:effectLst/>
                          <a:latin typeface="Roboto Thin" panose="02000000000000000000" pitchFamily="2" charset="0"/>
                          <a:ea typeface="Roboto Thin" panose="02000000000000000000" pitchFamily="2" charset="0"/>
                          <a:cs typeface="+mn-cs"/>
                        </a:rPr>
                        <a:t>olegarioquintero_    </a:t>
                      </a:r>
                      <a:r>
                        <a:rPr lang="es-MX" sz="1200" b="0" i="0" kern="1200" dirty="0">
                          <a:solidFill>
                            <a:schemeClr val="tx1"/>
                          </a:solidFill>
                          <a:effectLst/>
                          <a:latin typeface="Roboto Thin" panose="02000000000000000000" pitchFamily="2" charset="0"/>
                          <a:ea typeface="Roboto Thin" panose="02000000000000000000" pitchFamily="2" charset="0"/>
                          <a:cs typeface="+mn-cs"/>
                          <a:hlinkClick r:id="rId6"/>
                        </a:rPr>
                        <a:t>tiktok.com</a:t>
                      </a:r>
                      <a:endParaRPr lang="es-MX" sz="1200" b="0" i="0" kern="1200" dirty="0">
                        <a:solidFill>
                          <a:schemeClr val="tx1"/>
                        </a:solidFill>
                        <a:effectLst/>
                        <a:latin typeface="Roboto Thin" panose="02000000000000000000" pitchFamily="2" charset="0"/>
                        <a:ea typeface="Roboto Thin" panose="02000000000000000000" pitchFamily="2" charset="0"/>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2.8M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704398706"/>
                  </a:ext>
                </a:extLst>
              </a:tr>
              <a:tr h="404568">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l"/>
                      <a:r>
                        <a:rPr lang="es-MX" sz="1200" b="0" i="0" kern="1200" dirty="0" err="1">
                          <a:solidFill>
                            <a:schemeClr val="tx1"/>
                          </a:solidFill>
                          <a:effectLst/>
                          <a:latin typeface="Roboto Thin" panose="02000000000000000000" pitchFamily="2" charset="0"/>
                          <a:ea typeface="Roboto Thin" panose="02000000000000000000" pitchFamily="2" charset="0"/>
                          <a:cs typeface="+mn-cs"/>
                        </a:rPr>
                        <a:t>Zelheraldodemexico</a:t>
                      </a:r>
                      <a:r>
                        <a:rPr lang="es-MX" sz="1200" b="0" i="0" kern="1200" dirty="0">
                          <a:solidFill>
                            <a:schemeClr val="tx1"/>
                          </a:solidFill>
                          <a:effectLst/>
                          <a:latin typeface="Roboto Thin" panose="02000000000000000000" pitchFamily="2" charset="0"/>
                          <a:ea typeface="Roboto Thin" panose="02000000000000000000" pitchFamily="2" charset="0"/>
                          <a:cs typeface="+mn-cs"/>
                        </a:rPr>
                        <a:t>    </a:t>
                      </a:r>
                      <a:r>
                        <a:rPr lang="es-MX" sz="1200" b="0" i="0" kern="1200" dirty="0">
                          <a:solidFill>
                            <a:schemeClr val="tx1"/>
                          </a:solidFill>
                          <a:effectLst/>
                          <a:latin typeface="Roboto Thin" panose="02000000000000000000" pitchFamily="2" charset="0"/>
                          <a:ea typeface="Roboto Thin" panose="02000000000000000000" pitchFamily="2" charset="0"/>
                          <a:cs typeface="+mn-cs"/>
                          <a:hlinkClick r:id="rId7"/>
                        </a:rPr>
                        <a:t>tiktok.com</a:t>
                      </a:r>
                      <a:endParaRPr lang="es-MX" sz="1200" b="0" i="0" kern="1200" dirty="0">
                        <a:solidFill>
                          <a:schemeClr val="tx1"/>
                        </a:solidFill>
                        <a:effectLst/>
                        <a:latin typeface="Roboto Thin" panose="02000000000000000000" pitchFamily="2" charset="0"/>
                        <a:ea typeface="Roboto Thin" panose="02000000000000000000" pitchFamily="2" charset="0"/>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2.7M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238944905"/>
                  </a:ext>
                </a:extLst>
              </a:tr>
              <a:tr h="404568">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l"/>
                      <a:r>
                        <a:rPr lang="es-MX" sz="1200" b="0" i="0" kern="1200" dirty="0" err="1">
                          <a:solidFill>
                            <a:schemeClr val="tx1"/>
                          </a:solidFill>
                          <a:effectLst/>
                          <a:latin typeface="Roboto Thin" panose="02000000000000000000" pitchFamily="2" charset="0"/>
                          <a:ea typeface="Roboto Thin" panose="02000000000000000000" pitchFamily="2" charset="0"/>
                          <a:cs typeface="+mn-cs"/>
                        </a:rPr>
                        <a:t>Noticiasusainter</a:t>
                      </a:r>
                      <a:r>
                        <a:rPr lang="es-MX" sz="1200" b="0" i="0" kern="1200" dirty="0">
                          <a:solidFill>
                            <a:schemeClr val="tx1"/>
                          </a:solidFill>
                          <a:effectLst/>
                          <a:latin typeface="Roboto Thin" panose="02000000000000000000" pitchFamily="2" charset="0"/>
                          <a:ea typeface="Roboto Thin" panose="02000000000000000000" pitchFamily="2" charset="0"/>
                          <a:cs typeface="+mn-cs"/>
                        </a:rPr>
                        <a:t>    </a:t>
                      </a:r>
                      <a:r>
                        <a:rPr lang="es-MX" sz="1200" b="0" i="0" kern="1200" dirty="0">
                          <a:solidFill>
                            <a:schemeClr val="tx1"/>
                          </a:solidFill>
                          <a:effectLst/>
                          <a:latin typeface="Roboto Thin" panose="02000000000000000000" pitchFamily="2" charset="0"/>
                          <a:ea typeface="Roboto Thin" panose="02000000000000000000" pitchFamily="2" charset="0"/>
                          <a:cs typeface="+mn-cs"/>
                          <a:hlinkClick r:id="rId8"/>
                        </a:rPr>
                        <a:t>tiktok.com</a:t>
                      </a:r>
                      <a:endParaRPr lang="es-MX" sz="1200" b="0" i="0" kern="1200" dirty="0">
                        <a:solidFill>
                          <a:schemeClr val="tx1"/>
                        </a:solidFill>
                        <a:effectLst/>
                        <a:latin typeface="Roboto Thin" panose="02000000000000000000" pitchFamily="2" charset="0"/>
                        <a:ea typeface="Roboto Thin" panose="02000000000000000000" pitchFamily="2" charset="0"/>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2.7M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87415908"/>
                  </a:ext>
                </a:extLst>
              </a:tr>
              <a:tr h="404568">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l"/>
                      <a:r>
                        <a:rPr lang="es-MX" sz="1200" b="0" i="0" kern="1200" dirty="0" err="1">
                          <a:solidFill>
                            <a:schemeClr val="tx1"/>
                          </a:solidFill>
                          <a:effectLst/>
                          <a:latin typeface="Roboto Thin" panose="02000000000000000000" pitchFamily="2" charset="0"/>
                          <a:ea typeface="Roboto Thin" panose="02000000000000000000" pitchFamily="2" charset="0"/>
                          <a:cs typeface="+mn-cs"/>
                        </a:rPr>
                        <a:t>Firifituchis</a:t>
                      </a:r>
                      <a:r>
                        <a:rPr lang="es-MX" sz="1200" b="0" i="0" kern="1200" dirty="0">
                          <a:solidFill>
                            <a:schemeClr val="tx1"/>
                          </a:solidFill>
                          <a:effectLst/>
                          <a:latin typeface="Roboto Thin" panose="02000000000000000000" pitchFamily="2" charset="0"/>
                          <a:ea typeface="Roboto Thin" panose="02000000000000000000" pitchFamily="2" charset="0"/>
                          <a:cs typeface="+mn-cs"/>
                        </a:rPr>
                        <a:t>   </a:t>
                      </a:r>
                      <a:r>
                        <a:rPr lang="es-MX" sz="1200" b="0" i="0" kern="1200" dirty="0">
                          <a:solidFill>
                            <a:schemeClr val="tx1"/>
                          </a:solidFill>
                          <a:effectLst/>
                          <a:latin typeface="Roboto Thin" panose="02000000000000000000" pitchFamily="2" charset="0"/>
                          <a:ea typeface="Roboto Thin" panose="02000000000000000000" pitchFamily="2" charset="0"/>
                          <a:cs typeface="+mn-cs"/>
                          <a:hlinkClick r:id="rId9"/>
                        </a:rPr>
                        <a:t> tiktok.com</a:t>
                      </a:r>
                      <a:endParaRPr lang="es-MX" sz="1200" b="0" i="0" kern="1200" dirty="0">
                        <a:solidFill>
                          <a:schemeClr val="tx1"/>
                        </a:solidFill>
                        <a:effectLst/>
                        <a:latin typeface="Roboto Thin" panose="02000000000000000000" pitchFamily="2" charset="0"/>
                        <a:ea typeface="Roboto Thin" panose="02000000000000000000" pitchFamily="2" charset="0"/>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2.6M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616657863"/>
                  </a:ext>
                </a:extLst>
              </a:tr>
              <a:tr h="404568">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pPr algn="l"/>
                      <a:r>
                        <a:rPr lang="es-ES" sz="1200" b="0" i="0" kern="1200" dirty="0">
                          <a:solidFill>
                            <a:schemeClr val="tx1"/>
                          </a:solidFill>
                          <a:effectLst/>
                          <a:latin typeface="Roboto Thin" panose="02000000000000000000" pitchFamily="2" charset="0"/>
                          <a:ea typeface="Roboto Thin" panose="02000000000000000000" pitchFamily="2" charset="0"/>
                          <a:cs typeface="+mn-cs"/>
                        </a:rPr>
                        <a:t>Mazatlán es un encanto    </a:t>
                      </a:r>
                      <a:r>
                        <a:rPr lang="es-ES" sz="1200" b="0" i="0" kern="1200" dirty="0">
                          <a:solidFill>
                            <a:schemeClr val="tx1"/>
                          </a:solidFill>
                          <a:effectLst/>
                          <a:latin typeface="Roboto Thin" panose="02000000000000000000" pitchFamily="2" charset="0"/>
                          <a:ea typeface="Roboto Thin" panose="02000000000000000000" pitchFamily="2" charset="0"/>
                          <a:cs typeface="+mn-cs"/>
                          <a:hlinkClick r:id="rId10"/>
                        </a:rPr>
                        <a:t>youtube.com</a:t>
                      </a:r>
                      <a:endParaRPr lang="es-ES" sz="1200" b="0" i="0" kern="1200" dirty="0">
                        <a:solidFill>
                          <a:schemeClr val="tx1"/>
                        </a:solidFill>
                        <a:effectLst/>
                        <a:latin typeface="Roboto Thin" panose="02000000000000000000" pitchFamily="2" charset="0"/>
                        <a:ea typeface="Roboto Thin" panose="02000000000000000000" pitchFamily="2" charset="0"/>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2.5M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144128991"/>
                  </a:ext>
                </a:extLst>
              </a:tr>
            </a:tbl>
          </a:graphicData>
        </a:graphic>
      </p:graphicFrame>
      <p:sp>
        <p:nvSpPr>
          <p:cNvPr id="11" name="CuadroTexto 10">
            <a:extLst>
              <a:ext uri="{FF2B5EF4-FFF2-40B4-BE49-F238E27FC236}">
                <a16:creationId xmlns:a16="http://schemas.microsoft.com/office/drawing/2014/main" id="{BE35C503-6ED2-51AF-22F2-DE227293A11A}"/>
              </a:ext>
            </a:extLst>
          </p:cNvPr>
          <p:cNvSpPr txBox="1"/>
          <p:nvPr/>
        </p:nvSpPr>
        <p:spPr>
          <a:xfrm>
            <a:off x="419100" y="6032967"/>
            <a:ext cx="11353800" cy="662489"/>
          </a:xfrm>
          <a:prstGeom prst="rect">
            <a:avLst/>
          </a:prstGeom>
          <a:noFill/>
          <a:ln>
            <a:solidFill>
              <a:schemeClr val="bg1">
                <a:lumMod val="85000"/>
              </a:schemeClr>
            </a:solidFill>
          </a:ln>
        </p:spPr>
        <p:txBody>
          <a:bodyPr wrap="square" rtlCol="0">
            <a:spAutoFit/>
          </a:bodyPr>
          <a:lstStyle/>
          <a:p>
            <a:pPr algn="ctr"/>
            <a:r>
              <a:rPr lang="es-ES" sz="1235" i="1" dirty="0">
                <a:solidFill>
                  <a:schemeClr val="bg1">
                    <a:lumMod val="65000"/>
                  </a:schemeClr>
                </a:solidFill>
                <a:latin typeface="Playfair Display" panose="00000500000000000000" pitchFamily="50" charset="0"/>
              </a:rPr>
              <a:t>Menciones: Cuántas veces se habló de “Mazatlán”.</a:t>
            </a:r>
          </a:p>
          <a:p>
            <a:pPr algn="ctr"/>
            <a:r>
              <a:rPr lang="es-ES" sz="1235" i="1" dirty="0">
                <a:solidFill>
                  <a:schemeClr val="bg1">
                    <a:lumMod val="65000"/>
                  </a:schemeClr>
                </a:solidFill>
                <a:latin typeface="Playfair Display" panose="00000500000000000000" pitchFamily="50" charset="0"/>
              </a:rPr>
              <a:t>Alcance: Cuántas personas vieron esas menciones.</a:t>
            </a:r>
          </a:p>
          <a:p>
            <a:pPr algn="ctr"/>
            <a:r>
              <a:rPr lang="es-ES" sz="1235" i="1" dirty="0">
                <a:solidFill>
                  <a:schemeClr val="bg1">
                    <a:lumMod val="65000"/>
                  </a:schemeClr>
                </a:solidFill>
                <a:latin typeface="Playfair Display" panose="00000500000000000000" pitchFamily="50" charset="0"/>
              </a:rPr>
              <a:t>Parte de la voz: Qué tanto habló cada persona o medio del tema, en porcentaje.</a:t>
            </a:r>
            <a:endParaRPr lang="es-MX" sz="1235" i="1" dirty="0">
              <a:solidFill>
                <a:schemeClr val="bg1">
                  <a:lumMod val="65000"/>
                </a:schemeClr>
              </a:solidFill>
              <a:latin typeface="Playfair Display" panose="00000500000000000000" pitchFamily="50" charset="0"/>
            </a:endParaRPr>
          </a:p>
        </p:txBody>
      </p:sp>
      <p:pic>
        <p:nvPicPr>
          <p:cNvPr id="6" name="Imagen 5">
            <a:extLst>
              <a:ext uri="{FF2B5EF4-FFF2-40B4-BE49-F238E27FC236}">
                <a16:creationId xmlns:a16="http://schemas.microsoft.com/office/drawing/2014/main" id="{CC4BBA5C-6296-C91B-A588-FE56B47A59DD}"/>
              </a:ext>
            </a:extLst>
          </p:cNvPr>
          <p:cNvPicPr>
            <a:picLocks noChangeAspect="1"/>
          </p:cNvPicPr>
          <p:nvPr/>
        </p:nvPicPr>
        <p:blipFill>
          <a:blip r:embed="rId11"/>
          <a:srcRect l="1" t="6673" r="1357" b="5932"/>
          <a:stretch/>
        </p:blipFill>
        <p:spPr>
          <a:xfrm>
            <a:off x="638151" y="1092201"/>
            <a:ext cx="347687" cy="374650"/>
          </a:xfrm>
          <a:prstGeom prst="rect">
            <a:avLst/>
          </a:prstGeom>
        </p:spPr>
      </p:pic>
      <p:pic>
        <p:nvPicPr>
          <p:cNvPr id="7" name="Imagen 6">
            <a:extLst>
              <a:ext uri="{FF2B5EF4-FFF2-40B4-BE49-F238E27FC236}">
                <a16:creationId xmlns:a16="http://schemas.microsoft.com/office/drawing/2014/main" id="{A559FE4A-DBE3-C78D-4413-744339F45BE2}"/>
              </a:ext>
            </a:extLst>
          </p:cNvPr>
          <p:cNvPicPr>
            <a:picLocks noChangeAspect="1"/>
          </p:cNvPicPr>
          <p:nvPr/>
        </p:nvPicPr>
        <p:blipFill>
          <a:blip r:embed="rId11"/>
          <a:srcRect l="1" t="6673" r="1357" b="5932"/>
          <a:stretch/>
        </p:blipFill>
        <p:spPr>
          <a:xfrm>
            <a:off x="622989" y="1510048"/>
            <a:ext cx="347687" cy="374650"/>
          </a:xfrm>
          <a:prstGeom prst="rect">
            <a:avLst/>
          </a:prstGeom>
        </p:spPr>
      </p:pic>
      <p:pic>
        <p:nvPicPr>
          <p:cNvPr id="10" name="Imagen 9">
            <a:extLst>
              <a:ext uri="{FF2B5EF4-FFF2-40B4-BE49-F238E27FC236}">
                <a16:creationId xmlns:a16="http://schemas.microsoft.com/office/drawing/2014/main" id="{1AB59C61-77DD-C3AA-8F58-C9ECDE02DE0C}"/>
              </a:ext>
            </a:extLst>
          </p:cNvPr>
          <p:cNvPicPr>
            <a:picLocks noChangeAspect="1"/>
          </p:cNvPicPr>
          <p:nvPr/>
        </p:nvPicPr>
        <p:blipFill>
          <a:blip r:embed="rId11"/>
          <a:srcRect l="1" t="6673" r="1357" b="5932"/>
          <a:stretch/>
        </p:blipFill>
        <p:spPr>
          <a:xfrm>
            <a:off x="619763" y="1910029"/>
            <a:ext cx="347687" cy="374650"/>
          </a:xfrm>
          <a:prstGeom prst="rect">
            <a:avLst/>
          </a:prstGeom>
        </p:spPr>
      </p:pic>
      <p:pic>
        <p:nvPicPr>
          <p:cNvPr id="13" name="Imagen 12">
            <a:extLst>
              <a:ext uri="{FF2B5EF4-FFF2-40B4-BE49-F238E27FC236}">
                <a16:creationId xmlns:a16="http://schemas.microsoft.com/office/drawing/2014/main" id="{566EAED6-0E75-5262-D498-7238EBA04417}"/>
              </a:ext>
            </a:extLst>
          </p:cNvPr>
          <p:cNvPicPr>
            <a:picLocks noChangeAspect="1"/>
          </p:cNvPicPr>
          <p:nvPr/>
        </p:nvPicPr>
        <p:blipFill>
          <a:blip r:embed="rId11"/>
          <a:srcRect l="1" t="6673" r="1357" b="5932"/>
          <a:stretch/>
        </p:blipFill>
        <p:spPr>
          <a:xfrm>
            <a:off x="619762" y="2314862"/>
            <a:ext cx="347687" cy="374650"/>
          </a:xfrm>
          <a:prstGeom prst="rect">
            <a:avLst/>
          </a:prstGeom>
        </p:spPr>
      </p:pic>
      <p:pic>
        <p:nvPicPr>
          <p:cNvPr id="15" name="Imagen 14">
            <a:extLst>
              <a:ext uri="{FF2B5EF4-FFF2-40B4-BE49-F238E27FC236}">
                <a16:creationId xmlns:a16="http://schemas.microsoft.com/office/drawing/2014/main" id="{1DE6247F-0E88-032E-E787-CEDF193C2CF1}"/>
              </a:ext>
            </a:extLst>
          </p:cNvPr>
          <p:cNvPicPr>
            <a:picLocks noChangeAspect="1"/>
          </p:cNvPicPr>
          <p:nvPr/>
        </p:nvPicPr>
        <p:blipFill>
          <a:blip r:embed="rId11"/>
          <a:srcRect l="1" t="6673" r="1357" b="5932"/>
          <a:stretch/>
        </p:blipFill>
        <p:spPr>
          <a:xfrm>
            <a:off x="615722" y="2712464"/>
            <a:ext cx="347687" cy="374650"/>
          </a:xfrm>
          <a:prstGeom prst="rect">
            <a:avLst/>
          </a:prstGeom>
        </p:spPr>
      </p:pic>
      <p:pic>
        <p:nvPicPr>
          <p:cNvPr id="16" name="Imagen 15">
            <a:extLst>
              <a:ext uri="{FF2B5EF4-FFF2-40B4-BE49-F238E27FC236}">
                <a16:creationId xmlns:a16="http://schemas.microsoft.com/office/drawing/2014/main" id="{95897039-DB2F-1F34-D766-D9827506ED12}"/>
              </a:ext>
            </a:extLst>
          </p:cNvPr>
          <p:cNvPicPr>
            <a:picLocks noChangeAspect="1"/>
          </p:cNvPicPr>
          <p:nvPr/>
        </p:nvPicPr>
        <p:blipFill>
          <a:blip r:embed="rId11"/>
          <a:srcRect l="1" t="6673" r="1357" b="5932"/>
          <a:stretch/>
        </p:blipFill>
        <p:spPr>
          <a:xfrm>
            <a:off x="615721" y="3119676"/>
            <a:ext cx="347687" cy="374650"/>
          </a:xfrm>
          <a:prstGeom prst="rect">
            <a:avLst/>
          </a:prstGeom>
        </p:spPr>
      </p:pic>
      <p:pic>
        <p:nvPicPr>
          <p:cNvPr id="17" name="Imagen 16">
            <a:extLst>
              <a:ext uri="{FF2B5EF4-FFF2-40B4-BE49-F238E27FC236}">
                <a16:creationId xmlns:a16="http://schemas.microsoft.com/office/drawing/2014/main" id="{BE7D6807-D4FF-6ABC-6EA8-7D9D893CC863}"/>
              </a:ext>
            </a:extLst>
          </p:cNvPr>
          <p:cNvPicPr>
            <a:picLocks noChangeAspect="1"/>
          </p:cNvPicPr>
          <p:nvPr/>
        </p:nvPicPr>
        <p:blipFill>
          <a:blip r:embed="rId11"/>
          <a:srcRect l="1" t="6673" r="1357" b="5932"/>
          <a:stretch/>
        </p:blipFill>
        <p:spPr>
          <a:xfrm>
            <a:off x="598404" y="3524509"/>
            <a:ext cx="347687" cy="374650"/>
          </a:xfrm>
          <a:prstGeom prst="rect">
            <a:avLst/>
          </a:prstGeom>
        </p:spPr>
      </p:pic>
      <p:pic>
        <p:nvPicPr>
          <p:cNvPr id="18" name="Imagen 17">
            <a:extLst>
              <a:ext uri="{FF2B5EF4-FFF2-40B4-BE49-F238E27FC236}">
                <a16:creationId xmlns:a16="http://schemas.microsoft.com/office/drawing/2014/main" id="{89E2D3DC-7F99-FC2D-2BC8-6DBC47DBC611}"/>
              </a:ext>
            </a:extLst>
          </p:cNvPr>
          <p:cNvPicPr>
            <a:picLocks noChangeAspect="1"/>
          </p:cNvPicPr>
          <p:nvPr/>
        </p:nvPicPr>
        <p:blipFill>
          <a:blip r:embed="rId11"/>
          <a:srcRect l="1" t="6673" r="1357" b="5932"/>
          <a:stretch/>
        </p:blipFill>
        <p:spPr>
          <a:xfrm>
            <a:off x="598403" y="3929342"/>
            <a:ext cx="347687" cy="374650"/>
          </a:xfrm>
          <a:prstGeom prst="rect">
            <a:avLst/>
          </a:prstGeom>
        </p:spPr>
      </p:pic>
      <p:pic>
        <p:nvPicPr>
          <p:cNvPr id="19" name="Imagen 18">
            <a:extLst>
              <a:ext uri="{FF2B5EF4-FFF2-40B4-BE49-F238E27FC236}">
                <a16:creationId xmlns:a16="http://schemas.microsoft.com/office/drawing/2014/main" id="{D242D3DF-7355-3C75-4EB5-998216C42C26}"/>
              </a:ext>
            </a:extLst>
          </p:cNvPr>
          <p:cNvPicPr>
            <a:picLocks noChangeAspect="1"/>
          </p:cNvPicPr>
          <p:nvPr/>
        </p:nvPicPr>
        <p:blipFill>
          <a:blip r:embed="rId11"/>
          <a:srcRect l="1" t="6673" r="1357" b="5932"/>
          <a:stretch/>
        </p:blipFill>
        <p:spPr>
          <a:xfrm>
            <a:off x="598402" y="4329323"/>
            <a:ext cx="347687" cy="374650"/>
          </a:xfrm>
          <a:prstGeom prst="rect">
            <a:avLst/>
          </a:prstGeom>
        </p:spPr>
      </p:pic>
      <p:pic>
        <p:nvPicPr>
          <p:cNvPr id="20" name="Imagen 19">
            <a:extLst>
              <a:ext uri="{FF2B5EF4-FFF2-40B4-BE49-F238E27FC236}">
                <a16:creationId xmlns:a16="http://schemas.microsoft.com/office/drawing/2014/main" id="{84C7F162-3882-B7B0-28F7-499960CE35AC}"/>
              </a:ext>
            </a:extLst>
          </p:cNvPr>
          <p:cNvPicPr>
            <a:picLocks noChangeAspect="1"/>
          </p:cNvPicPr>
          <p:nvPr/>
        </p:nvPicPr>
        <p:blipFill>
          <a:blip r:embed="rId11"/>
          <a:srcRect l="1" t="6673" r="1357" b="5932"/>
          <a:stretch/>
        </p:blipFill>
        <p:spPr>
          <a:xfrm>
            <a:off x="598402" y="4734156"/>
            <a:ext cx="347687" cy="374650"/>
          </a:xfrm>
          <a:prstGeom prst="rect">
            <a:avLst/>
          </a:prstGeom>
        </p:spPr>
      </p:pic>
      <p:pic>
        <p:nvPicPr>
          <p:cNvPr id="21" name="Imagen 20">
            <a:extLst>
              <a:ext uri="{FF2B5EF4-FFF2-40B4-BE49-F238E27FC236}">
                <a16:creationId xmlns:a16="http://schemas.microsoft.com/office/drawing/2014/main" id="{CBBE7D55-F175-8423-2DD7-45DAE3A2A02B}"/>
              </a:ext>
            </a:extLst>
          </p:cNvPr>
          <p:cNvPicPr>
            <a:picLocks noChangeAspect="1"/>
          </p:cNvPicPr>
          <p:nvPr/>
        </p:nvPicPr>
        <p:blipFill>
          <a:blip r:embed="rId11"/>
          <a:srcRect l="1" t="6673" r="1357" b="5932"/>
          <a:stretch/>
        </p:blipFill>
        <p:spPr>
          <a:xfrm>
            <a:off x="598401" y="5134137"/>
            <a:ext cx="347687" cy="374650"/>
          </a:xfrm>
          <a:prstGeom prst="rect">
            <a:avLst/>
          </a:prstGeom>
        </p:spPr>
      </p:pic>
      <p:pic>
        <p:nvPicPr>
          <p:cNvPr id="23" name="Imagen 22">
            <a:extLst>
              <a:ext uri="{FF2B5EF4-FFF2-40B4-BE49-F238E27FC236}">
                <a16:creationId xmlns:a16="http://schemas.microsoft.com/office/drawing/2014/main" id="{5C48622A-5FF8-8D67-5733-B4161C4CD819}"/>
              </a:ext>
            </a:extLst>
          </p:cNvPr>
          <p:cNvPicPr>
            <a:picLocks noChangeAspect="1"/>
          </p:cNvPicPr>
          <p:nvPr/>
        </p:nvPicPr>
        <p:blipFill>
          <a:blip r:embed="rId12"/>
          <a:srcRect l="14218" t="9473" r="9157" b="13413"/>
          <a:stretch/>
        </p:blipFill>
        <p:spPr>
          <a:xfrm>
            <a:off x="598401" y="5551600"/>
            <a:ext cx="372275" cy="374651"/>
          </a:xfrm>
          <a:prstGeom prst="rect">
            <a:avLst/>
          </a:prstGeom>
        </p:spPr>
      </p:pic>
    </p:spTree>
    <p:extLst>
      <p:ext uri="{BB962C8B-B14F-4D97-AF65-F5344CB8AC3E}">
        <p14:creationId xmlns:p14="http://schemas.microsoft.com/office/powerpoint/2010/main" val="1140075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509D7-AEBC-0844-6282-614BE90D418F}"/>
            </a:ext>
          </a:extLst>
        </p:cNvPr>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3D123492-9AEA-2DAB-9278-6A57AD22B78D}"/>
              </a:ext>
            </a:extLst>
          </p:cNvPr>
          <p:cNvSpPr>
            <a:spLocks noGrp="1"/>
          </p:cNvSpPr>
          <p:nvPr>
            <p:ph type="sldNum" sz="quarter" idx="12"/>
          </p:nvPr>
        </p:nvSpPr>
        <p:spPr/>
        <p:txBody>
          <a:bodyPr/>
          <a:lstStyle/>
          <a:p>
            <a:fld id="{BCD50E75-C482-D349-A535-D00DC07670B7}" type="slidenum">
              <a:rPr lang="es-MX" smtClean="0"/>
              <a:t>19</a:t>
            </a:fld>
            <a:endParaRPr lang="es-MX"/>
          </a:p>
        </p:txBody>
      </p:sp>
      <p:graphicFrame>
        <p:nvGraphicFramePr>
          <p:cNvPr id="5" name="Table 0">
            <a:extLst>
              <a:ext uri="{FF2B5EF4-FFF2-40B4-BE49-F238E27FC236}">
                <a16:creationId xmlns:a16="http://schemas.microsoft.com/office/drawing/2014/main" id="{F011308F-1F8A-4C1E-9DC4-610CB5F9DEF0}"/>
              </a:ext>
            </a:extLst>
          </p:cNvPr>
          <p:cNvGraphicFramePr>
            <a:graphicFrameLocks noGrp="1"/>
          </p:cNvGraphicFramePr>
          <p:nvPr>
            <p:extLst>
              <p:ext uri="{D42A27DB-BD31-4B8C-83A1-F6EECF244321}">
                <p14:modId xmlns:p14="http://schemas.microsoft.com/office/powerpoint/2010/main" val="2379816644"/>
              </p:ext>
            </p:extLst>
          </p:nvPr>
        </p:nvGraphicFramePr>
        <p:xfrm>
          <a:off x="419100" y="162544"/>
          <a:ext cx="11353800" cy="5756993"/>
        </p:xfrm>
        <a:graphic>
          <a:graphicData uri="http://schemas.openxmlformats.org/drawingml/2006/table">
            <a:tbl>
              <a:tblPr/>
              <a:tblGrid>
                <a:gridCol w="776970">
                  <a:extLst>
                    <a:ext uri="{9D8B030D-6E8A-4147-A177-3AD203B41FA5}">
                      <a16:colId xmlns:a16="http://schemas.microsoft.com/office/drawing/2014/main" val="20000"/>
                    </a:ext>
                  </a:extLst>
                </a:gridCol>
                <a:gridCol w="3764550">
                  <a:extLst>
                    <a:ext uri="{9D8B030D-6E8A-4147-A177-3AD203B41FA5}">
                      <a16:colId xmlns:a16="http://schemas.microsoft.com/office/drawing/2014/main" val="20001"/>
                    </a:ext>
                  </a:extLst>
                </a:gridCol>
                <a:gridCol w="2270760">
                  <a:extLst>
                    <a:ext uri="{9D8B030D-6E8A-4147-A177-3AD203B41FA5}">
                      <a16:colId xmlns:a16="http://schemas.microsoft.com/office/drawing/2014/main" val="20002"/>
                    </a:ext>
                  </a:extLst>
                </a:gridCol>
                <a:gridCol w="2270760">
                  <a:extLst>
                    <a:ext uri="{9D8B030D-6E8A-4147-A177-3AD203B41FA5}">
                      <a16:colId xmlns:a16="http://schemas.microsoft.com/office/drawing/2014/main" val="20003"/>
                    </a:ext>
                  </a:extLst>
                </a:gridCol>
                <a:gridCol w="2270760">
                  <a:extLst>
                    <a:ext uri="{9D8B030D-6E8A-4147-A177-3AD203B41FA5}">
                      <a16:colId xmlns:a16="http://schemas.microsoft.com/office/drawing/2014/main" val="20004"/>
                    </a:ext>
                  </a:extLst>
                </a:gridCol>
              </a:tblGrid>
              <a:tr h="600402">
                <a:tc gridSpan="5">
                  <a:txBody>
                    <a:bodyPr/>
                    <a:lstStyle/>
                    <a:p>
                      <a:pPr marL="0" indent="0" algn="ctr">
                        <a:buNone/>
                      </a:pPr>
                      <a:r>
                        <a:rPr lang="en-US" sz="2800" dirty="0">
                          <a:latin typeface="Roboto Thin" panose="02000000000000000000" pitchFamily="2" charset="0"/>
                          <a:ea typeface="Roboto Thin" panose="02000000000000000000" pitchFamily="2" charset="0"/>
                        </a:rPr>
                        <a:t>PERFILES PUBLICOS CON MÁS SEGUIDORES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pPr marL="0" indent="0" algn="ctr">
                        <a:buNone/>
                      </a:pPr>
                      <a:endParaRPr lang="en-US" sz="28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pPr marL="0" indent="0" algn="ctr">
                        <a:buNone/>
                      </a:pPr>
                      <a:endParaRPr lang="en-US" sz="28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pPr marL="0" indent="0" algn="ctr">
                        <a:buNone/>
                      </a:pPr>
                      <a:endParaRPr lang="en-US" sz="28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pPr marL="0" indent="0" algn="ctr">
                        <a:buNone/>
                      </a:pPr>
                      <a:endParaRPr lang="en-US" sz="28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68441841"/>
                  </a:ext>
                </a:extLst>
              </a:tr>
              <a:tr h="468781">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l">
                        <a:buNone/>
                      </a:pPr>
                      <a:r>
                        <a:rPr lang="en-US" sz="1200" b="0" dirty="0">
                          <a:solidFill>
                            <a:schemeClr val="tx1"/>
                          </a:solidFill>
                          <a:latin typeface="Roboto Thin" panose="02000000000000000000" pitchFamily="2" charset="0"/>
                          <a:ea typeface="Roboto Thin" panose="02000000000000000000" pitchFamily="2" charset="0"/>
                        </a:rPr>
                        <a:t>Nombre del perfil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Menciones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Alcance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err="1">
                          <a:solidFill>
                            <a:schemeClr val="tx1"/>
                          </a:solidFill>
                          <a:latin typeface="Roboto Thin" panose="02000000000000000000" pitchFamily="2" charset="0"/>
                          <a:ea typeface="Roboto Thin" panose="02000000000000000000" pitchFamily="2" charset="0"/>
                        </a:rPr>
                        <a:t>Seguidores</a:t>
                      </a:r>
                      <a:endParaRPr lang="en-US" sz="1200" b="0" dirty="0">
                        <a:solidFill>
                          <a:schemeClr val="tx1"/>
                        </a:solidFill>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68781">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r>
                        <a:rPr lang="es-MX" sz="1200" b="0" i="0" kern="1200" dirty="0">
                          <a:solidFill>
                            <a:schemeClr val="tx1"/>
                          </a:solidFill>
                          <a:effectLst/>
                          <a:latin typeface="Roboto Thin" panose="02000000000000000000" pitchFamily="2" charset="0"/>
                          <a:ea typeface="Roboto Thin" panose="02000000000000000000" pitchFamily="2" charset="0"/>
                          <a:cs typeface="+mn-cs"/>
                        </a:rPr>
                        <a:t>Aztecanoticias    tiktok.com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4.7M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12M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68781">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r>
                        <a:rPr lang="es-MX" sz="1200" b="0" i="0" kern="1200" dirty="0" err="1">
                          <a:solidFill>
                            <a:schemeClr val="tx1"/>
                          </a:solidFill>
                          <a:effectLst/>
                          <a:latin typeface="Roboto Thin" panose="02000000000000000000" pitchFamily="2" charset="0"/>
                          <a:ea typeface="Roboto Thin" panose="02000000000000000000" pitchFamily="2" charset="0"/>
                          <a:cs typeface="+mn-cs"/>
                        </a:rPr>
                        <a:t>Nmás</a:t>
                      </a:r>
                      <a:r>
                        <a:rPr lang="es-MX" sz="1200" b="0" i="0" kern="1200" dirty="0">
                          <a:solidFill>
                            <a:schemeClr val="tx1"/>
                          </a:solidFill>
                          <a:effectLst/>
                          <a:latin typeface="Roboto Thin" panose="02000000000000000000" pitchFamily="2" charset="0"/>
                          <a:ea typeface="Roboto Thin" panose="02000000000000000000" pitchFamily="2" charset="0"/>
                          <a:cs typeface="+mn-cs"/>
                        </a:rPr>
                        <a:t>    youtube.com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447K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8.8M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68781">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r>
                        <a:rPr lang="es-MX" sz="1200" b="0" i="0" kern="1200" dirty="0">
                          <a:solidFill>
                            <a:schemeClr val="tx1"/>
                          </a:solidFill>
                          <a:effectLst/>
                          <a:latin typeface="Roboto Thin" panose="02000000000000000000" pitchFamily="2" charset="0"/>
                          <a:ea typeface="Roboto Thin" panose="02000000000000000000" pitchFamily="2" charset="0"/>
                          <a:cs typeface="+mn-cs"/>
                        </a:rPr>
                        <a:t>MILENIO    youtube.com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9</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550K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7.8M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68781">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r>
                        <a:rPr lang="es-MX" sz="1200" b="0" i="0" kern="1200" dirty="0">
                          <a:solidFill>
                            <a:schemeClr val="tx1"/>
                          </a:solidFill>
                          <a:effectLst/>
                          <a:latin typeface="Roboto Thin" panose="02000000000000000000" pitchFamily="2" charset="0"/>
                          <a:ea typeface="Roboto Thin" panose="02000000000000000000" pitchFamily="2" charset="0"/>
                          <a:cs typeface="+mn-cs"/>
                        </a:rPr>
                        <a:t>El Universal    youtube.com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925K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6.1M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886740128"/>
                  </a:ext>
                </a:extLst>
              </a:tr>
              <a:tr h="468781">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r>
                        <a:rPr lang="es-MX" sz="1200" b="0" i="0" kern="1200" dirty="0">
                          <a:solidFill>
                            <a:schemeClr val="tx1"/>
                          </a:solidFill>
                          <a:effectLst/>
                          <a:latin typeface="Roboto Thin" panose="02000000000000000000" pitchFamily="2" charset="0"/>
                          <a:ea typeface="Roboto Thin" panose="02000000000000000000" pitchFamily="2" charset="0"/>
                          <a:cs typeface="+mn-cs"/>
                        </a:rPr>
                        <a:t>ESPN Deportes    youtube.com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7.6K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6.1M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68781">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r>
                        <a:rPr lang="es-MX" sz="1200" b="0" i="0" kern="1200" dirty="0">
                          <a:solidFill>
                            <a:schemeClr val="tx1"/>
                          </a:solidFill>
                          <a:effectLst/>
                          <a:latin typeface="Roboto Thin" panose="02000000000000000000" pitchFamily="2" charset="0"/>
                          <a:ea typeface="Roboto Thin" panose="02000000000000000000" pitchFamily="2" charset="0"/>
                          <a:cs typeface="+mn-cs"/>
                        </a:rPr>
                        <a:t>TUDN México    youtube.com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12K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5.3M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217147324"/>
                  </a:ext>
                </a:extLst>
              </a:tr>
              <a:tr h="468781">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r>
                        <a:rPr lang="es-MX" sz="1200" b="0" i="0" kern="1200" dirty="0">
                          <a:solidFill>
                            <a:schemeClr val="tx1"/>
                          </a:solidFill>
                          <a:effectLst/>
                          <a:latin typeface="Roboto Thin" panose="02000000000000000000" pitchFamily="2" charset="0"/>
                          <a:ea typeface="Roboto Thin" panose="02000000000000000000" pitchFamily="2" charset="0"/>
                          <a:cs typeface="+mn-cs"/>
                        </a:rPr>
                        <a:t>Imagen Noticias    youtube.com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63K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5.3M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279858994"/>
                  </a:ext>
                </a:extLst>
              </a:tr>
              <a:tr h="468781">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r>
                        <a:rPr lang="es-MX" sz="1200" b="0" i="0" kern="1200" dirty="0" err="1">
                          <a:solidFill>
                            <a:schemeClr val="tx1"/>
                          </a:solidFill>
                          <a:effectLst/>
                          <a:latin typeface="Roboto Thin" panose="02000000000000000000" pitchFamily="2" charset="0"/>
                          <a:ea typeface="Roboto Thin" panose="02000000000000000000" pitchFamily="2" charset="0"/>
                          <a:cs typeface="+mn-cs"/>
                        </a:rPr>
                        <a:t>Candresperedo</a:t>
                      </a:r>
                      <a:r>
                        <a:rPr lang="es-MX" sz="1200" b="0" i="0" kern="1200" dirty="0">
                          <a:solidFill>
                            <a:schemeClr val="tx1"/>
                          </a:solidFill>
                          <a:effectLst/>
                          <a:latin typeface="Roboto Thin" panose="02000000000000000000" pitchFamily="2" charset="0"/>
                          <a:ea typeface="Roboto Thin" panose="02000000000000000000" pitchFamily="2" charset="0"/>
                          <a:cs typeface="+mn-cs"/>
                        </a:rPr>
                        <a:t>    tiktok.com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432K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4.8M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704398706"/>
                  </a:ext>
                </a:extLst>
              </a:tr>
              <a:tr h="468781">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r>
                        <a:rPr lang="es-MX" sz="1200" b="0" i="0" kern="1200" dirty="0">
                          <a:solidFill>
                            <a:schemeClr val="tx1"/>
                          </a:solidFill>
                          <a:effectLst/>
                          <a:latin typeface="Roboto Thin" panose="02000000000000000000" pitchFamily="2" charset="0"/>
                          <a:ea typeface="Roboto Thin" panose="02000000000000000000" pitchFamily="2" charset="0"/>
                          <a:cs typeface="+mn-cs"/>
                        </a:rPr>
                        <a:t>Claro </a:t>
                      </a:r>
                      <a:r>
                        <a:rPr lang="es-MX" sz="1200" b="0" i="0" kern="1200" dirty="0" err="1">
                          <a:solidFill>
                            <a:schemeClr val="tx1"/>
                          </a:solidFill>
                          <a:effectLst/>
                          <a:latin typeface="Roboto Thin" panose="02000000000000000000" pitchFamily="2" charset="0"/>
                          <a:ea typeface="Roboto Thin" panose="02000000000000000000" pitchFamily="2" charset="0"/>
                          <a:cs typeface="+mn-cs"/>
                        </a:rPr>
                        <a:t>Sports</a:t>
                      </a:r>
                      <a:r>
                        <a:rPr lang="es-MX" sz="1200" b="0" i="0" kern="1200" dirty="0">
                          <a:solidFill>
                            <a:schemeClr val="tx1"/>
                          </a:solidFill>
                          <a:effectLst/>
                          <a:latin typeface="Roboto Thin" panose="02000000000000000000" pitchFamily="2" charset="0"/>
                          <a:ea typeface="Roboto Thin" panose="02000000000000000000" pitchFamily="2" charset="0"/>
                          <a:cs typeface="+mn-cs"/>
                        </a:rPr>
                        <a:t>    youtube.com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372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4.7M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238944905"/>
                  </a:ext>
                </a:extLst>
              </a:tr>
              <a:tr h="468781">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r>
                        <a:rPr lang="es-MX" sz="1200" b="0" i="0" kern="1200" dirty="0" err="1">
                          <a:solidFill>
                            <a:schemeClr val="tx1"/>
                          </a:solidFill>
                          <a:effectLst/>
                          <a:latin typeface="Roboto Thin" panose="02000000000000000000" pitchFamily="2" charset="0"/>
                          <a:ea typeface="Roboto Thin" panose="02000000000000000000" pitchFamily="2" charset="0"/>
                          <a:cs typeface="+mn-cs"/>
                        </a:rPr>
                        <a:t>Elheraldodemexico</a:t>
                      </a:r>
                      <a:r>
                        <a:rPr lang="es-MX" sz="1200" b="0" i="0" kern="1200" dirty="0">
                          <a:solidFill>
                            <a:schemeClr val="tx1"/>
                          </a:solidFill>
                          <a:effectLst/>
                          <a:latin typeface="Roboto Thin" panose="02000000000000000000" pitchFamily="2" charset="0"/>
                          <a:ea typeface="Roboto Thin" panose="02000000000000000000" pitchFamily="2" charset="0"/>
                          <a:cs typeface="+mn-cs"/>
                        </a:rPr>
                        <a:t>    tiktok.com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2.7M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4.5M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87415908"/>
                  </a:ext>
                </a:extLst>
              </a:tr>
            </a:tbl>
          </a:graphicData>
        </a:graphic>
      </p:graphicFrame>
      <p:sp>
        <p:nvSpPr>
          <p:cNvPr id="11" name="CuadroTexto 10">
            <a:extLst>
              <a:ext uri="{FF2B5EF4-FFF2-40B4-BE49-F238E27FC236}">
                <a16:creationId xmlns:a16="http://schemas.microsoft.com/office/drawing/2014/main" id="{3AC7C982-DED6-5705-6D51-B30E7AD41956}"/>
              </a:ext>
            </a:extLst>
          </p:cNvPr>
          <p:cNvSpPr txBox="1"/>
          <p:nvPr/>
        </p:nvSpPr>
        <p:spPr>
          <a:xfrm>
            <a:off x="419100" y="6032967"/>
            <a:ext cx="11353800" cy="662489"/>
          </a:xfrm>
          <a:prstGeom prst="rect">
            <a:avLst/>
          </a:prstGeom>
          <a:noFill/>
          <a:ln>
            <a:solidFill>
              <a:schemeClr val="bg1">
                <a:lumMod val="85000"/>
              </a:schemeClr>
            </a:solidFill>
          </a:ln>
        </p:spPr>
        <p:txBody>
          <a:bodyPr wrap="square" rtlCol="0">
            <a:spAutoFit/>
          </a:bodyPr>
          <a:lstStyle/>
          <a:p>
            <a:pPr algn="ctr"/>
            <a:r>
              <a:rPr lang="es-ES" sz="1235" i="1" dirty="0">
                <a:solidFill>
                  <a:schemeClr val="bg1">
                    <a:lumMod val="65000"/>
                  </a:schemeClr>
                </a:solidFill>
                <a:latin typeface="Playfair Display" panose="00000500000000000000" pitchFamily="50" charset="0"/>
              </a:rPr>
              <a:t>Menciones: Cuántas veces se habló de “Mazatlán”.</a:t>
            </a:r>
          </a:p>
          <a:p>
            <a:pPr algn="ctr"/>
            <a:r>
              <a:rPr lang="es-ES" sz="1235" i="1" dirty="0">
                <a:solidFill>
                  <a:schemeClr val="bg1">
                    <a:lumMod val="65000"/>
                  </a:schemeClr>
                </a:solidFill>
                <a:latin typeface="Playfair Display" panose="00000500000000000000" pitchFamily="50" charset="0"/>
              </a:rPr>
              <a:t>Alcance: Cuántas personas vieron esas menciones.</a:t>
            </a:r>
          </a:p>
          <a:p>
            <a:pPr algn="ctr"/>
            <a:r>
              <a:rPr lang="es-ES" sz="1235" i="1" dirty="0">
                <a:solidFill>
                  <a:schemeClr val="bg1">
                    <a:lumMod val="65000"/>
                  </a:schemeClr>
                </a:solidFill>
                <a:latin typeface="Playfair Display" panose="00000500000000000000" pitchFamily="50" charset="0"/>
              </a:rPr>
              <a:t>Parte de la voz: Qué tanto habló cada persona o medio del tema, en porcentaje.</a:t>
            </a:r>
            <a:endParaRPr lang="es-MX" sz="1235" i="1" dirty="0">
              <a:solidFill>
                <a:schemeClr val="bg1">
                  <a:lumMod val="65000"/>
                </a:schemeClr>
              </a:solidFill>
              <a:latin typeface="Playfair Display" panose="00000500000000000000" pitchFamily="50" charset="0"/>
            </a:endParaRPr>
          </a:p>
        </p:txBody>
      </p:sp>
      <p:pic>
        <p:nvPicPr>
          <p:cNvPr id="6" name="Imagen 5">
            <a:extLst>
              <a:ext uri="{FF2B5EF4-FFF2-40B4-BE49-F238E27FC236}">
                <a16:creationId xmlns:a16="http://schemas.microsoft.com/office/drawing/2014/main" id="{7FA7E945-76B5-C7C7-528B-68F381208CBC}"/>
              </a:ext>
            </a:extLst>
          </p:cNvPr>
          <p:cNvPicPr>
            <a:picLocks noChangeAspect="1"/>
          </p:cNvPicPr>
          <p:nvPr/>
        </p:nvPicPr>
        <p:blipFill>
          <a:blip r:embed="rId2"/>
          <a:srcRect l="1" t="6673" r="1357" b="5932"/>
          <a:stretch/>
        </p:blipFill>
        <p:spPr>
          <a:xfrm>
            <a:off x="541528" y="1253229"/>
            <a:ext cx="381349" cy="410922"/>
          </a:xfrm>
          <a:prstGeom prst="rect">
            <a:avLst/>
          </a:prstGeom>
        </p:spPr>
      </p:pic>
      <p:pic>
        <p:nvPicPr>
          <p:cNvPr id="8" name="Imagen 7">
            <a:extLst>
              <a:ext uri="{FF2B5EF4-FFF2-40B4-BE49-F238E27FC236}">
                <a16:creationId xmlns:a16="http://schemas.microsoft.com/office/drawing/2014/main" id="{390BC84B-B457-481F-15EA-770F1BB15C2C}"/>
              </a:ext>
            </a:extLst>
          </p:cNvPr>
          <p:cNvPicPr>
            <a:picLocks noChangeAspect="1"/>
          </p:cNvPicPr>
          <p:nvPr/>
        </p:nvPicPr>
        <p:blipFill>
          <a:blip r:embed="rId2"/>
          <a:srcRect l="1" t="6673" r="1357" b="5932"/>
          <a:stretch/>
        </p:blipFill>
        <p:spPr>
          <a:xfrm>
            <a:off x="536735" y="5474109"/>
            <a:ext cx="385787" cy="415705"/>
          </a:xfrm>
          <a:prstGeom prst="rect">
            <a:avLst/>
          </a:prstGeom>
        </p:spPr>
      </p:pic>
      <p:pic>
        <p:nvPicPr>
          <p:cNvPr id="9" name="Imagen 8">
            <a:extLst>
              <a:ext uri="{FF2B5EF4-FFF2-40B4-BE49-F238E27FC236}">
                <a16:creationId xmlns:a16="http://schemas.microsoft.com/office/drawing/2014/main" id="{78FB1BAC-E78A-D1CA-D800-E0CE10D310D2}"/>
              </a:ext>
            </a:extLst>
          </p:cNvPr>
          <p:cNvPicPr>
            <a:picLocks noChangeAspect="1"/>
          </p:cNvPicPr>
          <p:nvPr/>
        </p:nvPicPr>
        <p:blipFill>
          <a:blip r:embed="rId2"/>
          <a:srcRect l="1" t="6673" r="1357" b="5932"/>
          <a:stretch/>
        </p:blipFill>
        <p:spPr>
          <a:xfrm>
            <a:off x="541528" y="4532936"/>
            <a:ext cx="380994" cy="410539"/>
          </a:xfrm>
          <a:prstGeom prst="rect">
            <a:avLst/>
          </a:prstGeom>
        </p:spPr>
      </p:pic>
      <p:pic>
        <p:nvPicPr>
          <p:cNvPr id="14" name="Imagen 13">
            <a:extLst>
              <a:ext uri="{FF2B5EF4-FFF2-40B4-BE49-F238E27FC236}">
                <a16:creationId xmlns:a16="http://schemas.microsoft.com/office/drawing/2014/main" id="{C869DDD1-7BF6-5C15-C12B-AC44B5DD1BC7}"/>
              </a:ext>
            </a:extLst>
          </p:cNvPr>
          <p:cNvPicPr>
            <a:picLocks noChangeAspect="1"/>
          </p:cNvPicPr>
          <p:nvPr/>
        </p:nvPicPr>
        <p:blipFill>
          <a:blip r:embed="rId3"/>
          <a:srcRect l="17552" t="9715" r="6555" b="14190"/>
          <a:stretch/>
        </p:blipFill>
        <p:spPr>
          <a:xfrm>
            <a:off x="518550" y="1732589"/>
            <a:ext cx="393729" cy="394771"/>
          </a:xfrm>
          <a:prstGeom prst="rect">
            <a:avLst/>
          </a:prstGeom>
        </p:spPr>
      </p:pic>
      <p:pic>
        <p:nvPicPr>
          <p:cNvPr id="24" name="Imagen 23">
            <a:extLst>
              <a:ext uri="{FF2B5EF4-FFF2-40B4-BE49-F238E27FC236}">
                <a16:creationId xmlns:a16="http://schemas.microsoft.com/office/drawing/2014/main" id="{164AAC93-302D-BA84-5216-6B5755BB5763}"/>
              </a:ext>
            </a:extLst>
          </p:cNvPr>
          <p:cNvPicPr>
            <a:picLocks noChangeAspect="1"/>
          </p:cNvPicPr>
          <p:nvPr/>
        </p:nvPicPr>
        <p:blipFill>
          <a:blip r:embed="rId4"/>
          <a:srcRect l="7640" t="15870" r="5863" b="15710"/>
          <a:stretch/>
        </p:blipFill>
        <p:spPr>
          <a:xfrm>
            <a:off x="495271" y="2201219"/>
            <a:ext cx="454553" cy="410922"/>
          </a:xfrm>
          <a:prstGeom prst="rect">
            <a:avLst/>
          </a:prstGeom>
        </p:spPr>
      </p:pic>
      <p:pic>
        <p:nvPicPr>
          <p:cNvPr id="26" name="Imagen 25">
            <a:extLst>
              <a:ext uri="{FF2B5EF4-FFF2-40B4-BE49-F238E27FC236}">
                <a16:creationId xmlns:a16="http://schemas.microsoft.com/office/drawing/2014/main" id="{086E830F-0210-7361-D29D-77682E17483A}"/>
              </a:ext>
            </a:extLst>
          </p:cNvPr>
          <p:cNvPicPr>
            <a:picLocks noChangeAspect="1"/>
          </p:cNvPicPr>
          <p:nvPr/>
        </p:nvPicPr>
        <p:blipFill>
          <a:blip r:embed="rId5"/>
          <a:srcRect l="6248" t="13398" r="3582" b="15014"/>
          <a:stretch/>
        </p:blipFill>
        <p:spPr>
          <a:xfrm>
            <a:off x="522649" y="2664428"/>
            <a:ext cx="399873" cy="382703"/>
          </a:xfrm>
          <a:prstGeom prst="rect">
            <a:avLst/>
          </a:prstGeom>
        </p:spPr>
      </p:pic>
      <p:pic>
        <p:nvPicPr>
          <p:cNvPr id="28" name="Imagen 27">
            <a:extLst>
              <a:ext uri="{FF2B5EF4-FFF2-40B4-BE49-F238E27FC236}">
                <a16:creationId xmlns:a16="http://schemas.microsoft.com/office/drawing/2014/main" id="{07351A92-62B6-A6E7-48FD-EBD7DBB6425F}"/>
              </a:ext>
            </a:extLst>
          </p:cNvPr>
          <p:cNvPicPr>
            <a:picLocks noChangeAspect="1"/>
          </p:cNvPicPr>
          <p:nvPr/>
        </p:nvPicPr>
        <p:blipFill>
          <a:blip r:embed="rId6"/>
          <a:srcRect l="12766" t="17099" r="15104" b="22866"/>
          <a:stretch/>
        </p:blipFill>
        <p:spPr>
          <a:xfrm>
            <a:off x="531285" y="3155775"/>
            <a:ext cx="418539" cy="382702"/>
          </a:xfrm>
          <a:prstGeom prst="rect">
            <a:avLst/>
          </a:prstGeom>
        </p:spPr>
      </p:pic>
      <p:pic>
        <p:nvPicPr>
          <p:cNvPr id="30" name="Imagen 29">
            <a:extLst>
              <a:ext uri="{FF2B5EF4-FFF2-40B4-BE49-F238E27FC236}">
                <a16:creationId xmlns:a16="http://schemas.microsoft.com/office/drawing/2014/main" id="{C8264EF2-319F-FAE4-EA37-B96C22775656}"/>
              </a:ext>
            </a:extLst>
          </p:cNvPr>
          <p:cNvPicPr>
            <a:picLocks noChangeAspect="1"/>
          </p:cNvPicPr>
          <p:nvPr/>
        </p:nvPicPr>
        <p:blipFill>
          <a:blip r:embed="rId7"/>
          <a:srcRect l="7988" t="8412" r="12749" b="13961"/>
          <a:stretch/>
        </p:blipFill>
        <p:spPr>
          <a:xfrm>
            <a:off x="531285" y="3607769"/>
            <a:ext cx="380994" cy="382702"/>
          </a:xfrm>
          <a:prstGeom prst="rect">
            <a:avLst/>
          </a:prstGeom>
        </p:spPr>
      </p:pic>
      <p:pic>
        <p:nvPicPr>
          <p:cNvPr id="32" name="Imagen 31">
            <a:extLst>
              <a:ext uri="{FF2B5EF4-FFF2-40B4-BE49-F238E27FC236}">
                <a16:creationId xmlns:a16="http://schemas.microsoft.com/office/drawing/2014/main" id="{A52AC5FC-0935-80F5-9B78-8FFD17DE9674}"/>
              </a:ext>
            </a:extLst>
          </p:cNvPr>
          <p:cNvPicPr>
            <a:picLocks noChangeAspect="1"/>
          </p:cNvPicPr>
          <p:nvPr/>
        </p:nvPicPr>
        <p:blipFill>
          <a:blip r:embed="rId8"/>
          <a:srcRect t="10893" b="14913"/>
          <a:stretch/>
        </p:blipFill>
        <p:spPr>
          <a:xfrm>
            <a:off x="521043" y="4082111"/>
            <a:ext cx="401479" cy="394110"/>
          </a:xfrm>
          <a:prstGeom prst="rect">
            <a:avLst/>
          </a:prstGeom>
        </p:spPr>
      </p:pic>
      <p:pic>
        <p:nvPicPr>
          <p:cNvPr id="34" name="Imagen 33">
            <a:extLst>
              <a:ext uri="{FF2B5EF4-FFF2-40B4-BE49-F238E27FC236}">
                <a16:creationId xmlns:a16="http://schemas.microsoft.com/office/drawing/2014/main" id="{902472F5-E38E-9BEB-101D-2021D69829F9}"/>
              </a:ext>
            </a:extLst>
          </p:cNvPr>
          <p:cNvPicPr>
            <a:picLocks noChangeAspect="1"/>
          </p:cNvPicPr>
          <p:nvPr/>
        </p:nvPicPr>
        <p:blipFill>
          <a:blip r:embed="rId9"/>
          <a:srcRect l="7910" t="24124" r="13322" b="4279"/>
          <a:stretch/>
        </p:blipFill>
        <p:spPr>
          <a:xfrm>
            <a:off x="521044" y="5027026"/>
            <a:ext cx="401478" cy="355443"/>
          </a:xfrm>
          <a:prstGeom prst="rect">
            <a:avLst/>
          </a:prstGeom>
        </p:spPr>
      </p:pic>
    </p:spTree>
    <p:extLst>
      <p:ext uri="{BB962C8B-B14F-4D97-AF65-F5344CB8AC3E}">
        <p14:creationId xmlns:p14="http://schemas.microsoft.com/office/powerpoint/2010/main" val="2255277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FD6C6-FD38-41FE-0F16-B888C9E5DA37}"/>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9397EC90-C102-D748-3D5A-3E2B8A03B376}"/>
              </a:ext>
            </a:extLst>
          </p:cNvPr>
          <p:cNvSpPr txBox="1"/>
          <p:nvPr/>
        </p:nvSpPr>
        <p:spPr>
          <a:xfrm>
            <a:off x="0" y="288494"/>
            <a:ext cx="12191999" cy="635559"/>
          </a:xfrm>
          <a:prstGeom prst="rect">
            <a:avLst/>
          </a:prstGeom>
          <a:noFill/>
        </p:spPr>
        <p:txBody>
          <a:bodyPr wrap="square" rtlCol="0">
            <a:spAutoFit/>
          </a:bodyPr>
          <a:lstStyle/>
          <a:p>
            <a:pPr algn="ctr"/>
            <a:r>
              <a:rPr lang="es-MX" sz="3530" dirty="0">
                <a:latin typeface="Lato Hairline" panose="020F0202020204030203" pitchFamily="34" charset="0"/>
              </a:rPr>
              <a:t>OBJETIVO</a:t>
            </a:r>
          </a:p>
        </p:txBody>
      </p:sp>
      <p:sp>
        <p:nvSpPr>
          <p:cNvPr id="3" name="Marcador de número de diapositiva 2">
            <a:extLst>
              <a:ext uri="{FF2B5EF4-FFF2-40B4-BE49-F238E27FC236}">
                <a16:creationId xmlns:a16="http://schemas.microsoft.com/office/drawing/2014/main" id="{A4C76DB8-FC6A-E6E0-EC26-92BDEA451CCB}"/>
              </a:ext>
            </a:extLst>
          </p:cNvPr>
          <p:cNvSpPr>
            <a:spLocks noGrp="1"/>
          </p:cNvSpPr>
          <p:nvPr>
            <p:ph type="sldNum" sz="quarter" idx="12"/>
          </p:nvPr>
        </p:nvSpPr>
        <p:spPr/>
        <p:txBody>
          <a:bodyPr/>
          <a:lstStyle/>
          <a:p>
            <a:fld id="{BCD50E75-C482-D349-A535-D00DC07670B7}" type="slidenum">
              <a:rPr lang="es-MX" smtClean="0"/>
              <a:t>2</a:t>
            </a:fld>
            <a:endParaRPr lang="es-MX"/>
          </a:p>
        </p:txBody>
      </p:sp>
      <p:sp>
        <p:nvSpPr>
          <p:cNvPr id="4" name="CuadroTexto 3">
            <a:extLst>
              <a:ext uri="{FF2B5EF4-FFF2-40B4-BE49-F238E27FC236}">
                <a16:creationId xmlns:a16="http://schemas.microsoft.com/office/drawing/2014/main" id="{165F1CEA-4694-2A85-DB7B-4FCF3CE1D79F}"/>
              </a:ext>
            </a:extLst>
          </p:cNvPr>
          <p:cNvSpPr txBox="1"/>
          <p:nvPr/>
        </p:nvSpPr>
        <p:spPr>
          <a:xfrm>
            <a:off x="1427948" y="2465434"/>
            <a:ext cx="9336101" cy="1927131"/>
          </a:xfrm>
          <a:prstGeom prst="rect">
            <a:avLst/>
          </a:prstGeom>
          <a:noFill/>
        </p:spPr>
        <p:txBody>
          <a:bodyPr wrap="square" rtlCol="0">
            <a:spAutoFit/>
          </a:bodyPr>
          <a:lstStyle/>
          <a:p>
            <a:pPr algn="just">
              <a:spcAft>
                <a:spcPts val="1588"/>
              </a:spcAft>
            </a:pPr>
            <a:r>
              <a:rPr lang="es-ES" sz="2118" dirty="0">
                <a:latin typeface="Roboto Thin" panose="02000000000000000000" pitchFamily="2" charset="0"/>
                <a:ea typeface="Roboto Thin" panose="02000000000000000000" pitchFamily="2" charset="0"/>
                <a:cs typeface="Roboto Thin" panose="02000000000000000000" pitchFamily="2" charset="0"/>
              </a:rPr>
              <a:t>Evaluar el impacto emocional y digital generado entre el 21 Abril 2025 al 4 Mayo 2025 en Mazatlán, mediante la visibilidad, percepción y posicionamiento cómo marca; ‘Mazatlán’.</a:t>
            </a:r>
          </a:p>
          <a:p>
            <a:pPr algn="just">
              <a:spcAft>
                <a:spcPts val="1588"/>
              </a:spcAft>
            </a:pPr>
            <a:r>
              <a:rPr lang="es-ES" sz="2118" dirty="0">
                <a:latin typeface="Roboto Thin" panose="02000000000000000000" pitchFamily="2" charset="0"/>
                <a:ea typeface="Roboto Thin" panose="02000000000000000000" pitchFamily="2" charset="0"/>
                <a:cs typeface="Roboto Thin" panose="02000000000000000000" pitchFamily="2" charset="0"/>
              </a:rPr>
              <a:t>Mediante el análisis de menciones, sentimiento, alcance y participación en redes sociales.</a:t>
            </a:r>
            <a:endParaRPr lang="es-MX" sz="2118" dirty="0">
              <a:latin typeface="Roboto Thin" panose="02000000000000000000" pitchFamily="2" charset="0"/>
              <a:ea typeface="Roboto Thin" panose="02000000000000000000" pitchFamily="2" charset="0"/>
              <a:cs typeface="Roboto Thin" panose="02000000000000000000" pitchFamily="2" charset="0"/>
            </a:endParaRPr>
          </a:p>
        </p:txBody>
      </p:sp>
    </p:spTree>
    <p:extLst>
      <p:ext uri="{BB962C8B-B14F-4D97-AF65-F5344CB8AC3E}">
        <p14:creationId xmlns:p14="http://schemas.microsoft.com/office/powerpoint/2010/main" val="500095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22047-278D-8E1E-EDC2-47DB4A90B3F3}"/>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CC96BE54-8136-2C11-DA8F-370E6AF6A8BB}"/>
              </a:ext>
            </a:extLst>
          </p:cNvPr>
          <p:cNvSpPr txBox="1"/>
          <p:nvPr/>
        </p:nvSpPr>
        <p:spPr>
          <a:xfrm>
            <a:off x="0" y="288494"/>
            <a:ext cx="12191999" cy="635559"/>
          </a:xfrm>
          <a:prstGeom prst="rect">
            <a:avLst/>
          </a:prstGeom>
          <a:noFill/>
        </p:spPr>
        <p:txBody>
          <a:bodyPr wrap="square" rtlCol="0">
            <a:spAutoFit/>
          </a:bodyPr>
          <a:lstStyle/>
          <a:p>
            <a:pPr algn="ctr"/>
            <a:r>
              <a:rPr lang="es-ES" sz="3530" dirty="0">
                <a:latin typeface="Lato Hairline" panose="020F0202020204030203" pitchFamily="34" charset="0"/>
              </a:rPr>
              <a:t>HASHTAGS Y ENLACES DE MODA</a:t>
            </a:r>
          </a:p>
        </p:txBody>
      </p:sp>
      <p:sp>
        <p:nvSpPr>
          <p:cNvPr id="3" name="Marcador de número de diapositiva 2">
            <a:extLst>
              <a:ext uri="{FF2B5EF4-FFF2-40B4-BE49-F238E27FC236}">
                <a16:creationId xmlns:a16="http://schemas.microsoft.com/office/drawing/2014/main" id="{64430396-7DE4-E6A2-C69A-8E3C23886D1E}"/>
              </a:ext>
            </a:extLst>
          </p:cNvPr>
          <p:cNvSpPr>
            <a:spLocks noGrp="1"/>
          </p:cNvSpPr>
          <p:nvPr>
            <p:ph type="sldNum" sz="quarter" idx="12"/>
          </p:nvPr>
        </p:nvSpPr>
        <p:spPr/>
        <p:txBody>
          <a:bodyPr/>
          <a:lstStyle/>
          <a:p>
            <a:fld id="{BCD50E75-C482-D349-A535-D00DC07670B7}" type="slidenum">
              <a:rPr lang="es-MX" smtClean="0"/>
              <a:t>20</a:t>
            </a:fld>
            <a:endParaRPr lang="es-MX"/>
          </a:p>
        </p:txBody>
      </p:sp>
      <p:sp>
        <p:nvSpPr>
          <p:cNvPr id="11" name="CuadroTexto 10">
            <a:extLst>
              <a:ext uri="{FF2B5EF4-FFF2-40B4-BE49-F238E27FC236}">
                <a16:creationId xmlns:a16="http://schemas.microsoft.com/office/drawing/2014/main" id="{CFEB82AF-210C-0924-9732-AADB77450EA3}"/>
              </a:ext>
            </a:extLst>
          </p:cNvPr>
          <p:cNvSpPr txBox="1"/>
          <p:nvPr/>
        </p:nvSpPr>
        <p:spPr>
          <a:xfrm>
            <a:off x="186402" y="6091365"/>
            <a:ext cx="11819193" cy="282385"/>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Investigación realizada por  Ideas Frescas</a:t>
            </a:r>
          </a:p>
        </p:txBody>
      </p:sp>
      <p:graphicFrame>
        <p:nvGraphicFramePr>
          <p:cNvPr id="7" name="Tabla 6">
            <a:extLst>
              <a:ext uri="{FF2B5EF4-FFF2-40B4-BE49-F238E27FC236}">
                <a16:creationId xmlns:a16="http://schemas.microsoft.com/office/drawing/2014/main" id="{0C713F90-E4D0-3351-9F34-4B3CFE61F58D}"/>
              </a:ext>
            </a:extLst>
          </p:cNvPr>
          <p:cNvGraphicFramePr>
            <a:graphicFrameLocks noGrp="1"/>
          </p:cNvGraphicFramePr>
          <p:nvPr>
            <p:extLst>
              <p:ext uri="{D42A27DB-BD31-4B8C-83A1-F6EECF244321}">
                <p14:modId xmlns:p14="http://schemas.microsoft.com/office/powerpoint/2010/main" val="242948073"/>
              </p:ext>
            </p:extLst>
          </p:nvPr>
        </p:nvGraphicFramePr>
        <p:xfrm>
          <a:off x="186403" y="924052"/>
          <a:ext cx="4200632" cy="5066545"/>
        </p:xfrm>
        <a:graphic>
          <a:graphicData uri="http://schemas.openxmlformats.org/drawingml/2006/table">
            <a:tbl>
              <a:tblPr/>
              <a:tblGrid>
                <a:gridCol w="2100316">
                  <a:extLst>
                    <a:ext uri="{9D8B030D-6E8A-4147-A177-3AD203B41FA5}">
                      <a16:colId xmlns:a16="http://schemas.microsoft.com/office/drawing/2014/main" val="1196932546"/>
                    </a:ext>
                  </a:extLst>
                </a:gridCol>
                <a:gridCol w="2100316">
                  <a:extLst>
                    <a:ext uri="{9D8B030D-6E8A-4147-A177-3AD203B41FA5}">
                      <a16:colId xmlns:a16="http://schemas.microsoft.com/office/drawing/2014/main" val="2051710975"/>
                    </a:ext>
                  </a:extLst>
                </a:gridCol>
              </a:tblGrid>
              <a:tr h="460595">
                <a:tc>
                  <a:txBody>
                    <a:bodyPr/>
                    <a:lstStyle/>
                    <a:p>
                      <a:pPr algn="ctr" fontAlgn="ctr"/>
                      <a:r>
                        <a:rPr lang="es-MX" sz="1400" b="0" i="0" u="none" strike="noStrike" dirty="0">
                          <a:solidFill>
                            <a:schemeClr val="tx1"/>
                          </a:solidFill>
                          <a:effectLst/>
                          <a:latin typeface="Roboto Thin" panose="02000000000000000000" pitchFamily="2" charset="0"/>
                          <a:ea typeface="Roboto Thin" panose="02000000000000000000" pitchFamily="2" charset="0"/>
                        </a:rPr>
                        <a:t>Hashtag</a:t>
                      </a:r>
                    </a:p>
                  </a:txBody>
                  <a:tcPr marL="7620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ctr"/>
                      <a:r>
                        <a:rPr lang="es-MX" sz="1400" b="0" i="0" u="none" strike="noStrike" dirty="0">
                          <a:solidFill>
                            <a:schemeClr val="tx1"/>
                          </a:solidFill>
                          <a:effectLst/>
                          <a:latin typeface="Roboto Thin" panose="02000000000000000000" pitchFamily="2" charset="0"/>
                          <a:ea typeface="Roboto Thin" panose="02000000000000000000" pitchFamily="2" charset="0"/>
                        </a:rPr>
                        <a:t>Menciones</a:t>
                      </a:r>
                    </a:p>
                  </a:txBody>
                  <a:tcPr marL="0" marR="7620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391568431"/>
                  </a:ext>
                </a:extLst>
              </a:tr>
              <a:tr h="460595">
                <a:tc>
                  <a:txBody>
                    <a:bodyPr/>
                    <a:lstStyle/>
                    <a:p>
                      <a:pPr algn="ctr" fontAlgn="ctr">
                        <a:buNone/>
                      </a:pPr>
                      <a:r>
                        <a:rPr lang="es-MX" sz="1400" b="0" i="0" u="sng" strike="noStrike" dirty="0">
                          <a:solidFill>
                            <a:schemeClr val="tx1"/>
                          </a:solidFill>
                          <a:effectLst/>
                          <a:latin typeface="Roboto Thin" panose="02000000000000000000" pitchFamily="2" charset="0"/>
                          <a:ea typeface="Roboto Thin" panose="02000000000000000000" pitchFamily="2" charset="0"/>
                        </a:rPr>
                        <a:t>#mazatlán</a:t>
                      </a:r>
                    </a:p>
                  </a:txBody>
                  <a:tcPr marL="7620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ctr"/>
                      <a:r>
                        <a:rPr lang="es-MX" sz="1400" b="0" i="0" u="sng" strike="noStrike" dirty="0">
                          <a:solidFill>
                            <a:schemeClr val="tx1"/>
                          </a:solidFill>
                          <a:effectLst/>
                          <a:latin typeface="Roboto Thin" panose="02000000000000000000" pitchFamily="2" charset="0"/>
                          <a:ea typeface="Roboto Thin" panose="02000000000000000000" pitchFamily="2" charset="0"/>
                        </a:rPr>
                        <a:t>1.4K </a:t>
                      </a:r>
                    </a:p>
                  </a:txBody>
                  <a:tcPr marL="0" marR="7620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373014106"/>
                  </a:ext>
                </a:extLst>
              </a:tr>
              <a:tr h="460595">
                <a:tc>
                  <a:txBody>
                    <a:bodyPr/>
                    <a:lstStyle/>
                    <a:p>
                      <a:pPr algn="ctr" fontAlgn="ctr">
                        <a:buNone/>
                      </a:pPr>
                      <a:r>
                        <a:rPr lang="es-MX" sz="1400" b="0" i="0" u="sng" strike="noStrike" dirty="0">
                          <a:solidFill>
                            <a:schemeClr val="tx1"/>
                          </a:solidFill>
                          <a:effectLst/>
                          <a:latin typeface="Roboto Thin" panose="02000000000000000000" pitchFamily="2" charset="0"/>
                          <a:ea typeface="Roboto Thin" panose="02000000000000000000" pitchFamily="2" charset="0"/>
                        </a:rPr>
                        <a:t>#sinaloa</a:t>
                      </a:r>
                    </a:p>
                  </a:txBody>
                  <a:tcPr marL="762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ctr"/>
                      <a:r>
                        <a:rPr lang="es-MX" sz="1400" b="0" i="0" u="sng" strike="noStrike" dirty="0">
                          <a:solidFill>
                            <a:schemeClr val="tx1"/>
                          </a:solidFill>
                          <a:effectLst/>
                          <a:latin typeface="Roboto Thin" panose="02000000000000000000" pitchFamily="2" charset="0"/>
                          <a:ea typeface="Roboto Thin" panose="02000000000000000000" pitchFamily="2" charset="0"/>
                        </a:rPr>
                        <a:t>873 </a:t>
                      </a:r>
                    </a:p>
                  </a:txBody>
                  <a:tcPr marR="762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187567554"/>
                  </a:ext>
                </a:extLst>
              </a:tr>
              <a:tr h="460595">
                <a:tc>
                  <a:txBody>
                    <a:bodyPr/>
                    <a:lstStyle/>
                    <a:p>
                      <a:pPr algn="ctr" fontAlgn="ctr">
                        <a:buNone/>
                      </a:pPr>
                      <a:r>
                        <a:rPr lang="es-MX" sz="1400" b="0" i="0" u="sng" strike="noStrike" dirty="0">
                          <a:solidFill>
                            <a:schemeClr val="tx1"/>
                          </a:solidFill>
                          <a:effectLst/>
                          <a:latin typeface="Roboto Thin" panose="02000000000000000000" pitchFamily="2" charset="0"/>
                          <a:ea typeface="Roboto Thin" panose="02000000000000000000" pitchFamily="2" charset="0"/>
                        </a:rPr>
                        <a:t>#mazatlan</a:t>
                      </a:r>
                    </a:p>
                  </a:txBody>
                  <a:tcPr marL="762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ctr"/>
                      <a:r>
                        <a:rPr lang="es-MX" sz="1400" b="0" i="0" u="sng" strike="noStrike" dirty="0">
                          <a:solidFill>
                            <a:schemeClr val="tx1"/>
                          </a:solidFill>
                          <a:effectLst/>
                          <a:latin typeface="Roboto Thin" panose="02000000000000000000" pitchFamily="2" charset="0"/>
                          <a:ea typeface="Roboto Thin" panose="02000000000000000000" pitchFamily="2" charset="0"/>
                        </a:rPr>
                        <a:t>754 </a:t>
                      </a:r>
                    </a:p>
                  </a:txBody>
                  <a:tcPr marR="762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522748839"/>
                  </a:ext>
                </a:extLst>
              </a:tr>
              <a:tr h="460595">
                <a:tc>
                  <a:txBody>
                    <a:bodyPr/>
                    <a:lstStyle/>
                    <a:p>
                      <a:pPr algn="ctr" fontAlgn="ctr">
                        <a:buNone/>
                      </a:pPr>
                      <a:r>
                        <a:rPr lang="es-MX" sz="1400" b="0" i="0" u="sng" strike="noStrike" dirty="0">
                          <a:solidFill>
                            <a:schemeClr val="tx1"/>
                          </a:solidFill>
                          <a:effectLst/>
                          <a:latin typeface="Roboto Thin" panose="02000000000000000000" pitchFamily="2" charset="0"/>
                          <a:ea typeface="Roboto Thin" panose="02000000000000000000" pitchFamily="2" charset="0"/>
                        </a:rPr>
                        <a:t>#mexico</a:t>
                      </a:r>
                    </a:p>
                  </a:txBody>
                  <a:tcPr marL="762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ctr"/>
                      <a:r>
                        <a:rPr lang="es-MX" sz="1400" b="0" i="0" u="sng" strike="noStrike" dirty="0">
                          <a:solidFill>
                            <a:schemeClr val="tx1"/>
                          </a:solidFill>
                          <a:effectLst/>
                          <a:latin typeface="Roboto Thin" panose="02000000000000000000" pitchFamily="2" charset="0"/>
                          <a:ea typeface="Roboto Thin" panose="02000000000000000000" pitchFamily="2" charset="0"/>
                        </a:rPr>
                        <a:t>260 </a:t>
                      </a:r>
                    </a:p>
                  </a:txBody>
                  <a:tcPr marR="762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299334282"/>
                  </a:ext>
                </a:extLst>
              </a:tr>
              <a:tr h="460595">
                <a:tc>
                  <a:txBody>
                    <a:bodyPr/>
                    <a:lstStyle/>
                    <a:p>
                      <a:pPr algn="ctr" fontAlgn="ctr">
                        <a:buNone/>
                      </a:pPr>
                      <a:r>
                        <a:rPr lang="es-MX" sz="1400" b="0" i="0" u="sng" strike="noStrike" dirty="0">
                          <a:solidFill>
                            <a:schemeClr val="tx1"/>
                          </a:solidFill>
                          <a:effectLst/>
                          <a:latin typeface="Roboto Thin" panose="02000000000000000000" pitchFamily="2" charset="0"/>
                          <a:ea typeface="Roboto Thin" panose="02000000000000000000" pitchFamily="2" charset="0"/>
                        </a:rPr>
                        <a:t>#playa</a:t>
                      </a:r>
                    </a:p>
                  </a:txBody>
                  <a:tcPr marL="762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ctr"/>
                      <a:r>
                        <a:rPr lang="es-MX" sz="1400" b="0" i="0" u="sng" strike="noStrike" dirty="0">
                          <a:solidFill>
                            <a:schemeClr val="tx1"/>
                          </a:solidFill>
                          <a:effectLst/>
                          <a:latin typeface="Roboto Thin" panose="02000000000000000000" pitchFamily="2" charset="0"/>
                          <a:ea typeface="Roboto Thin" panose="02000000000000000000" pitchFamily="2" charset="0"/>
                        </a:rPr>
                        <a:t>191 </a:t>
                      </a:r>
                    </a:p>
                  </a:txBody>
                  <a:tcPr marR="762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36431441"/>
                  </a:ext>
                </a:extLst>
              </a:tr>
              <a:tr h="460595">
                <a:tc>
                  <a:txBody>
                    <a:bodyPr/>
                    <a:lstStyle/>
                    <a:p>
                      <a:pPr algn="ctr" fontAlgn="ctr">
                        <a:buNone/>
                      </a:pPr>
                      <a:r>
                        <a:rPr lang="es-MX" sz="1400" b="0" i="0" u="sng" strike="noStrike" dirty="0">
                          <a:solidFill>
                            <a:schemeClr val="tx1"/>
                          </a:solidFill>
                          <a:effectLst/>
                          <a:latin typeface="Roboto Thin" panose="02000000000000000000" pitchFamily="2" charset="0"/>
                          <a:ea typeface="Roboto Thin" panose="02000000000000000000" pitchFamily="2" charset="0"/>
                        </a:rPr>
                        <a:t>#mazatlansinaloa</a:t>
                      </a:r>
                    </a:p>
                  </a:txBody>
                  <a:tcPr marL="762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ctr"/>
                      <a:r>
                        <a:rPr lang="es-MX" sz="1400" b="0" i="0" u="sng" strike="noStrike" dirty="0">
                          <a:solidFill>
                            <a:schemeClr val="tx1"/>
                          </a:solidFill>
                          <a:effectLst/>
                          <a:latin typeface="Roboto Thin" panose="02000000000000000000" pitchFamily="2" charset="0"/>
                          <a:ea typeface="Roboto Thin" panose="02000000000000000000" pitchFamily="2" charset="0"/>
                        </a:rPr>
                        <a:t>174 </a:t>
                      </a:r>
                    </a:p>
                  </a:txBody>
                  <a:tcPr marR="762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806261454"/>
                  </a:ext>
                </a:extLst>
              </a:tr>
              <a:tr h="460595">
                <a:tc>
                  <a:txBody>
                    <a:bodyPr/>
                    <a:lstStyle/>
                    <a:p>
                      <a:pPr algn="ctr" fontAlgn="ctr">
                        <a:buNone/>
                      </a:pPr>
                      <a:r>
                        <a:rPr lang="es-MX" sz="1400" b="0" i="0" u="sng" strike="noStrike" dirty="0">
                          <a:solidFill>
                            <a:schemeClr val="tx1"/>
                          </a:solidFill>
                          <a:effectLst/>
                          <a:latin typeface="Roboto Thin" panose="02000000000000000000" pitchFamily="2" charset="0"/>
                          <a:ea typeface="Roboto Thin" panose="02000000000000000000" pitchFamily="2" charset="0"/>
                        </a:rPr>
                        <a:t>#semanadelamoto</a:t>
                      </a:r>
                    </a:p>
                  </a:txBody>
                  <a:tcPr marL="762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ctr"/>
                      <a:r>
                        <a:rPr lang="es-MX" sz="1400" b="0" i="0" u="sng" strike="noStrike" dirty="0">
                          <a:solidFill>
                            <a:schemeClr val="tx1"/>
                          </a:solidFill>
                          <a:effectLst/>
                          <a:latin typeface="Roboto Thin" panose="02000000000000000000" pitchFamily="2" charset="0"/>
                          <a:ea typeface="Roboto Thin" panose="02000000000000000000" pitchFamily="2" charset="0"/>
                        </a:rPr>
                        <a:t>170 </a:t>
                      </a:r>
                    </a:p>
                  </a:txBody>
                  <a:tcPr marR="762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574509352"/>
                  </a:ext>
                </a:extLst>
              </a:tr>
              <a:tr h="460595">
                <a:tc>
                  <a:txBody>
                    <a:bodyPr/>
                    <a:lstStyle/>
                    <a:p>
                      <a:pPr algn="ctr" fontAlgn="ctr">
                        <a:buNone/>
                      </a:pPr>
                      <a:r>
                        <a:rPr lang="es-MX" sz="1400" b="0" i="0" u="sng" strike="noStrike" dirty="0">
                          <a:solidFill>
                            <a:schemeClr val="tx1"/>
                          </a:solidFill>
                          <a:effectLst/>
                          <a:latin typeface="Roboto Thin" panose="02000000000000000000" pitchFamily="2" charset="0"/>
                          <a:ea typeface="Roboto Thin" panose="02000000000000000000" pitchFamily="2" charset="0"/>
                        </a:rPr>
                        <a:t>#turismo</a:t>
                      </a:r>
                    </a:p>
                  </a:txBody>
                  <a:tcPr marL="762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ctr"/>
                      <a:r>
                        <a:rPr lang="es-MX" sz="1400" b="0" i="0" u="sng" strike="noStrike" dirty="0">
                          <a:solidFill>
                            <a:schemeClr val="tx1"/>
                          </a:solidFill>
                          <a:effectLst/>
                          <a:latin typeface="Roboto Thin" panose="02000000000000000000" pitchFamily="2" charset="0"/>
                          <a:ea typeface="Roboto Thin" panose="02000000000000000000" pitchFamily="2" charset="0"/>
                        </a:rPr>
                        <a:t>153 </a:t>
                      </a:r>
                    </a:p>
                  </a:txBody>
                  <a:tcPr marR="762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531509669"/>
                  </a:ext>
                </a:extLst>
              </a:tr>
              <a:tr h="460595">
                <a:tc>
                  <a:txBody>
                    <a:bodyPr/>
                    <a:lstStyle/>
                    <a:p>
                      <a:pPr algn="ctr" fontAlgn="ctr">
                        <a:buNone/>
                      </a:pPr>
                      <a:r>
                        <a:rPr lang="es-MX" sz="1400" b="0" i="0" u="sng" strike="noStrike" dirty="0">
                          <a:solidFill>
                            <a:schemeClr val="tx1"/>
                          </a:solidFill>
                          <a:effectLst/>
                          <a:latin typeface="Roboto Thin" panose="02000000000000000000" pitchFamily="2" charset="0"/>
                          <a:ea typeface="Roboto Thin" panose="02000000000000000000" pitchFamily="2" charset="0"/>
                        </a:rPr>
                        <a:t>#vacaciones</a:t>
                      </a:r>
                    </a:p>
                  </a:txBody>
                  <a:tcPr marL="762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ctr"/>
                      <a:r>
                        <a:rPr lang="es-MX" sz="1400" b="0" i="0" u="sng" strike="noStrike" dirty="0">
                          <a:solidFill>
                            <a:schemeClr val="tx1"/>
                          </a:solidFill>
                          <a:effectLst/>
                          <a:latin typeface="Roboto Thin" panose="02000000000000000000" pitchFamily="2" charset="0"/>
                          <a:ea typeface="Roboto Thin" panose="02000000000000000000" pitchFamily="2" charset="0"/>
                        </a:rPr>
                        <a:t>151 </a:t>
                      </a:r>
                    </a:p>
                  </a:txBody>
                  <a:tcPr marR="762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857090337"/>
                  </a:ext>
                </a:extLst>
              </a:tr>
              <a:tr h="460595">
                <a:tc>
                  <a:txBody>
                    <a:bodyPr/>
                    <a:lstStyle/>
                    <a:p>
                      <a:pPr algn="ctr" fontAlgn="ctr">
                        <a:buNone/>
                      </a:pPr>
                      <a:r>
                        <a:rPr lang="es-MX" sz="1400" b="0" i="0" u="sng" strike="noStrike" dirty="0">
                          <a:solidFill>
                            <a:schemeClr val="tx1"/>
                          </a:solidFill>
                          <a:effectLst/>
                          <a:latin typeface="Roboto Thin" panose="02000000000000000000" pitchFamily="2" charset="0"/>
                          <a:ea typeface="Roboto Thin" panose="02000000000000000000" pitchFamily="2" charset="0"/>
                        </a:rPr>
                        <a:t>#envivo</a:t>
                      </a:r>
                    </a:p>
                  </a:txBody>
                  <a:tcPr marL="762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ctr"/>
                      <a:r>
                        <a:rPr lang="es-MX" sz="1400" b="0" i="0" u="sng" strike="noStrike" dirty="0">
                          <a:solidFill>
                            <a:schemeClr val="tx1"/>
                          </a:solidFill>
                          <a:effectLst/>
                          <a:latin typeface="Roboto Thin" panose="02000000000000000000" pitchFamily="2" charset="0"/>
                          <a:ea typeface="Roboto Thin" panose="02000000000000000000" pitchFamily="2" charset="0"/>
                        </a:rPr>
                        <a:t>131 </a:t>
                      </a:r>
                    </a:p>
                  </a:txBody>
                  <a:tcPr marR="762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688996981"/>
                  </a:ext>
                </a:extLst>
              </a:tr>
            </a:tbl>
          </a:graphicData>
        </a:graphic>
      </p:graphicFrame>
      <p:graphicFrame>
        <p:nvGraphicFramePr>
          <p:cNvPr id="9" name="Tabla 8">
            <a:extLst>
              <a:ext uri="{FF2B5EF4-FFF2-40B4-BE49-F238E27FC236}">
                <a16:creationId xmlns:a16="http://schemas.microsoft.com/office/drawing/2014/main" id="{EE9DFE9B-F2E2-CFDB-8C21-6B8FC10C2A78}"/>
              </a:ext>
            </a:extLst>
          </p:cNvPr>
          <p:cNvGraphicFramePr>
            <a:graphicFrameLocks noGrp="1"/>
          </p:cNvGraphicFramePr>
          <p:nvPr>
            <p:extLst>
              <p:ext uri="{D42A27DB-BD31-4B8C-83A1-F6EECF244321}">
                <p14:modId xmlns:p14="http://schemas.microsoft.com/office/powerpoint/2010/main" val="3776846712"/>
              </p:ext>
            </p:extLst>
          </p:nvPr>
        </p:nvGraphicFramePr>
        <p:xfrm>
          <a:off x="4573438" y="922276"/>
          <a:ext cx="7432158" cy="5053854"/>
        </p:xfrm>
        <a:graphic>
          <a:graphicData uri="http://schemas.openxmlformats.org/drawingml/2006/table">
            <a:tbl>
              <a:tblPr/>
              <a:tblGrid>
                <a:gridCol w="6186811">
                  <a:extLst>
                    <a:ext uri="{9D8B030D-6E8A-4147-A177-3AD203B41FA5}">
                      <a16:colId xmlns:a16="http://schemas.microsoft.com/office/drawing/2014/main" val="1542103739"/>
                    </a:ext>
                  </a:extLst>
                </a:gridCol>
                <a:gridCol w="1245347">
                  <a:extLst>
                    <a:ext uri="{9D8B030D-6E8A-4147-A177-3AD203B41FA5}">
                      <a16:colId xmlns:a16="http://schemas.microsoft.com/office/drawing/2014/main" val="2083990837"/>
                    </a:ext>
                  </a:extLst>
                </a:gridCol>
              </a:tblGrid>
              <a:tr h="459007">
                <a:tc>
                  <a:txBody>
                    <a:bodyPr/>
                    <a:lstStyle/>
                    <a:p>
                      <a:pPr algn="l" fontAlgn="ctr"/>
                      <a:r>
                        <a:rPr lang="es-MX" sz="1400" b="0" i="0" u="none" strike="noStrike" dirty="0">
                          <a:solidFill>
                            <a:schemeClr val="tx1"/>
                          </a:solidFill>
                          <a:effectLst/>
                          <a:latin typeface="Roboto Thin" panose="02000000000000000000" pitchFamily="2" charset="0"/>
                          <a:ea typeface="Roboto Thin" panose="02000000000000000000" pitchFamily="2" charset="0"/>
                        </a:rPr>
                        <a:t>Enlace</a:t>
                      </a:r>
                    </a:p>
                  </a:txBody>
                  <a:tcPr marL="30886"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ctr"/>
                      <a:r>
                        <a:rPr lang="es-MX" sz="1400" b="0" i="0" u="none" strike="noStrike" dirty="0">
                          <a:solidFill>
                            <a:schemeClr val="tx1"/>
                          </a:solidFill>
                          <a:effectLst/>
                          <a:latin typeface="Roboto Thin" panose="02000000000000000000" pitchFamily="2" charset="0"/>
                          <a:ea typeface="Roboto Thin" panose="02000000000000000000" pitchFamily="2" charset="0"/>
                        </a:rPr>
                        <a:t>Menciones</a:t>
                      </a:r>
                    </a:p>
                  </a:txBody>
                  <a:tcPr marL="0" marR="30886"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71840338"/>
                  </a:ext>
                </a:extLst>
              </a:tr>
              <a:tr h="459007">
                <a:tc>
                  <a:txBody>
                    <a:bodyPr/>
                    <a:lstStyle/>
                    <a:p>
                      <a:pPr algn="l" fontAlgn="ctr">
                        <a:buNone/>
                      </a:pPr>
                      <a:r>
                        <a:rPr lang="es-MX" sz="1400" b="0" i="0" u="sng" strike="noStrike" dirty="0">
                          <a:solidFill>
                            <a:schemeClr val="tx1"/>
                          </a:solidFill>
                          <a:effectLst/>
                          <a:latin typeface="Roboto Thin" panose="02000000000000000000" pitchFamily="2" charset="0"/>
                          <a:ea typeface="Roboto Thin" panose="02000000000000000000" pitchFamily="2" charset="0"/>
                        </a:rPr>
                        <a:t>https://empoderamientoobrero.com/afiliate/</a:t>
                      </a:r>
                    </a:p>
                  </a:txBody>
                  <a:tcPr marL="30886"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ctr"/>
                      <a:r>
                        <a:rPr lang="es-MX" sz="1400" b="0" i="0" u="sng" strike="noStrike" dirty="0">
                          <a:solidFill>
                            <a:schemeClr val="tx1"/>
                          </a:solidFill>
                          <a:effectLst/>
                          <a:latin typeface="Roboto Thin" panose="02000000000000000000" pitchFamily="2" charset="0"/>
                          <a:ea typeface="Roboto Thin" panose="02000000000000000000" pitchFamily="2" charset="0"/>
                        </a:rPr>
                        <a:t>19 </a:t>
                      </a:r>
                    </a:p>
                  </a:txBody>
                  <a:tcPr marL="0" marR="30886"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565240229"/>
                  </a:ext>
                </a:extLst>
              </a:tr>
              <a:tr h="459007">
                <a:tc>
                  <a:txBody>
                    <a:bodyPr/>
                    <a:lstStyle/>
                    <a:p>
                      <a:pPr algn="l" fontAlgn="ctr">
                        <a:buNone/>
                      </a:pPr>
                      <a:r>
                        <a:rPr lang="es-MX" sz="1400" b="0" i="0" u="sng" strike="noStrike" dirty="0">
                          <a:solidFill>
                            <a:schemeClr val="tx1"/>
                          </a:solidFill>
                          <a:effectLst/>
                          <a:latin typeface="Roboto Thin" panose="02000000000000000000" pitchFamily="2" charset="0"/>
                          <a:ea typeface="Roboto Thin" panose="02000000000000000000" pitchFamily="2" charset="0"/>
                        </a:rPr>
                        <a:t>https://www.youtube.com/channel/uczmd9aj2wmpggwzjpldbb8q?sub_confirmation=1</a:t>
                      </a:r>
                    </a:p>
                  </a:txBody>
                  <a:tcPr marL="30886" marR="37063" marT="18532" marB="1853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ctr"/>
                      <a:r>
                        <a:rPr lang="es-MX" sz="1400" b="0" i="0" u="sng" strike="noStrike" dirty="0">
                          <a:solidFill>
                            <a:schemeClr val="tx1"/>
                          </a:solidFill>
                          <a:effectLst/>
                          <a:latin typeface="Roboto Thin" panose="02000000000000000000" pitchFamily="2" charset="0"/>
                          <a:ea typeface="Roboto Thin" panose="02000000000000000000" pitchFamily="2" charset="0"/>
                        </a:rPr>
                        <a:t>19 </a:t>
                      </a:r>
                    </a:p>
                  </a:txBody>
                  <a:tcPr marL="37063" marR="30886" marT="18532" marB="1853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01052359"/>
                  </a:ext>
                </a:extLst>
              </a:tr>
              <a:tr h="459007">
                <a:tc>
                  <a:txBody>
                    <a:bodyPr/>
                    <a:lstStyle/>
                    <a:p>
                      <a:pPr algn="l" fontAlgn="ctr">
                        <a:buNone/>
                      </a:pPr>
                      <a:r>
                        <a:rPr lang="es-MX" sz="1400" b="0" i="0" u="sng" strike="noStrike" dirty="0">
                          <a:solidFill>
                            <a:schemeClr val="tx1"/>
                          </a:solidFill>
                          <a:effectLst/>
                          <a:latin typeface="Roboto Thin" panose="02000000000000000000" pitchFamily="2" charset="0"/>
                          <a:ea typeface="Roboto Thin" panose="02000000000000000000" pitchFamily="2" charset="0"/>
                        </a:rPr>
                        <a:t>https://apple.co/3ranpoj</a:t>
                      </a:r>
                    </a:p>
                  </a:txBody>
                  <a:tcPr marL="30886" marR="37063" marT="18532" marB="1853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ctr"/>
                      <a:r>
                        <a:rPr lang="es-MX" sz="1400" b="0" i="0" u="sng" strike="noStrike" dirty="0">
                          <a:solidFill>
                            <a:schemeClr val="tx1"/>
                          </a:solidFill>
                          <a:effectLst/>
                          <a:latin typeface="Roboto Thin" panose="02000000000000000000" pitchFamily="2" charset="0"/>
                          <a:ea typeface="Roboto Thin" panose="02000000000000000000" pitchFamily="2" charset="0"/>
                        </a:rPr>
                        <a:t>19 </a:t>
                      </a:r>
                    </a:p>
                  </a:txBody>
                  <a:tcPr marL="37063" marR="30886" marT="18532" marB="1853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490881720"/>
                  </a:ext>
                </a:extLst>
              </a:tr>
              <a:tr h="459007">
                <a:tc>
                  <a:txBody>
                    <a:bodyPr/>
                    <a:lstStyle/>
                    <a:p>
                      <a:pPr algn="l" fontAlgn="ctr">
                        <a:buNone/>
                      </a:pPr>
                      <a:r>
                        <a:rPr lang="es-MX" sz="1400" b="0" i="0" u="sng" strike="noStrike" dirty="0">
                          <a:solidFill>
                            <a:schemeClr val="tx1"/>
                          </a:solidFill>
                          <a:effectLst/>
                          <a:latin typeface="Roboto Thin" panose="02000000000000000000" pitchFamily="2" charset="0"/>
                          <a:ea typeface="Roboto Thin" panose="02000000000000000000" pitchFamily="2" charset="0"/>
                        </a:rPr>
                        <a:t>https://open.spotify.com/playlist/50b69snmvsnvolhfx4k5j8</a:t>
                      </a:r>
                    </a:p>
                  </a:txBody>
                  <a:tcPr marL="30886" marR="37063" marT="18532" marB="1853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ctr"/>
                      <a:r>
                        <a:rPr lang="es-MX" sz="1400" b="0" i="0" u="sng" strike="noStrike" dirty="0">
                          <a:solidFill>
                            <a:schemeClr val="tx1"/>
                          </a:solidFill>
                          <a:effectLst/>
                          <a:latin typeface="Roboto Thin" panose="02000000000000000000" pitchFamily="2" charset="0"/>
                          <a:ea typeface="Roboto Thin" panose="02000000000000000000" pitchFamily="2" charset="0"/>
                        </a:rPr>
                        <a:t>19 </a:t>
                      </a:r>
                    </a:p>
                  </a:txBody>
                  <a:tcPr marL="37063" marR="30886" marT="18532" marB="1853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713082280"/>
                  </a:ext>
                </a:extLst>
              </a:tr>
              <a:tr h="459007">
                <a:tc>
                  <a:txBody>
                    <a:bodyPr/>
                    <a:lstStyle/>
                    <a:p>
                      <a:pPr algn="l" fontAlgn="ctr">
                        <a:buNone/>
                      </a:pPr>
                      <a:r>
                        <a:rPr lang="es-MX" sz="1400" b="0" i="0" u="sng" strike="noStrike" dirty="0">
                          <a:solidFill>
                            <a:schemeClr val="tx1"/>
                          </a:solidFill>
                          <a:effectLst/>
                          <a:latin typeface="Roboto Thin" panose="02000000000000000000" pitchFamily="2" charset="0"/>
                          <a:ea typeface="Roboto Thin" panose="02000000000000000000" pitchFamily="2" charset="0"/>
                        </a:rPr>
                        <a:t>https://bit.ly/3gu8dkf</a:t>
                      </a:r>
                    </a:p>
                  </a:txBody>
                  <a:tcPr marL="30886" marR="37063" marT="18532" marB="1853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ctr"/>
                      <a:r>
                        <a:rPr lang="es-MX" sz="1400" b="0" i="0" u="sng" strike="noStrike" dirty="0">
                          <a:solidFill>
                            <a:schemeClr val="tx1"/>
                          </a:solidFill>
                          <a:effectLst/>
                          <a:latin typeface="Roboto Thin" panose="02000000000000000000" pitchFamily="2" charset="0"/>
                          <a:ea typeface="Roboto Thin" panose="02000000000000000000" pitchFamily="2" charset="0"/>
                        </a:rPr>
                        <a:t>19 </a:t>
                      </a:r>
                    </a:p>
                  </a:txBody>
                  <a:tcPr marL="37063" marR="30886" marT="18532" marB="1853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790701869"/>
                  </a:ext>
                </a:extLst>
              </a:tr>
              <a:tr h="459007">
                <a:tc>
                  <a:txBody>
                    <a:bodyPr/>
                    <a:lstStyle/>
                    <a:p>
                      <a:pPr algn="l" fontAlgn="ctr">
                        <a:buNone/>
                      </a:pPr>
                      <a:r>
                        <a:rPr lang="es-MX" sz="1400" b="0" i="0" u="sng" strike="noStrike" dirty="0">
                          <a:solidFill>
                            <a:schemeClr val="tx1"/>
                          </a:solidFill>
                          <a:effectLst/>
                          <a:latin typeface="Roboto Thin" panose="02000000000000000000" pitchFamily="2" charset="0"/>
                          <a:ea typeface="Roboto Thin" panose="02000000000000000000" pitchFamily="2" charset="0"/>
                        </a:rPr>
                        <a:t>https://twitter.com/radio_formula</a:t>
                      </a:r>
                    </a:p>
                  </a:txBody>
                  <a:tcPr marL="30886" marR="37063" marT="18532" marB="1853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ctr"/>
                      <a:r>
                        <a:rPr lang="es-MX" sz="1400" b="0" i="0" u="sng" strike="noStrike" dirty="0">
                          <a:solidFill>
                            <a:schemeClr val="tx1"/>
                          </a:solidFill>
                          <a:effectLst/>
                          <a:latin typeface="Roboto Thin" panose="02000000000000000000" pitchFamily="2" charset="0"/>
                          <a:ea typeface="Roboto Thin" panose="02000000000000000000" pitchFamily="2" charset="0"/>
                        </a:rPr>
                        <a:t>19 </a:t>
                      </a:r>
                    </a:p>
                  </a:txBody>
                  <a:tcPr marL="37063" marR="30886" marT="18532" marB="1853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189890126"/>
                  </a:ext>
                </a:extLst>
              </a:tr>
              <a:tr h="459007">
                <a:tc>
                  <a:txBody>
                    <a:bodyPr/>
                    <a:lstStyle/>
                    <a:p>
                      <a:pPr algn="l" fontAlgn="ctr">
                        <a:buNone/>
                      </a:pPr>
                      <a:r>
                        <a:rPr lang="es-MX" sz="1400" b="0" i="0" u="sng" strike="noStrike" dirty="0">
                          <a:solidFill>
                            <a:schemeClr val="tx1"/>
                          </a:solidFill>
                          <a:effectLst/>
                          <a:latin typeface="Roboto Thin" panose="02000000000000000000" pitchFamily="2" charset="0"/>
                          <a:ea typeface="Roboto Thin" panose="02000000000000000000" pitchFamily="2" charset="0"/>
                        </a:rPr>
                        <a:t>https://www.youtube.com/channel/uc11sg9j4tf393hqqvsrvfiw</a:t>
                      </a:r>
                    </a:p>
                  </a:txBody>
                  <a:tcPr marL="30886" marR="37063" marT="18532" marB="1853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ctr"/>
                      <a:r>
                        <a:rPr lang="es-MX" sz="1400" b="0" i="0" u="sng" strike="noStrike" dirty="0">
                          <a:solidFill>
                            <a:schemeClr val="tx1"/>
                          </a:solidFill>
                          <a:effectLst/>
                          <a:latin typeface="Roboto Thin" panose="02000000000000000000" pitchFamily="2" charset="0"/>
                          <a:ea typeface="Roboto Thin" panose="02000000000000000000" pitchFamily="2" charset="0"/>
                        </a:rPr>
                        <a:t>19 </a:t>
                      </a:r>
                    </a:p>
                  </a:txBody>
                  <a:tcPr marL="37063" marR="30886" marT="18532" marB="1853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543938652"/>
                  </a:ext>
                </a:extLst>
              </a:tr>
              <a:tr h="459007">
                <a:tc>
                  <a:txBody>
                    <a:bodyPr/>
                    <a:lstStyle/>
                    <a:p>
                      <a:pPr algn="l" fontAlgn="ctr">
                        <a:buNone/>
                      </a:pPr>
                      <a:r>
                        <a:rPr lang="es-MX" sz="1400" b="0" i="0" u="sng" strike="noStrike" dirty="0">
                          <a:solidFill>
                            <a:schemeClr val="tx1"/>
                          </a:solidFill>
                          <a:effectLst/>
                          <a:latin typeface="Roboto Thin" panose="02000000000000000000" pitchFamily="2" charset="0"/>
                          <a:ea typeface="Roboto Thin" panose="02000000000000000000" pitchFamily="2" charset="0"/>
                        </a:rPr>
                        <a:t>https://www.facebook.com/radioformulamx</a:t>
                      </a:r>
                    </a:p>
                  </a:txBody>
                  <a:tcPr marL="30886" marR="37063" marT="18532" marB="1853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ctr"/>
                      <a:r>
                        <a:rPr lang="es-MX" sz="1400" b="0" i="0" u="sng" strike="noStrike" dirty="0">
                          <a:solidFill>
                            <a:schemeClr val="tx1"/>
                          </a:solidFill>
                          <a:effectLst/>
                          <a:latin typeface="Roboto Thin" panose="02000000000000000000" pitchFamily="2" charset="0"/>
                          <a:ea typeface="Roboto Thin" panose="02000000000000000000" pitchFamily="2" charset="0"/>
                        </a:rPr>
                        <a:t>19 </a:t>
                      </a:r>
                    </a:p>
                  </a:txBody>
                  <a:tcPr marL="37063" marR="30886" marT="18532" marB="1853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260143019"/>
                  </a:ext>
                </a:extLst>
              </a:tr>
              <a:tr h="459007">
                <a:tc>
                  <a:txBody>
                    <a:bodyPr/>
                    <a:lstStyle/>
                    <a:p>
                      <a:pPr algn="l" fontAlgn="ctr">
                        <a:buNone/>
                      </a:pPr>
                      <a:r>
                        <a:rPr lang="es-MX" sz="1400" b="0" i="0" u="sng" strike="noStrike" dirty="0">
                          <a:solidFill>
                            <a:schemeClr val="tx1"/>
                          </a:solidFill>
                          <a:effectLst/>
                          <a:latin typeface="Roboto Thin" panose="02000000000000000000" pitchFamily="2" charset="0"/>
                          <a:ea typeface="Roboto Thin" panose="02000000000000000000" pitchFamily="2" charset="0"/>
                        </a:rPr>
                        <a:t>https://www.radioformula.com.mx/p/en-vivo/teleformula.html</a:t>
                      </a:r>
                    </a:p>
                  </a:txBody>
                  <a:tcPr marL="30886" marR="37063" marT="18532" marB="1853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ctr"/>
                      <a:r>
                        <a:rPr lang="es-MX" sz="1400" b="0" i="0" u="sng" strike="noStrike" dirty="0">
                          <a:solidFill>
                            <a:schemeClr val="tx1"/>
                          </a:solidFill>
                          <a:effectLst/>
                          <a:latin typeface="Roboto Thin" panose="02000000000000000000" pitchFamily="2" charset="0"/>
                          <a:ea typeface="Roboto Thin" panose="02000000000000000000" pitchFamily="2" charset="0"/>
                        </a:rPr>
                        <a:t>19 </a:t>
                      </a:r>
                    </a:p>
                  </a:txBody>
                  <a:tcPr marL="37063" marR="30886" marT="18532" marB="1853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759743956"/>
                  </a:ext>
                </a:extLst>
              </a:tr>
              <a:tr h="459007">
                <a:tc>
                  <a:txBody>
                    <a:bodyPr/>
                    <a:lstStyle/>
                    <a:p>
                      <a:pPr algn="l" fontAlgn="ctr">
                        <a:buNone/>
                      </a:pPr>
                      <a:r>
                        <a:rPr lang="es-MX" sz="1400" b="0" i="0" u="sng" strike="noStrike" dirty="0">
                          <a:solidFill>
                            <a:schemeClr val="tx1"/>
                          </a:solidFill>
                          <a:effectLst/>
                          <a:latin typeface="Roboto Thin" panose="02000000000000000000" pitchFamily="2" charset="0"/>
                          <a:ea typeface="Roboto Thin" panose="02000000000000000000" pitchFamily="2" charset="0"/>
                        </a:rPr>
                        <a:t>https://www.instagram.com/pragaurban?igsh=mw96ejlwnhpxmwjuaw==</a:t>
                      </a:r>
                    </a:p>
                  </a:txBody>
                  <a:tcPr marL="30886" marR="37063" marT="18532" marB="1853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ctr"/>
                      <a:r>
                        <a:rPr lang="es-MX" sz="1400" b="0" i="0" u="sng" strike="noStrike" dirty="0">
                          <a:solidFill>
                            <a:schemeClr val="tx1"/>
                          </a:solidFill>
                          <a:effectLst/>
                          <a:latin typeface="Roboto Thin" panose="02000000000000000000" pitchFamily="2" charset="0"/>
                          <a:ea typeface="Roboto Thin" panose="02000000000000000000" pitchFamily="2" charset="0"/>
                        </a:rPr>
                        <a:t>18 </a:t>
                      </a:r>
                    </a:p>
                  </a:txBody>
                  <a:tcPr marL="37063" marR="30886" marT="18532" marB="1853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58193884"/>
                  </a:ext>
                </a:extLst>
              </a:tr>
            </a:tbl>
          </a:graphicData>
        </a:graphic>
      </p:graphicFrame>
    </p:spTree>
    <p:extLst>
      <p:ext uri="{BB962C8B-B14F-4D97-AF65-F5344CB8AC3E}">
        <p14:creationId xmlns:p14="http://schemas.microsoft.com/office/powerpoint/2010/main" val="3018452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3D018-65C6-2221-47D6-FD43E87F42A4}"/>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A1EA5683-703B-4CEA-E79A-2DC9C0BEB1D8}"/>
              </a:ext>
            </a:extLst>
          </p:cNvPr>
          <p:cNvSpPr txBox="1"/>
          <p:nvPr/>
        </p:nvSpPr>
        <p:spPr>
          <a:xfrm>
            <a:off x="0" y="288494"/>
            <a:ext cx="12191999" cy="635559"/>
          </a:xfrm>
          <a:prstGeom prst="rect">
            <a:avLst/>
          </a:prstGeom>
          <a:noFill/>
        </p:spPr>
        <p:txBody>
          <a:bodyPr wrap="square" rtlCol="0">
            <a:spAutoFit/>
          </a:bodyPr>
          <a:lstStyle/>
          <a:p>
            <a:pPr algn="ctr"/>
            <a:r>
              <a:rPr lang="es-ES" sz="3530" dirty="0">
                <a:latin typeface="Lato Hairline" panose="020F0202020204030203" pitchFamily="34" charset="0"/>
              </a:rPr>
              <a:t>SITIOS MÁS ACTIVOS</a:t>
            </a:r>
          </a:p>
        </p:txBody>
      </p:sp>
      <p:sp>
        <p:nvSpPr>
          <p:cNvPr id="3" name="Marcador de número de diapositiva 2">
            <a:extLst>
              <a:ext uri="{FF2B5EF4-FFF2-40B4-BE49-F238E27FC236}">
                <a16:creationId xmlns:a16="http://schemas.microsoft.com/office/drawing/2014/main" id="{288C2C5C-D8D3-5029-9A97-2CF1EEC01421}"/>
              </a:ext>
            </a:extLst>
          </p:cNvPr>
          <p:cNvSpPr>
            <a:spLocks noGrp="1"/>
          </p:cNvSpPr>
          <p:nvPr>
            <p:ph type="sldNum" sz="quarter" idx="12"/>
          </p:nvPr>
        </p:nvSpPr>
        <p:spPr/>
        <p:txBody>
          <a:bodyPr/>
          <a:lstStyle/>
          <a:p>
            <a:fld id="{BCD50E75-C482-D349-A535-D00DC07670B7}" type="slidenum">
              <a:rPr lang="es-MX" smtClean="0"/>
              <a:t>21</a:t>
            </a:fld>
            <a:endParaRPr lang="es-MX"/>
          </a:p>
        </p:txBody>
      </p:sp>
      <p:sp>
        <p:nvSpPr>
          <p:cNvPr id="11" name="CuadroTexto 10">
            <a:extLst>
              <a:ext uri="{FF2B5EF4-FFF2-40B4-BE49-F238E27FC236}">
                <a16:creationId xmlns:a16="http://schemas.microsoft.com/office/drawing/2014/main" id="{4E3E58BF-A874-9152-5304-63AA696E4D87}"/>
              </a:ext>
            </a:extLst>
          </p:cNvPr>
          <p:cNvSpPr txBox="1"/>
          <p:nvPr/>
        </p:nvSpPr>
        <p:spPr>
          <a:xfrm>
            <a:off x="1238703" y="6098600"/>
            <a:ext cx="9714591" cy="282385"/>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Investigación realizada por  Ideas Frescas</a:t>
            </a:r>
          </a:p>
        </p:txBody>
      </p:sp>
      <p:graphicFrame>
        <p:nvGraphicFramePr>
          <p:cNvPr id="4" name="Table 0">
            <a:extLst>
              <a:ext uri="{FF2B5EF4-FFF2-40B4-BE49-F238E27FC236}">
                <a16:creationId xmlns:a16="http://schemas.microsoft.com/office/drawing/2014/main" id="{5E7A5FF8-0A5F-AA5C-8EEA-552F94A76242}"/>
              </a:ext>
            </a:extLst>
          </p:cNvPr>
          <p:cNvGraphicFramePr>
            <a:graphicFrameLocks noGrp="1"/>
          </p:cNvGraphicFramePr>
          <p:nvPr>
            <p:extLst>
              <p:ext uri="{D42A27DB-BD31-4B8C-83A1-F6EECF244321}">
                <p14:modId xmlns:p14="http://schemas.microsoft.com/office/powerpoint/2010/main" val="4192669266"/>
              </p:ext>
            </p:extLst>
          </p:nvPr>
        </p:nvGraphicFramePr>
        <p:xfrm>
          <a:off x="1029600" y="1666800"/>
          <a:ext cx="4629600" cy="3240000"/>
        </p:xfrm>
        <a:graphic>
          <a:graphicData uri="http://schemas.openxmlformats.org/drawingml/2006/table">
            <a:tbl>
              <a:tblPr>
                <a:tableStyleId>{2D5ABB26-0587-4C30-8999-92F81FD0307C}</a:tableStyleId>
              </a:tblPr>
              <a:tblGrid>
                <a:gridCol w="799200">
                  <a:extLst>
                    <a:ext uri="{9D8B030D-6E8A-4147-A177-3AD203B41FA5}">
                      <a16:colId xmlns:a16="http://schemas.microsoft.com/office/drawing/2014/main" val="20000"/>
                    </a:ext>
                  </a:extLst>
                </a:gridCol>
                <a:gridCol w="2287200">
                  <a:extLst>
                    <a:ext uri="{9D8B030D-6E8A-4147-A177-3AD203B41FA5}">
                      <a16:colId xmlns:a16="http://schemas.microsoft.com/office/drawing/2014/main" val="20001"/>
                    </a:ext>
                  </a:extLst>
                </a:gridCol>
                <a:gridCol w="1543200">
                  <a:extLst>
                    <a:ext uri="{9D8B030D-6E8A-4147-A177-3AD203B41FA5}">
                      <a16:colId xmlns:a16="http://schemas.microsoft.com/office/drawing/2014/main" val="20002"/>
                    </a:ext>
                  </a:extLst>
                </a:gridCol>
              </a:tblGrid>
              <a:tr h="540000">
                <a:tc>
                  <a:txBody>
                    <a:bodyPr/>
                    <a:lstStyle/>
                    <a:p>
                      <a:pPr marL="0" indent="0">
                        <a:buNone/>
                      </a:pPr>
                      <a:endParaRPr lang="en-US" sz="1200" b="1" dirty="0">
                        <a:solidFill>
                          <a:schemeClr val="tx1"/>
                        </a:solidFill>
                        <a:latin typeface="Roboto Thin" panose="02000000000000000000" pitchFamily="2" charset="0"/>
                        <a:ea typeface="Roboto Thin" panose="02000000000000000000" pitchFamily="2" charset="0"/>
                      </a:endParaRPr>
                    </a:p>
                  </a:txBody>
                  <a:tcPr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1" dirty="0">
                          <a:solidFill>
                            <a:schemeClr val="tx1"/>
                          </a:solidFill>
                          <a:latin typeface="Roboto Thin" panose="02000000000000000000" pitchFamily="2" charset="0"/>
                          <a:ea typeface="Roboto Thin" panose="02000000000000000000" pitchFamily="2" charset="0"/>
                        </a:rPr>
                        <a:t>Fuente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1" dirty="0">
                          <a:solidFill>
                            <a:schemeClr val="tx1"/>
                          </a:solidFill>
                          <a:latin typeface="Roboto Thin" panose="02000000000000000000" pitchFamily="2" charset="0"/>
                          <a:ea typeface="Roboto Thin" panose="02000000000000000000" pitchFamily="2" charset="0"/>
                        </a:rPr>
                        <a:t>Menciones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40000">
                <a:tc>
                  <a:txBody>
                    <a:bodyPr/>
                    <a:lstStyle/>
                    <a:p>
                      <a:pPr marL="0" indent="0">
                        <a:buNone/>
                      </a:pPr>
                      <a:endParaRPr lang="en-US" sz="1200" b="0" dirty="0">
                        <a:solidFill>
                          <a:schemeClr val="tx1"/>
                        </a:solidFill>
                        <a:latin typeface="Roboto Thin" panose="02000000000000000000" pitchFamily="2" charset="0"/>
                        <a:ea typeface="Roboto Thin" panose="02000000000000000000" pitchFamily="2"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Roboto Thin" panose="02000000000000000000" pitchFamily="2" charset="0"/>
                          <a:ea typeface="Roboto Thin" panose="02000000000000000000" pitchFamily="2" charset="0"/>
                        </a:rPr>
                        <a:t>instagram.com</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1.4 K</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000041695"/>
                  </a:ext>
                </a:extLst>
              </a:tr>
              <a:tr h="540000">
                <a:tc>
                  <a:txBody>
                    <a:bodyPr/>
                    <a:lstStyle/>
                    <a:p>
                      <a:pPr marL="0" indent="0">
                        <a:buNone/>
                      </a:pPr>
                      <a:endParaRPr lang="en-US" sz="1200" b="0" dirty="0">
                        <a:solidFill>
                          <a:schemeClr val="tx1"/>
                        </a:solidFill>
                        <a:latin typeface="Roboto Thin" panose="02000000000000000000" pitchFamily="2" charset="0"/>
                        <a:ea typeface="Roboto Thin" panose="02000000000000000000" pitchFamily="2"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a:solidFill>
                            <a:schemeClr val="tx1"/>
                          </a:solidFill>
                          <a:latin typeface="Roboto Thin" panose="02000000000000000000" pitchFamily="2" charset="0"/>
                          <a:ea typeface="Roboto Thin" panose="02000000000000000000" pitchFamily="2" charset="0"/>
                        </a:rPr>
                        <a:t>facebook.com</a:t>
                      </a:r>
                      <a:endParaRPr lang="en-US" sz="1200" b="0" dirty="0">
                        <a:solidFill>
                          <a:schemeClr val="tx1"/>
                        </a:solidFill>
                        <a:latin typeface="Roboto Thin" panose="02000000000000000000" pitchFamily="2" charset="0"/>
                        <a:ea typeface="Roboto Thin" panose="02000000000000000000" pitchFamily="2"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1.2 K</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40000">
                <a:tc>
                  <a:txBody>
                    <a:bodyPr/>
                    <a:lstStyle/>
                    <a:p>
                      <a:pPr marL="0" indent="0">
                        <a:buNone/>
                      </a:pPr>
                      <a:endParaRPr lang="en-US" sz="1200" b="0" dirty="0">
                        <a:solidFill>
                          <a:schemeClr val="tx1"/>
                        </a:solidFill>
                        <a:latin typeface="Roboto Thin" panose="02000000000000000000" pitchFamily="2" charset="0"/>
                        <a:ea typeface="Roboto Thin" panose="02000000000000000000" pitchFamily="2"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youtube.com</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812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0000">
                <a:tc>
                  <a:txBody>
                    <a:bodyPr/>
                    <a:lstStyle/>
                    <a:p>
                      <a:pPr marL="0" indent="0">
                        <a:buNone/>
                      </a:pPr>
                      <a:endParaRPr lang="en-US" sz="1200" b="0" dirty="0">
                        <a:solidFill>
                          <a:schemeClr val="tx1"/>
                        </a:solidFill>
                        <a:latin typeface="Roboto Thin" panose="02000000000000000000" pitchFamily="2" charset="0"/>
                        <a:ea typeface="Roboto Thin" panose="02000000000000000000" pitchFamily="2"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tiktok.com</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612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40000">
                <a:tc>
                  <a:txBody>
                    <a:bodyPr/>
                    <a:lstStyle/>
                    <a:p>
                      <a:pPr marL="0" indent="0">
                        <a:buNone/>
                      </a:pPr>
                      <a:endParaRPr lang="en-US" sz="1200" b="0" dirty="0">
                        <a:solidFill>
                          <a:schemeClr val="tx1"/>
                        </a:solidFill>
                        <a:latin typeface="Roboto Thin" panose="02000000000000000000" pitchFamily="2" charset="0"/>
                        <a:ea typeface="Roboto Thin" panose="02000000000000000000" pitchFamily="2"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a:solidFill>
                            <a:schemeClr val="tx1"/>
                          </a:solidFill>
                          <a:latin typeface="Roboto Thin" panose="02000000000000000000" pitchFamily="2" charset="0"/>
                          <a:ea typeface="Roboto Thin" panose="02000000000000000000" pitchFamily="2" charset="0"/>
                        </a:rPr>
                        <a:t>twitter.com</a:t>
                      </a:r>
                      <a:endParaRPr lang="en-US" sz="1200" b="0" dirty="0">
                        <a:solidFill>
                          <a:schemeClr val="tx1"/>
                        </a:solidFill>
                        <a:latin typeface="Roboto Thin" panose="02000000000000000000" pitchFamily="2" charset="0"/>
                        <a:ea typeface="Roboto Thin" panose="02000000000000000000" pitchFamily="2"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353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5" name="Table 1">
            <a:extLst>
              <a:ext uri="{FF2B5EF4-FFF2-40B4-BE49-F238E27FC236}">
                <a16:creationId xmlns:a16="http://schemas.microsoft.com/office/drawing/2014/main" id="{F916503D-B54D-C0BF-5BDA-9E804C66DBA7}"/>
              </a:ext>
            </a:extLst>
          </p:cNvPr>
          <p:cNvGraphicFramePr>
            <a:graphicFrameLocks noGrp="1"/>
          </p:cNvGraphicFramePr>
          <p:nvPr>
            <p:extLst>
              <p:ext uri="{D42A27DB-BD31-4B8C-83A1-F6EECF244321}">
                <p14:modId xmlns:p14="http://schemas.microsoft.com/office/powerpoint/2010/main" val="1637814505"/>
              </p:ext>
            </p:extLst>
          </p:nvPr>
        </p:nvGraphicFramePr>
        <p:xfrm>
          <a:off x="6487200" y="1666800"/>
          <a:ext cx="4629600" cy="3240000"/>
        </p:xfrm>
        <a:graphic>
          <a:graphicData uri="http://schemas.openxmlformats.org/drawingml/2006/table">
            <a:tbl>
              <a:tblPr>
                <a:tableStyleId>{2D5ABB26-0587-4C30-8999-92F81FD0307C}</a:tableStyleId>
              </a:tblPr>
              <a:tblGrid>
                <a:gridCol w="720000">
                  <a:extLst>
                    <a:ext uri="{9D8B030D-6E8A-4147-A177-3AD203B41FA5}">
                      <a16:colId xmlns:a16="http://schemas.microsoft.com/office/drawing/2014/main" val="20000"/>
                    </a:ext>
                  </a:extLst>
                </a:gridCol>
                <a:gridCol w="28296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tblGrid>
              <a:tr h="540000">
                <a:tc>
                  <a:txBody>
                    <a:bodyPr/>
                    <a:lstStyle/>
                    <a:p>
                      <a:pPr marL="0" indent="0">
                        <a:buNone/>
                      </a:pPr>
                      <a:endParaRPr lang="en-US" sz="1400" b="1" dirty="0">
                        <a:solidFill>
                          <a:schemeClr val="tx1"/>
                        </a:solidFill>
                        <a:latin typeface="Roboto Thin" panose="02000000000000000000" pitchFamily="2" charset="0"/>
                        <a:ea typeface="Roboto Thin" panose="02000000000000000000" pitchFamily="2" charset="0"/>
                      </a:endParaRPr>
                    </a:p>
                  </a:txBody>
                  <a:tcPr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1" dirty="0">
                          <a:solidFill>
                            <a:schemeClr val="tx1"/>
                          </a:solidFill>
                          <a:latin typeface="Roboto Thin" panose="02000000000000000000" pitchFamily="2" charset="0"/>
                          <a:ea typeface="Roboto Thin" panose="02000000000000000000" pitchFamily="2" charset="0"/>
                        </a:rPr>
                        <a:t>Fuente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1" dirty="0">
                          <a:solidFill>
                            <a:schemeClr val="tx1"/>
                          </a:solidFill>
                          <a:latin typeface="Roboto Thin" panose="02000000000000000000" pitchFamily="2" charset="0"/>
                          <a:ea typeface="Roboto Thin" panose="02000000000000000000" pitchFamily="2" charset="0"/>
                        </a:rPr>
                        <a:t>Menciones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40000">
                <a:tc>
                  <a:txBody>
                    <a:bodyPr/>
                    <a:lstStyle/>
                    <a:p>
                      <a:pPr marL="0" indent="0">
                        <a:buNone/>
                      </a:pPr>
                      <a:endParaRPr lang="en-US" sz="1400" b="0" dirty="0">
                        <a:solidFill>
                          <a:schemeClr val="tx1"/>
                        </a:solidFill>
                        <a:latin typeface="Roboto Thin" panose="02000000000000000000" pitchFamily="2" charset="0"/>
                        <a:ea typeface="Roboto Thin" panose="02000000000000000000" pitchFamily="2"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noroeste.com.mx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216</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40000">
                <a:tc>
                  <a:txBody>
                    <a:bodyPr/>
                    <a:lstStyle/>
                    <a:p>
                      <a:pPr marL="0" indent="0">
                        <a:buNone/>
                      </a:pPr>
                      <a:endParaRPr lang="en-US" sz="1400" b="0" dirty="0">
                        <a:solidFill>
                          <a:schemeClr val="tx1"/>
                        </a:solidFill>
                        <a:latin typeface="Roboto Thin" panose="02000000000000000000" pitchFamily="2" charset="0"/>
                        <a:ea typeface="Roboto Thin" panose="02000000000000000000" pitchFamily="2"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quepasaenmazatlanenlinea.com</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180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0000">
                <a:tc>
                  <a:txBody>
                    <a:bodyPr/>
                    <a:lstStyle/>
                    <a:p>
                      <a:pPr marL="0" indent="0">
                        <a:buNone/>
                      </a:pPr>
                      <a:endParaRPr lang="en-US" sz="1400" b="0" dirty="0">
                        <a:solidFill>
                          <a:schemeClr val="tx1"/>
                        </a:solidFill>
                        <a:latin typeface="Roboto Thin" panose="02000000000000000000" pitchFamily="2" charset="0"/>
                        <a:ea typeface="Roboto Thin" panose="02000000000000000000" pitchFamily="2"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oem.com.mx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155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40000">
                <a:tc>
                  <a:txBody>
                    <a:bodyPr/>
                    <a:lstStyle/>
                    <a:p>
                      <a:pPr marL="0" indent="0">
                        <a:buNone/>
                      </a:pPr>
                      <a:endParaRPr lang="en-US" sz="1400" b="0" dirty="0">
                        <a:solidFill>
                          <a:schemeClr val="tx1"/>
                        </a:solidFill>
                        <a:latin typeface="Roboto Thin" panose="02000000000000000000" pitchFamily="2" charset="0"/>
                        <a:ea typeface="Roboto Thin" panose="02000000000000000000" pitchFamily="2"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sinaloahoy.com.mx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137</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540000">
                <a:tc>
                  <a:txBody>
                    <a:bodyPr/>
                    <a:lstStyle/>
                    <a:p>
                      <a:pPr marL="0" indent="0">
                        <a:buNone/>
                      </a:pPr>
                      <a:endParaRPr lang="en-US" sz="1400" b="0" dirty="0">
                        <a:solidFill>
                          <a:schemeClr val="tx1"/>
                        </a:solidFill>
                        <a:latin typeface="Roboto Thin" panose="02000000000000000000" pitchFamily="2" charset="0"/>
                        <a:ea typeface="Roboto Thin" panose="02000000000000000000" pitchFamily="2"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reaccioninformativa.com</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130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6" name="Image 0" descr="preencoded.png">
            <a:extLst>
              <a:ext uri="{FF2B5EF4-FFF2-40B4-BE49-F238E27FC236}">
                <a16:creationId xmlns:a16="http://schemas.microsoft.com/office/drawing/2014/main" id="{CE431FF1-BC18-27D1-6E97-686D7310E7F3}"/>
              </a:ext>
            </a:extLst>
          </p:cNvPr>
          <p:cNvPicPr>
            <a:picLocks noChangeAspect="1"/>
          </p:cNvPicPr>
          <p:nvPr/>
        </p:nvPicPr>
        <p:blipFill>
          <a:blip r:embed="rId2"/>
          <a:srcRect/>
          <a:stretch/>
        </p:blipFill>
        <p:spPr>
          <a:xfrm>
            <a:off x="1276836" y="2860150"/>
            <a:ext cx="324000" cy="324000"/>
          </a:xfrm>
          <a:prstGeom prst="ellipse">
            <a:avLst/>
          </a:prstGeom>
        </p:spPr>
      </p:pic>
      <p:pic>
        <p:nvPicPr>
          <p:cNvPr id="7" name="Image 1" descr="preencoded.png">
            <a:extLst>
              <a:ext uri="{FF2B5EF4-FFF2-40B4-BE49-F238E27FC236}">
                <a16:creationId xmlns:a16="http://schemas.microsoft.com/office/drawing/2014/main" id="{C39C2E21-A66A-7FC6-D030-18D7895C26CD}"/>
              </a:ext>
            </a:extLst>
          </p:cNvPr>
          <p:cNvPicPr>
            <a:picLocks noChangeAspect="1"/>
          </p:cNvPicPr>
          <p:nvPr/>
        </p:nvPicPr>
        <p:blipFill>
          <a:blip r:embed="rId3"/>
          <a:srcRect/>
          <a:stretch/>
        </p:blipFill>
        <p:spPr>
          <a:xfrm>
            <a:off x="1276836" y="2296800"/>
            <a:ext cx="324000" cy="324000"/>
          </a:xfrm>
          <a:prstGeom prst="ellipse">
            <a:avLst/>
          </a:prstGeom>
        </p:spPr>
      </p:pic>
      <p:pic>
        <p:nvPicPr>
          <p:cNvPr id="8" name="Image 2" descr="preencoded.png">
            <a:extLst>
              <a:ext uri="{FF2B5EF4-FFF2-40B4-BE49-F238E27FC236}">
                <a16:creationId xmlns:a16="http://schemas.microsoft.com/office/drawing/2014/main" id="{4EBC406D-F273-1EE1-42A9-010A7E25E49A}"/>
              </a:ext>
            </a:extLst>
          </p:cNvPr>
          <p:cNvPicPr>
            <a:picLocks noChangeAspect="1"/>
          </p:cNvPicPr>
          <p:nvPr/>
        </p:nvPicPr>
        <p:blipFill>
          <a:blip r:embed="rId4"/>
          <a:srcRect/>
          <a:stretch/>
        </p:blipFill>
        <p:spPr>
          <a:xfrm>
            <a:off x="1276836" y="4460270"/>
            <a:ext cx="324000" cy="324000"/>
          </a:xfrm>
          <a:prstGeom prst="ellipse">
            <a:avLst/>
          </a:prstGeom>
        </p:spPr>
      </p:pic>
      <p:pic>
        <p:nvPicPr>
          <p:cNvPr id="9" name="Image 3" descr="preencoded.png">
            <a:extLst>
              <a:ext uri="{FF2B5EF4-FFF2-40B4-BE49-F238E27FC236}">
                <a16:creationId xmlns:a16="http://schemas.microsoft.com/office/drawing/2014/main" id="{59CE4001-575D-CC5D-6D81-22E299307DB3}"/>
              </a:ext>
            </a:extLst>
          </p:cNvPr>
          <p:cNvPicPr>
            <a:picLocks noChangeAspect="1"/>
          </p:cNvPicPr>
          <p:nvPr/>
        </p:nvPicPr>
        <p:blipFill>
          <a:blip r:embed="rId5"/>
          <a:srcRect/>
          <a:stretch/>
        </p:blipFill>
        <p:spPr>
          <a:xfrm>
            <a:off x="1276836" y="3393523"/>
            <a:ext cx="324000" cy="324000"/>
          </a:xfrm>
          <a:prstGeom prst="ellipse">
            <a:avLst/>
          </a:prstGeom>
        </p:spPr>
      </p:pic>
      <p:pic>
        <p:nvPicPr>
          <p:cNvPr id="26" name="Imagen 25">
            <a:extLst>
              <a:ext uri="{FF2B5EF4-FFF2-40B4-BE49-F238E27FC236}">
                <a16:creationId xmlns:a16="http://schemas.microsoft.com/office/drawing/2014/main" id="{62914BB0-A5B7-9AF1-00C9-4CB5FC8D3BCA}"/>
              </a:ext>
            </a:extLst>
          </p:cNvPr>
          <p:cNvPicPr>
            <a:picLocks noChangeAspect="1"/>
          </p:cNvPicPr>
          <p:nvPr/>
        </p:nvPicPr>
        <p:blipFill>
          <a:blip r:embed="rId6"/>
          <a:stretch>
            <a:fillRect/>
          </a:stretch>
        </p:blipFill>
        <p:spPr>
          <a:xfrm>
            <a:off x="6616982" y="2247755"/>
            <a:ext cx="462847" cy="462847"/>
          </a:xfrm>
          <a:prstGeom prst="rect">
            <a:avLst/>
          </a:prstGeom>
        </p:spPr>
      </p:pic>
      <p:pic>
        <p:nvPicPr>
          <p:cNvPr id="14" name="Imagen 13">
            <a:extLst>
              <a:ext uri="{FF2B5EF4-FFF2-40B4-BE49-F238E27FC236}">
                <a16:creationId xmlns:a16="http://schemas.microsoft.com/office/drawing/2014/main" id="{8C4B2D7C-FC4E-0DD1-7086-A2565C8A091D}"/>
              </a:ext>
            </a:extLst>
          </p:cNvPr>
          <p:cNvPicPr>
            <a:picLocks noChangeAspect="1"/>
          </p:cNvPicPr>
          <p:nvPr/>
        </p:nvPicPr>
        <p:blipFill>
          <a:blip r:embed="rId7"/>
          <a:stretch>
            <a:fillRect/>
          </a:stretch>
        </p:blipFill>
        <p:spPr>
          <a:xfrm>
            <a:off x="1257769" y="3897523"/>
            <a:ext cx="362133" cy="375067"/>
          </a:xfrm>
          <a:prstGeom prst="rect">
            <a:avLst/>
          </a:prstGeom>
        </p:spPr>
      </p:pic>
      <p:pic>
        <p:nvPicPr>
          <p:cNvPr id="16" name="Imagen 15">
            <a:extLst>
              <a:ext uri="{FF2B5EF4-FFF2-40B4-BE49-F238E27FC236}">
                <a16:creationId xmlns:a16="http://schemas.microsoft.com/office/drawing/2014/main" id="{72E1BABF-460D-6DB2-26B9-3413EB002B8E}"/>
              </a:ext>
            </a:extLst>
          </p:cNvPr>
          <p:cNvPicPr>
            <a:picLocks noChangeAspect="1"/>
          </p:cNvPicPr>
          <p:nvPr/>
        </p:nvPicPr>
        <p:blipFill>
          <a:blip r:embed="rId8"/>
          <a:stretch>
            <a:fillRect/>
          </a:stretch>
        </p:blipFill>
        <p:spPr>
          <a:xfrm>
            <a:off x="6643204" y="2809209"/>
            <a:ext cx="377345" cy="405296"/>
          </a:xfrm>
          <a:prstGeom prst="rect">
            <a:avLst/>
          </a:prstGeom>
        </p:spPr>
      </p:pic>
      <p:pic>
        <p:nvPicPr>
          <p:cNvPr id="18" name="Imagen 17">
            <a:extLst>
              <a:ext uri="{FF2B5EF4-FFF2-40B4-BE49-F238E27FC236}">
                <a16:creationId xmlns:a16="http://schemas.microsoft.com/office/drawing/2014/main" id="{A158A418-0E5B-8694-3532-A2B9AA5F6737}"/>
              </a:ext>
            </a:extLst>
          </p:cNvPr>
          <p:cNvPicPr>
            <a:picLocks noChangeAspect="1"/>
          </p:cNvPicPr>
          <p:nvPr/>
        </p:nvPicPr>
        <p:blipFill>
          <a:blip r:embed="rId9"/>
          <a:stretch>
            <a:fillRect/>
          </a:stretch>
        </p:blipFill>
        <p:spPr>
          <a:xfrm>
            <a:off x="6595508" y="3341697"/>
            <a:ext cx="425041" cy="468265"/>
          </a:xfrm>
          <a:prstGeom prst="rect">
            <a:avLst/>
          </a:prstGeom>
        </p:spPr>
      </p:pic>
      <p:pic>
        <p:nvPicPr>
          <p:cNvPr id="21" name="Imagen 20">
            <a:extLst>
              <a:ext uri="{FF2B5EF4-FFF2-40B4-BE49-F238E27FC236}">
                <a16:creationId xmlns:a16="http://schemas.microsoft.com/office/drawing/2014/main" id="{2B959BAF-F2D3-AB58-8338-78AD9C3875CA}"/>
              </a:ext>
            </a:extLst>
          </p:cNvPr>
          <p:cNvPicPr>
            <a:picLocks noChangeAspect="1"/>
          </p:cNvPicPr>
          <p:nvPr/>
        </p:nvPicPr>
        <p:blipFill>
          <a:blip r:embed="rId10"/>
          <a:stretch>
            <a:fillRect/>
          </a:stretch>
        </p:blipFill>
        <p:spPr>
          <a:xfrm>
            <a:off x="6616982" y="3845600"/>
            <a:ext cx="467694" cy="502597"/>
          </a:xfrm>
          <a:prstGeom prst="rect">
            <a:avLst/>
          </a:prstGeom>
        </p:spPr>
      </p:pic>
      <p:pic>
        <p:nvPicPr>
          <p:cNvPr id="25" name="Imagen 24">
            <a:extLst>
              <a:ext uri="{FF2B5EF4-FFF2-40B4-BE49-F238E27FC236}">
                <a16:creationId xmlns:a16="http://schemas.microsoft.com/office/drawing/2014/main" id="{0F35B7E0-2491-90F9-3783-E4122834AC78}"/>
              </a:ext>
            </a:extLst>
          </p:cNvPr>
          <p:cNvPicPr>
            <a:picLocks noChangeAspect="1"/>
          </p:cNvPicPr>
          <p:nvPr/>
        </p:nvPicPr>
        <p:blipFill>
          <a:blip r:embed="rId11"/>
          <a:stretch>
            <a:fillRect/>
          </a:stretch>
        </p:blipFill>
        <p:spPr>
          <a:xfrm>
            <a:off x="6612135" y="4406305"/>
            <a:ext cx="420000" cy="438806"/>
          </a:xfrm>
          <a:prstGeom prst="rect">
            <a:avLst/>
          </a:prstGeom>
        </p:spPr>
      </p:pic>
    </p:spTree>
    <p:extLst>
      <p:ext uri="{BB962C8B-B14F-4D97-AF65-F5344CB8AC3E}">
        <p14:creationId xmlns:p14="http://schemas.microsoft.com/office/powerpoint/2010/main" val="4185176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FCC8D-76B5-54C1-A5F9-071D908A132E}"/>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EEB227FD-B383-9DFB-CBCA-3600D85D596A}"/>
              </a:ext>
            </a:extLst>
          </p:cNvPr>
          <p:cNvSpPr txBox="1"/>
          <p:nvPr/>
        </p:nvSpPr>
        <p:spPr>
          <a:xfrm>
            <a:off x="0" y="288494"/>
            <a:ext cx="12191999" cy="635559"/>
          </a:xfrm>
          <a:prstGeom prst="rect">
            <a:avLst/>
          </a:prstGeom>
          <a:noFill/>
        </p:spPr>
        <p:txBody>
          <a:bodyPr wrap="square" rtlCol="0">
            <a:spAutoFit/>
          </a:bodyPr>
          <a:lstStyle/>
          <a:p>
            <a:pPr algn="ctr"/>
            <a:r>
              <a:rPr lang="es-ES" sz="3530" dirty="0">
                <a:latin typeface="Lato Hairline" panose="020F0202020204030203" pitchFamily="34" charset="0"/>
              </a:rPr>
              <a:t>EMOJIS MÁS UTILIZADOS</a:t>
            </a:r>
          </a:p>
        </p:txBody>
      </p:sp>
      <p:sp>
        <p:nvSpPr>
          <p:cNvPr id="3" name="Marcador de número de diapositiva 2">
            <a:extLst>
              <a:ext uri="{FF2B5EF4-FFF2-40B4-BE49-F238E27FC236}">
                <a16:creationId xmlns:a16="http://schemas.microsoft.com/office/drawing/2014/main" id="{D1C1B5DA-F640-8AA2-DE75-5ECDB0AA3E0C}"/>
              </a:ext>
            </a:extLst>
          </p:cNvPr>
          <p:cNvSpPr>
            <a:spLocks noGrp="1"/>
          </p:cNvSpPr>
          <p:nvPr>
            <p:ph type="sldNum" sz="quarter" idx="12"/>
          </p:nvPr>
        </p:nvSpPr>
        <p:spPr/>
        <p:txBody>
          <a:bodyPr/>
          <a:lstStyle/>
          <a:p>
            <a:fld id="{BCD50E75-C482-D349-A535-D00DC07670B7}" type="slidenum">
              <a:rPr lang="es-MX" smtClean="0"/>
              <a:t>22</a:t>
            </a:fld>
            <a:endParaRPr lang="es-MX"/>
          </a:p>
        </p:txBody>
      </p:sp>
      <p:sp>
        <p:nvSpPr>
          <p:cNvPr id="11" name="CuadroTexto 10">
            <a:extLst>
              <a:ext uri="{FF2B5EF4-FFF2-40B4-BE49-F238E27FC236}">
                <a16:creationId xmlns:a16="http://schemas.microsoft.com/office/drawing/2014/main" id="{C547AC15-3C5E-DCE4-21E7-9471E623FF4D}"/>
              </a:ext>
            </a:extLst>
          </p:cNvPr>
          <p:cNvSpPr txBox="1"/>
          <p:nvPr/>
        </p:nvSpPr>
        <p:spPr>
          <a:xfrm>
            <a:off x="1238703" y="6098600"/>
            <a:ext cx="9714591" cy="282385"/>
          </a:xfrm>
          <a:prstGeom prst="rect">
            <a:avLst/>
          </a:prstGeom>
          <a:noFill/>
          <a:ln>
            <a:solidFill>
              <a:schemeClr val="bg1">
                <a:lumMod val="85000"/>
              </a:schemeClr>
            </a:solidFill>
          </a:ln>
        </p:spPr>
        <p:txBody>
          <a:bodyPr wrap="square" rtlCol="0">
            <a:spAutoFit/>
          </a:bodyPr>
          <a:lstStyle/>
          <a:p>
            <a:pPr algn="ctr"/>
            <a:r>
              <a:rPr lang="es-ES" sz="1235" i="1" dirty="0">
                <a:solidFill>
                  <a:schemeClr val="bg1">
                    <a:lumMod val="65000"/>
                  </a:schemeClr>
                </a:solidFill>
                <a:latin typeface="Playfair Display" panose="00000500000000000000" pitchFamily="50" charset="0"/>
              </a:rPr>
              <a:t>Hemos analizado sus menciones y extraído emojis para ayudarle a calibrar el estado de ánimo de sus conversaciones.</a:t>
            </a:r>
            <a:endParaRPr lang="es-MX" sz="1235" i="1" dirty="0">
              <a:solidFill>
                <a:schemeClr val="bg1">
                  <a:lumMod val="65000"/>
                </a:schemeClr>
              </a:solidFill>
              <a:latin typeface="Playfair Display" panose="00000500000000000000" pitchFamily="50" charset="0"/>
            </a:endParaRPr>
          </a:p>
        </p:txBody>
      </p:sp>
      <p:pic>
        <p:nvPicPr>
          <p:cNvPr id="5" name="Imagen 4">
            <a:extLst>
              <a:ext uri="{FF2B5EF4-FFF2-40B4-BE49-F238E27FC236}">
                <a16:creationId xmlns:a16="http://schemas.microsoft.com/office/drawing/2014/main" id="{3EFF437A-CD1B-B35D-E791-6036C162B3C9}"/>
              </a:ext>
            </a:extLst>
          </p:cNvPr>
          <p:cNvPicPr>
            <a:picLocks noChangeAspect="1"/>
          </p:cNvPicPr>
          <p:nvPr/>
        </p:nvPicPr>
        <p:blipFill>
          <a:blip r:embed="rId2"/>
          <a:srcRect l="6363" t="10028" r="8828" b="7365"/>
          <a:stretch/>
        </p:blipFill>
        <p:spPr>
          <a:xfrm>
            <a:off x="3183464" y="1198033"/>
            <a:ext cx="5825067" cy="4461933"/>
          </a:xfrm>
          <a:prstGeom prst="rect">
            <a:avLst/>
          </a:prstGeom>
        </p:spPr>
      </p:pic>
    </p:spTree>
    <p:extLst>
      <p:ext uri="{BB962C8B-B14F-4D97-AF65-F5344CB8AC3E}">
        <p14:creationId xmlns:p14="http://schemas.microsoft.com/office/powerpoint/2010/main" val="2741907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C8F91-8F5B-CF63-86CD-0D5358D99915}"/>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E052E1FB-29AE-1EBF-D4FE-C0B62D2012C6}"/>
              </a:ext>
            </a:extLst>
          </p:cNvPr>
          <p:cNvSpPr txBox="1"/>
          <p:nvPr/>
        </p:nvSpPr>
        <p:spPr>
          <a:xfrm>
            <a:off x="0" y="288494"/>
            <a:ext cx="12191999" cy="635559"/>
          </a:xfrm>
          <a:prstGeom prst="rect">
            <a:avLst/>
          </a:prstGeom>
          <a:noFill/>
        </p:spPr>
        <p:txBody>
          <a:bodyPr wrap="square" rtlCol="0">
            <a:spAutoFit/>
          </a:bodyPr>
          <a:lstStyle/>
          <a:p>
            <a:pPr algn="ctr"/>
            <a:r>
              <a:rPr lang="es-ES" sz="3530" dirty="0">
                <a:latin typeface="Lato Hairline" panose="020F0202020204030203" pitchFamily="34" charset="0"/>
              </a:rPr>
              <a:t>CONTEXTO DE UNA DISCUSIÓN</a:t>
            </a:r>
          </a:p>
        </p:txBody>
      </p:sp>
      <p:sp>
        <p:nvSpPr>
          <p:cNvPr id="3" name="Marcador de número de diapositiva 2">
            <a:extLst>
              <a:ext uri="{FF2B5EF4-FFF2-40B4-BE49-F238E27FC236}">
                <a16:creationId xmlns:a16="http://schemas.microsoft.com/office/drawing/2014/main" id="{F56FD7A6-EF0C-A88D-4103-DC9BA4DEB1EB}"/>
              </a:ext>
            </a:extLst>
          </p:cNvPr>
          <p:cNvSpPr>
            <a:spLocks noGrp="1"/>
          </p:cNvSpPr>
          <p:nvPr>
            <p:ph type="sldNum" sz="quarter" idx="12"/>
          </p:nvPr>
        </p:nvSpPr>
        <p:spPr/>
        <p:txBody>
          <a:bodyPr/>
          <a:lstStyle/>
          <a:p>
            <a:fld id="{BCD50E75-C482-D349-A535-D00DC07670B7}" type="slidenum">
              <a:rPr lang="es-MX" smtClean="0"/>
              <a:t>23</a:t>
            </a:fld>
            <a:endParaRPr lang="es-MX"/>
          </a:p>
        </p:txBody>
      </p:sp>
      <p:sp>
        <p:nvSpPr>
          <p:cNvPr id="4" name="CuadroTexto 3">
            <a:extLst>
              <a:ext uri="{FF2B5EF4-FFF2-40B4-BE49-F238E27FC236}">
                <a16:creationId xmlns:a16="http://schemas.microsoft.com/office/drawing/2014/main" id="{C4925887-4550-9B6B-4E47-9083DD516540}"/>
              </a:ext>
            </a:extLst>
          </p:cNvPr>
          <p:cNvSpPr txBox="1"/>
          <p:nvPr/>
        </p:nvSpPr>
        <p:spPr>
          <a:xfrm>
            <a:off x="5984111" y="1372026"/>
            <a:ext cx="5871796" cy="3990836"/>
          </a:xfrm>
          <a:prstGeom prst="rect">
            <a:avLst/>
          </a:prstGeom>
          <a:noFill/>
        </p:spPr>
        <p:txBody>
          <a:bodyPr wrap="square" rtlCol="0">
            <a:spAutoFit/>
          </a:bodyPr>
          <a:lstStyle/>
          <a:p>
            <a:pPr algn="just">
              <a:spcAft>
                <a:spcPts val="1588"/>
              </a:spcAft>
            </a:pPr>
            <a:r>
              <a:rPr lang="es-ES" sz="1600" dirty="0">
                <a:latin typeface="Roboto Thin" panose="02000000000000000000" pitchFamily="2" charset="0"/>
                <a:ea typeface="Roboto Thin" panose="02000000000000000000" pitchFamily="2" charset="0"/>
                <a:cs typeface="Roboto Thin" panose="02000000000000000000" pitchFamily="2" charset="0"/>
              </a:rPr>
              <a:t>Es una nube de palabras con los términos más usados en publicaciones donde aparece la frase “Mazatlán”.</a:t>
            </a:r>
          </a:p>
          <a:p>
            <a:pPr algn="just">
              <a:spcAft>
                <a:spcPts val="1588"/>
              </a:spcAft>
            </a:pPr>
            <a:r>
              <a:rPr lang="es-ES" sz="1600" dirty="0">
                <a:latin typeface="Roboto Thin" panose="02000000000000000000" pitchFamily="2" charset="0"/>
                <a:ea typeface="Roboto Thin" panose="02000000000000000000" pitchFamily="2" charset="0"/>
                <a:cs typeface="Roboto Thin" panose="02000000000000000000" pitchFamily="2" charset="0"/>
              </a:rPr>
              <a:t>El tamaño de cada palabra indica qué tan frecuente es:</a:t>
            </a:r>
          </a:p>
          <a:p>
            <a:pPr marL="800100" lvl="1" indent="-342900" algn="just">
              <a:spcAft>
                <a:spcPts val="1588"/>
              </a:spcAft>
              <a:buFont typeface="Arial" panose="020B0604020202020204" pitchFamily="34" charset="0"/>
              <a:buChar char="•"/>
            </a:pPr>
            <a:r>
              <a:rPr lang="es-ES" sz="1600" dirty="0">
                <a:latin typeface="Roboto Thin" panose="02000000000000000000" pitchFamily="2" charset="0"/>
                <a:ea typeface="Roboto Thin" panose="02000000000000000000" pitchFamily="2" charset="0"/>
                <a:cs typeface="Roboto Thin" panose="02000000000000000000" pitchFamily="2" charset="0"/>
              </a:rPr>
              <a:t>Entre más grande, más veces fue mencionada.</a:t>
            </a:r>
          </a:p>
          <a:p>
            <a:pPr algn="just">
              <a:spcAft>
                <a:spcPts val="1588"/>
              </a:spcAft>
            </a:pPr>
            <a:r>
              <a:rPr lang="es-ES" sz="1600" dirty="0">
                <a:latin typeface="Roboto Thin" panose="02000000000000000000" pitchFamily="2" charset="0"/>
                <a:ea typeface="Roboto Thin" panose="02000000000000000000" pitchFamily="2" charset="0"/>
                <a:cs typeface="Roboto Thin" panose="02000000000000000000" pitchFamily="2" charset="0"/>
              </a:rPr>
              <a:t>El color indica el sentimiento:</a:t>
            </a:r>
          </a:p>
          <a:p>
            <a:pPr marL="800100" lvl="1" indent="-342900" algn="just">
              <a:spcAft>
                <a:spcPts val="1588"/>
              </a:spcAft>
              <a:buFont typeface="Arial" panose="020B0604020202020204" pitchFamily="34" charset="0"/>
              <a:buChar char="•"/>
            </a:pPr>
            <a:r>
              <a:rPr lang="es-ES" sz="1600" dirty="0">
                <a:latin typeface="Roboto Thin" panose="02000000000000000000" pitchFamily="2" charset="0"/>
                <a:ea typeface="Roboto Thin" panose="02000000000000000000" pitchFamily="2" charset="0"/>
                <a:cs typeface="Roboto Thin" panose="02000000000000000000" pitchFamily="2" charset="0"/>
              </a:rPr>
              <a:t>Verde: Se menciona en un contexto positivo.</a:t>
            </a:r>
          </a:p>
          <a:p>
            <a:pPr marL="800100" lvl="1" indent="-342900" algn="just">
              <a:spcAft>
                <a:spcPts val="1588"/>
              </a:spcAft>
              <a:buFont typeface="Arial" panose="020B0604020202020204" pitchFamily="34" charset="0"/>
              <a:buChar char="•"/>
            </a:pPr>
            <a:r>
              <a:rPr lang="es-ES" sz="1600" dirty="0">
                <a:latin typeface="Roboto Thin" panose="02000000000000000000" pitchFamily="2" charset="0"/>
                <a:ea typeface="Roboto Thin" panose="02000000000000000000" pitchFamily="2" charset="0"/>
                <a:cs typeface="Roboto Thin" panose="02000000000000000000" pitchFamily="2" charset="0"/>
              </a:rPr>
              <a:t>Rojo: Indica sentimientos negativos.</a:t>
            </a:r>
          </a:p>
          <a:p>
            <a:pPr marL="800100" lvl="1" indent="-342900" algn="just">
              <a:spcAft>
                <a:spcPts val="1588"/>
              </a:spcAft>
              <a:buFont typeface="Arial" panose="020B0604020202020204" pitchFamily="34" charset="0"/>
              <a:buChar char="•"/>
            </a:pPr>
            <a:r>
              <a:rPr lang="es-ES" sz="1600" dirty="0">
                <a:latin typeface="Roboto Thin" panose="02000000000000000000" pitchFamily="2" charset="0"/>
                <a:ea typeface="Roboto Thin" panose="02000000000000000000" pitchFamily="2" charset="0"/>
                <a:cs typeface="Roboto Thin" panose="02000000000000000000" pitchFamily="2" charset="0"/>
              </a:rPr>
              <a:t>Gris: Muestra un contexto neutros.</a:t>
            </a:r>
          </a:p>
          <a:p>
            <a:pPr algn="just">
              <a:spcAft>
                <a:spcPts val="1588"/>
              </a:spcAft>
            </a:pPr>
            <a:r>
              <a:rPr lang="es-ES" sz="1600" dirty="0">
                <a:latin typeface="Roboto Thin" panose="02000000000000000000" pitchFamily="2" charset="0"/>
                <a:ea typeface="Roboto Thin" panose="02000000000000000000" pitchFamily="2" charset="0"/>
                <a:cs typeface="Roboto Thin" panose="02000000000000000000" pitchFamily="2" charset="0"/>
              </a:rPr>
              <a:t>Esta imagen nos ayuda a entender cómo se habla del tema y qué emociones genera en la conversación pública.</a:t>
            </a:r>
          </a:p>
        </p:txBody>
      </p:sp>
      <p:sp>
        <p:nvSpPr>
          <p:cNvPr id="5" name="CuadroTexto 4">
            <a:extLst>
              <a:ext uri="{FF2B5EF4-FFF2-40B4-BE49-F238E27FC236}">
                <a16:creationId xmlns:a16="http://schemas.microsoft.com/office/drawing/2014/main" id="{BB0A3256-E828-84B4-4953-C975153D12F8}"/>
              </a:ext>
            </a:extLst>
          </p:cNvPr>
          <p:cNvSpPr txBox="1"/>
          <p:nvPr/>
        </p:nvSpPr>
        <p:spPr>
          <a:xfrm>
            <a:off x="1238703" y="6206600"/>
            <a:ext cx="9714591" cy="282385"/>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Investigación realizada por  Ideas Frescas</a:t>
            </a:r>
          </a:p>
        </p:txBody>
      </p:sp>
      <p:pic>
        <p:nvPicPr>
          <p:cNvPr id="7" name="Imagen 6">
            <a:extLst>
              <a:ext uri="{FF2B5EF4-FFF2-40B4-BE49-F238E27FC236}">
                <a16:creationId xmlns:a16="http://schemas.microsoft.com/office/drawing/2014/main" id="{BD21DAB9-9C22-302B-F35F-24B2961F7002}"/>
              </a:ext>
            </a:extLst>
          </p:cNvPr>
          <p:cNvPicPr>
            <a:picLocks noChangeAspect="1"/>
          </p:cNvPicPr>
          <p:nvPr/>
        </p:nvPicPr>
        <p:blipFill>
          <a:blip r:embed="rId2"/>
          <a:srcRect l="13624" t="8263" r="9727" b="7452"/>
          <a:stretch/>
        </p:blipFill>
        <p:spPr>
          <a:xfrm>
            <a:off x="253292" y="1017540"/>
            <a:ext cx="5730819" cy="4982589"/>
          </a:xfrm>
          <a:prstGeom prst="rect">
            <a:avLst/>
          </a:prstGeom>
        </p:spPr>
      </p:pic>
    </p:spTree>
    <p:extLst>
      <p:ext uri="{BB962C8B-B14F-4D97-AF65-F5344CB8AC3E}">
        <p14:creationId xmlns:p14="http://schemas.microsoft.com/office/powerpoint/2010/main" val="2207086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4CB16-BA27-5E40-37D4-29561B55D10A}"/>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243EBEC3-E7E5-7EB4-8B02-0A3A6894974E}"/>
              </a:ext>
            </a:extLst>
          </p:cNvPr>
          <p:cNvSpPr txBox="1"/>
          <p:nvPr/>
        </p:nvSpPr>
        <p:spPr>
          <a:xfrm>
            <a:off x="0" y="312499"/>
            <a:ext cx="12191999" cy="635559"/>
          </a:xfrm>
          <a:prstGeom prst="rect">
            <a:avLst/>
          </a:prstGeom>
          <a:noFill/>
        </p:spPr>
        <p:txBody>
          <a:bodyPr wrap="square" rtlCol="0">
            <a:spAutoFit/>
          </a:bodyPr>
          <a:lstStyle/>
          <a:p>
            <a:pPr algn="ctr"/>
            <a:r>
              <a:rPr lang="es-MX" sz="3530" dirty="0">
                <a:latin typeface="Lato Hairline" panose="020F0202020204030203" pitchFamily="34" charset="0"/>
              </a:rPr>
              <a:t>PALABRA CLAVE PARA INVESTIGACIÓN</a:t>
            </a:r>
          </a:p>
        </p:txBody>
      </p:sp>
      <p:sp>
        <p:nvSpPr>
          <p:cNvPr id="3" name="Marcador de número de diapositiva 2">
            <a:extLst>
              <a:ext uri="{FF2B5EF4-FFF2-40B4-BE49-F238E27FC236}">
                <a16:creationId xmlns:a16="http://schemas.microsoft.com/office/drawing/2014/main" id="{4645723E-DFEE-DBCA-582B-161D79BE72BA}"/>
              </a:ext>
            </a:extLst>
          </p:cNvPr>
          <p:cNvSpPr>
            <a:spLocks noGrp="1"/>
          </p:cNvSpPr>
          <p:nvPr>
            <p:ph type="sldNum" sz="quarter" idx="12"/>
          </p:nvPr>
        </p:nvSpPr>
        <p:spPr/>
        <p:txBody>
          <a:bodyPr/>
          <a:lstStyle/>
          <a:p>
            <a:fld id="{BCD50E75-C482-D349-A535-D00DC07670B7}" type="slidenum">
              <a:rPr lang="es-MX" smtClean="0"/>
              <a:t>24</a:t>
            </a:fld>
            <a:endParaRPr lang="es-MX"/>
          </a:p>
        </p:txBody>
      </p:sp>
      <p:sp>
        <p:nvSpPr>
          <p:cNvPr id="254" name="CuadroTexto 253">
            <a:extLst>
              <a:ext uri="{FF2B5EF4-FFF2-40B4-BE49-F238E27FC236}">
                <a16:creationId xmlns:a16="http://schemas.microsoft.com/office/drawing/2014/main" id="{594B4EB9-B8D8-3361-19C1-587BF2FCBB7B}"/>
              </a:ext>
            </a:extLst>
          </p:cNvPr>
          <p:cNvSpPr txBox="1"/>
          <p:nvPr/>
        </p:nvSpPr>
        <p:spPr>
          <a:xfrm>
            <a:off x="1238703" y="6062600"/>
            <a:ext cx="9714591" cy="282385"/>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Investigación realizada por  Ideas Frescas</a:t>
            </a:r>
          </a:p>
        </p:txBody>
      </p:sp>
      <p:sp>
        <p:nvSpPr>
          <p:cNvPr id="4" name="CuadroTexto 3">
            <a:extLst>
              <a:ext uri="{FF2B5EF4-FFF2-40B4-BE49-F238E27FC236}">
                <a16:creationId xmlns:a16="http://schemas.microsoft.com/office/drawing/2014/main" id="{D1A2ED7D-476B-EE2C-3C19-782094610C05}"/>
              </a:ext>
            </a:extLst>
          </p:cNvPr>
          <p:cNvSpPr txBox="1"/>
          <p:nvPr/>
        </p:nvSpPr>
        <p:spPr>
          <a:xfrm>
            <a:off x="1586295" y="1277132"/>
            <a:ext cx="2806436" cy="2011576"/>
          </a:xfrm>
          <a:prstGeom prst="rect">
            <a:avLst/>
          </a:prstGeom>
          <a:noFill/>
        </p:spPr>
        <p:txBody>
          <a:bodyPr wrap="square" rtlCol="0">
            <a:spAutoFit/>
          </a:bodyPr>
          <a:lstStyle/>
          <a:p>
            <a:pPr marL="473474" indent="-473474">
              <a:spcAft>
                <a:spcPts val="1588"/>
              </a:spcAft>
              <a:buFont typeface="Arial" panose="020B0604020202020204" pitchFamily="34" charset="0"/>
              <a:buChar char="•"/>
            </a:pPr>
            <a:r>
              <a:rPr lang="es-ES_tradnl" sz="2118" dirty="0">
                <a:latin typeface="Roboto Thin" panose="02000000000000000000" pitchFamily="2" charset="0"/>
                <a:ea typeface="Roboto Thin" panose="02000000000000000000" pitchFamily="2" charset="0"/>
                <a:cs typeface="Roboto Thin" panose="02000000000000000000" pitchFamily="2" charset="0"/>
              </a:rPr>
              <a:t>Mazatlán.</a:t>
            </a:r>
          </a:p>
          <a:p>
            <a:pPr marL="473474" indent="-473474">
              <a:spcAft>
                <a:spcPts val="1588"/>
              </a:spcAft>
              <a:buFont typeface="Arial" panose="020B0604020202020204" pitchFamily="34" charset="0"/>
              <a:buChar char="•"/>
            </a:pPr>
            <a:r>
              <a:rPr lang="es-ES_tradnl" sz="2118" dirty="0">
                <a:latin typeface="Roboto Thin" panose="02000000000000000000" pitchFamily="2" charset="0"/>
                <a:ea typeface="Roboto Thin" panose="02000000000000000000" pitchFamily="2" charset="0"/>
                <a:cs typeface="Roboto Thin" panose="02000000000000000000" pitchFamily="2" charset="0"/>
              </a:rPr>
              <a:t>Maza</a:t>
            </a:r>
          </a:p>
          <a:p>
            <a:pPr marL="473474" indent="-473474">
              <a:spcAft>
                <a:spcPts val="1588"/>
              </a:spcAft>
              <a:buFont typeface="Arial" panose="020B0604020202020204" pitchFamily="34" charset="0"/>
              <a:buChar char="•"/>
            </a:pPr>
            <a:r>
              <a:rPr lang="es-ES_tradnl" sz="2118" dirty="0">
                <a:latin typeface="Roboto Thin" panose="02000000000000000000" pitchFamily="2" charset="0"/>
                <a:ea typeface="Roboto Thin" panose="02000000000000000000" pitchFamily="2" charset="0"/>
                <a:cs typeface="Roboto Thin" panose="02000000000000000000" pitchFamily="2" charset="0"/>
              </a:rPr>
              <a:t>Mazatlán, Sinaloa</a:t>
            </a:r>
          </a:p>
          <a:p>
            <a:pPr marL="473474" indent="-473474">
              <a:spcAft>
                <a:spcPts val="1588"/>
              </a:spcAft>
              <a:buFont typeface="Arial" panose="020B0604020202020204" pitchFamily="34" charset="0"/>
              <a:buChar char="•"/>
            </a:pPr>
            <a:endParaRPr lang="es-ES_tradnl" sz="2118" dirty="0">
              <a:latin typeface="Roboto Thin" panose="02000000000000000000" pitchFamily="2" charset="0"/>
              <a:ea typeface="Roboto Thin" panose="02000000000000000000" pitchFamily="2" charset="0"/>
              <a:cs typeface="Roboto Thin" panose="02000000000000000000" pitchFamily="2" charset="0"/>
            </a:endParaRPr>
          </a:p>
        </p:txBody>
      </p:sp>
    </p:spTree>
    <p:extLst>
      <p:ext uri="{BB962C8B-B14F-4D97-AF65-F5344CB8AC3E}">
        <p14:creationId xmlns:p14="http://schemas.microsoft.com/office/powerpoint/2010/main" val="1500563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82F887A9-EEAF-F479-43E0-B50F38B47F67}"/>
              </a:ext>
            </a:extLst>
          </p:cNvPr>
          <p:cNvSpPr>
            <a:spLocks noGrp="1"/>
          </p:cNvSpPr>
          <p:nvPr>
            <p:ph type="sldNum" sz="quarter" idx="12"/>
          </p:nvPr>
        </p:nvSpPr>
        <p:spPr>
          <a:prstGeom prst="rect">
            <a:avLst/>
          </a:prstGeom>
        </p:spPr>
        <p:txBody>
          <a:bodyPr/>
          <a:lstStyle/>
          <a:p>
            <a:fld id="{67DDEA5E-EAF7-8246-8A62-7FF7613ECEAE}" type="slidenum">
              <a:rPr lang="en-US" smtClean="0"/>
              <a:pPr/>
              <a:t>25</a:t>
            </a:fld>
            <a:endParaRPr lang="en-US"/>
          </a:p>
        </p:txBody>
      </p:sp>
      <p:sp>
        <p:nvSpPr>
          <p:cNvPr id="5" name="CuadroTexto 4">
            <a:extLst>
              <a:ext uri="{FF2B5EF4-FFF2-40B4-BE49-F238E27FC236}">
                <a16:creationId xmlns:a16="http://schemas.microsoft.com/office/drawing/2014/main" id="{6EFB947D-4EBA-1840-AE6C-8E3FE27C4C3B}"/>
              </a:ext>
            </a:extLst>
          </p:cNvPr>
          <p:cNvSpPr txBox="1"/>
          <p:nvPr/>
        </p:nvSpPr>
        <p:spPr bwMode="auto">
          <a:xfrm>
            <a:off x="448235" y="3074603"/>
            <a:ext cx="11276698" cy="926057"/>
          </a:xfrm>
          <a:prstGeom prst="rect">
            <a:avLst/>
          </a:prstGeom>
          <a:noFill/>
          <a:ln w="9525">
            <a:noFill/>
            <a:prstDash val="dot"/>
            <a:miter lim="800000"/>
            <a:headEnd/>
            <a:tailEnd/>
          </a:ln>
        </p:spPr>
        <p:txBody>
          <a:bodyPr wrap="square" lIns="110269" tIns="55135" rIns="110269" bIns="55135" rtlCol="0" anchor="t">
            <a:spAutoFit/>
          </a:bodyPr>
          <a:lstStyle/>
          <a:p>
            <a:pPr indent="-623361" algn="ctr" defTabSz="403433">
              <a:defRPr/>
            </a:pPr>
            <a:r>
              <a:rPr lang="es-ES_tradnl" sz="5294" cap="all" dirty="0">
                <a:solidFill>
                  <a:prstClr val="black"/>
                </a:solidFill>
                <a:latin typeface="Roboto Th" panose="02000000000000000000" pitchFamily="2" charset="0"/>
                <a:ea typeface="Roboto Th" panose="02000000000000000000" pitchFamily="2" charset="0"/>
                <a:cs typeface="Roboto Th" panose="02000000000000000000" pitchFamily="2" charset="0"/>
              </a:rPr>
              <a:t>SEMANA DE LA MOTO</a:t>
            </a:r>
            <a:endParaRPr lang="es-ES_tradnl" sz="5294" cap="all" baseline="30000" dirty="0">
              <a:solidFill>
                <a:srgbClr val="FF0000"/>
              </a:solidFill>
              <a:latin typeface="Roboto Th" panose="02000000000000000000" pitchFamily="2" charset="0"/>
              <a:ea typeface="Roboto Th" panose="02000000000000000000" pitchFamily="2" charset="0"/>
              <a:cs typeface="Roboto Th" panose="02000000000000000000" pitchFamily="2" charset="0"/>
            </a:endParaRPr>
          </a:p>
        </p:txBody>
      </p:sp>
    </p:spTree>
    <p:extLst>
      <p:ext uri="{BB962C8B-B14F-4D97-AF65-F5344CB8AC3E}">
        <p14:creationId xmlns:p14="http://schemas.microsoft.com/office/powerpoint/2010/main" val="3546618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D5540-BEC2-402B-8CFC-DFF35BC27F4F}"/>
            </a:ext>
          </a:extLst>
        </p:cNvPr>
        <p:cNvGrpSpPr/>
        <p:nvPr/>
      </p:nvGrpSpPr>
      <p:grpSpPr>
        <a:xfrm>
          <a:off x="0" y="0"/>
          <a:ext cx="0" cy="0"/>
          <a:chOff x="0" y="0"/>
          <a:chExt cx="0" cy="0"/>
        </a:xfrm>
      </p:grpSpPr>
      <p:sp>
        <p:nvSpPr>
          <p:cNvPr id="84" name="Shape 14">
            <a:extLst>
              <a:ext uri="{FF2B5EF4-FFF2-40B4-BE49-F238E27FC236}">
                <a16:creationId xmlns:a16="http://schemas.microsoft.com/office/drawing/2014/main" id="{5941F40F-EA76-DB80-87E1-6285F974FB58}"/>
              </a:ext>
            </a:extLst>
          </p:cNvPr>
          <p:cNvSpPr/>
          <p:nvPr/>
        </p:nvSpPr>
        <p:spPr>
          <a:xfrm>
            <a:off x="9756000" y="154525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2" name="CuadroTexto 1">
            <a:extLst>
              <a:ext uri="{FF2B5EF4-FFF2-40B4-BE49-F238E27FC236}">
                <a16:creationId xmlns:a16="http://schemas.microsoft.com/office/drawing/2014/main" id="{4072FA94-F3E9-6C66-FFBB-575F62B36EC6}"/>
              </a:ext>
            </a:extLst>
          </p:cNvPr>
          <p:cNvSpPr txBox="1"/>
          <p:nvPr/>
        </p:nvSpPr>
        <p:spPr>
          <a:xfrm>
            <a:off x="0" y="288494"/>
            <a:ext cx="12191999" cy="961482"/>
          </a:xfrm>
          <a:prstGeom prst="rect">
            <a:avLst/>
          </a:prstGeom>
          <a:noFill/>
        </p:spPr>
        <p:txBody>
          <a:bodyPr wrap="square" rtlCol="0">
            <a:spAutoFit/>
          </a:bodyPr>
          <a:lstStyle/>
          <a:p>
            <a:pPr algn="ctr"/>
            <a:r>
              <a:rPr lang="es-MX" sz="3530" dirty="0">
                <a:latin typeface="Lato Hairline" panose="020F0202020204030203" pitchFamily="34" charset="0"/>
              </a:rPr>
              <a:t>SEMANA DE LA MOTO </a:t>
            </a:r>
          </a:p>
          <a:p>
            <a:pPr algn="ctr"/>
            <a:r>
              <a:rPr lang="es-MX" sz="2118" i="1" dirty="0">
                <a:solidFill>
                  <a:srgbClr val="FF0000"/>
                </a:solidFill>
                <a:latin typeface="Playfair Display" panose="00000500000000000000" pitchFamily="50" charset="0"/>
              </a:rPr>
              <a:t>Conversación digital; 21- Abril al 04- Mayo 2025</a:t>
            </a:r>
          </a:p>
        </p:txBody>
      </p:sp>
      <p:sp>
        <p:nvSpPr>
          <p:cNvPr id="69" name="Shape 2">
            <a:extLst>
              <a:ext uri="{FF2B5EF4-FFF2-40B4-BE49-F238E27FC236}">
                <a16:creationId xmlns:a16="http://schemas.microsoft.com/office/drawing/2014/main" id="{AC175A0F-083E-63D6-A49C-FF6A7077E26B}"/>
              </a:ext>
            </a:extLst>
          </p:cNvPr>
          <p:cNvSpPr/>
          <p:nvPr/>
        </p:nvSpPr>
        <p:spPr>
          <a:xfrm>
            <a:off x="540000" y="154525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70" name="Text 3">
            <a:extLst>
              <a:ext uri="{FF2B5EF4-FFF2-40B4-BE49-F238E27FC236}">
                <a16:creationId xmlns:a16="http://schemas.microsoft.com/office/drawing/2014/main" id="{98823D42-6BB0-DE0C-C345-91CB652437DA}"/>
              </a:ext>
            </a:extLst>
          </p:cNvPr>
          <p:cNvSpPr/>
          <p:nvPr/>
        </p:nvSpPr>
        <p:spPr>
          <a:xfrm>
            <a:off x="684000" y="1653255"/>
            <a:ext cx="1800000" cy="324000"/>
          </a:xfrm>
          <a:prstGeom prst="rect">
            <a:avLst/>
          </a:prstGeom>
          <a:noFill/>
          <a:ln/>
        </p:spPr>
        <p:txBody>
          <a:bodyPr wrap="square" rtlCol="0" anchor="ctr"/>
          <a:lstStyle/>
          <a:p>
            <a:pPr marL="0" indent="0" algn="l">
              <a:buNone/>
            </a:pPr>
            <a:r>
              <a:rPr lang="en-US" sz="1000" dirty="0" err="1">
                <a:solidFill>
                  <a:srgbClr val="666666"/>
                </a:solidFill>
                <a:latin typeface="Roboto" panose="02000000000000000000" pitchFamily="2" charset="0"/>
                <a:ea typeface="Roboto" panose="02000000000000000000" pitchFamily="2" charset="0"/>
              </a:rPr>
              <a:t>Menciones</a:t>
            </a:r>
            <a:r>
              <a:rPr lang="en-US" sz="1000" dirty="0">
                <a:solidFill>
                  <a:srgbClr val="666666"/>
                </a:solidFill>
                <a:latin typeface="Roboto" panose="02000000000000000000" pitchFamily="2" charset="0"/>
                <a:ea typeface="Roboto" panose="02000000000000000000" pitchFamily="2" charset="0"/>
              </a:rPr>
              <a:t> </a:t>
            </a:r>
            <a:r>
              <a:rPr lang="en-US" sz="1000" dirty="0" err="1">
                <a:solidFill>
                  <a:srgbClr val="666666"/>
                </a:solidFill>
                <a:latin typeface="Roboto" panose="02000000000000000000" pitchFamily="2" charset="0"/>
                <a:ea typeface="Roboto" panose="02000000000000000000" pitchFamily="2" charset="0"/>
              </a:rPr>
              <a:t>totales</a:t>
            </a:r>
            <a:r>
              <a:rPr lang="en-US" sz="1000" dirty="0">
                <a:solidFill>
                  <a:srgbClr val="666666"/>
                </a:solidFill>
                <a:latin typeface="Roboto" panose="02000000000000000000" pitchFamily="2" charset="0"/>
                <a:ea typeface="Roboto" panose="02000000000000000000" pitchFamily="2" charset="0"/>
              </a:rPr>
              <a:t>:</a:t>
            </a:r>
          </a:p>
        </p:txBody>
      </p:sp>
      <p:sp>
        <p:nvSpPr>
          <p:cNvPr id="71" name="Text 4">
            <a:extLst>
              <a:ext uri="{FF2B5EF4-FFF2-40B4-BE49-F238E27FC236}">
                <a16:creationId xmlns:a16="http://schemas.microsoft.com/office/drawing/2014/main" id="{A3568E87-CA24-8600-A563-D4519A6A6502}"/>
              </a:ext>
            </a:extLst>
          </p:cNvPr>
          <p:cNvSpPr/>
          <p:nvPr/>
        </p:nvSpPr>
        <p:spPr>
          <a:xfrm>
            <a:off x="684000" y="1962255"/>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740</a:t>
            </a:r>
            <a:endParaRPr lang="en-US" sz="2400" dirty="0">
              <a:latin typeface="Roboto" panose="02000000000000000000" pitchFamily="2" charset="0"/>
              <a:ea typeface="Roboto" panose="02000000000000000000" pitchFamily="2" charset="0"/>
            </a:endParaRPr>
          </a:p>
        </p:txBody>
      </p:sp>
      <p:sp>
        <p:nvSpPr>
          <p:cNvPr id="72" name="Text 5">
            <a:extLst>
              <a:ext uri="{FF2B5EF4-FFF2-40B4-BE49-F238E27FC236}">
                <a16:creationId xmlns:a16="http://schemas.microsoft.com/office/drawing/2014/main" id="{5057C350-D5C5-8341-854D-9E73216CBD07}"/>
              </a:ext>
            </a:extLst>
          </p:cNvPr>
          <p:cNvSpPr/>
          <p:nvPr/>
        </p:nvSpPr>
        <p:spPr>
          <a:xfrm>
            <a:off x="684000" y="1998255"/>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+612%</a:t>
            </a:r>
            <a:endParaRPr lang="en-US" sz="1100" dirty="0">
              <a:solidFill>
                <a:srgbClr val="00B050"/>
              </a:solidFill>
              <a:latin typeface="Roboto" panose="02000000000000000000" pitchFamily="2" charset="0"/>
              <a:ea typeface="Roboto" panose="02000000000000000000" pitchFamily="2" charset="0"/>
            </a:endParaRPr>
          </a:p>
        </p:txBody>
      </p:sp>
      <p:sp>
        <p:nvSpPr>
          <p:cNvPr id="73" name="Shape 6">
            <a:extLst>
              <a:ext uri="{FF2B5EF4-FFF2-40B4-BE49-F238E27FC236}">
                <a16:creationId xmlns:a16="http://schemas.microsoft.com/office/drawing/2014/main" id="{755D2984-BB4F-1DBE-5D00-E71C6CDC9C6D}"/>
              </a:ext>
            </a:extLst>
          </p:cNvPr>
          <p:cNvSpPr/>
          <p:nvPr/>
        </p:nvSpPr>
        <p:spPr>
          <a:xfrm>
            <a:off x="5129100" y="289825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74" name="Text 7">
            <a:extLst>
              <a:ext uri="{FF2B5EF4-FFF2-40B4-BE49-F238E27FC236}">
                <a16:creationId xmlns:a16="http://schemas.microsoft.com/office/drawing/2014/main" id="{A34681F6-F6E2-1FAD-3BDC-E2EC96CA5F14}"/>
              </a:ext>
            </a:extLst>
          </p:cNvPr>
          <p:cNvSpPr/>
          <p:nvPr/>
        </p:nvSpPr>
        <p:spPr>
          <a:xfrm>
            <a:off x="5273100" y="3006255"/>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Alcance total</a:t>
            </a:r>
            <a:endParaRPr lang="en-US" sz="1000" dirty="0">
              <a:latin typeface="Roboto" panose="02000000000000000000" pitchFamily="2" charset="0"/>
              <a:ea typeface="Roboto" panose="02000000000000000000" pitchFamily="2" charset="0"/>
            </a:endParaRPr>
          </a:p>
        </p:txBody>
      </p:sp>
      <p:sp>
        <p:nvSpPr>
          <p:cNvPr id="75" name="Text 8">
            <a:extLst>
              <a:ext uri="{FF2B5EF4-FFF2-40B4-BE49-F238E27FC236}">
                <a16:creationId xmlns:a16="http://schemas.microsoft.com/office/drawing/2014/main" id="{82A29C2C-26CF-FDD7-5F05-78ED884681D5}"/>
              </a:ext>
            </a:extLst>
          </p:cNvPr>
          <p:cNvSpPr/>
          <p:nvPr/>
        </p:nvSpPr>
        <p:spPr>
          <a:xfrm>
            <a:off x="5273100" y="3334496"/>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6M</a:t>
            </a:r>
            <a:endParaRPr lang="en-US" sz="2400" dirty="0">
              <a:latin typeface="Roboto" panose="02000000000000000000" pitchFamily="2" charset="0"/>
              <a:ea typeface="Roboto" panose="02000000000000000000" pitchFamily="2" charset="0"/>
            </a:endParaRPr>
          </a:p>
        </p:txBody>
      </p:sp>
      <p:sp>
        <p:nvSpPr>
          <p:cNvPr id="76" name="Text 9">
            <a:extLst>
              <a:ext uri="{FF2B5EF4-FFF2-40B4-BE49-F238E27FC236}">
                <a16:creationId xmlns:a16="http://schemas.microsoft.com/office/drawing/2014/main" id="{EF64DDDA-693A-EA46-AFE5-0D8EB8D10BB2}"/>
              </a:ext>
            </a:extLst>
          </p:cNvPr>
          <p:cNvSpPr/>
          <p:nvPr/>
        </p:nvSpPr>
        <p:spPr>
          <a:xfrm>
            <a:off x="5273100" y="3351255"/>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+2197%</a:t>
            </a:r>
            <a:endParaRPr lang="en-US" sz="1100" dirty="0">
              <a:latin typeface="Roboto" panose="02000000000000000000" pitchFamily="2" charset="0"/>
              <a:ea typeface="Roboto" panose="02000000000000000000" pitchFamily="2" charset="0"/>
            </a:endParaRPr>
          </a:p>
        </p:txBody>
      </p:sp>
      <p:sp>
        <p:nvSpPr>
          <p:cNvPr id="77" name="Shape 10">
            <a:extLst>
              <a:ext uri="{FF2B5EF4-FFF2-40B4-BE49-F238E27FC236}">
                <a16:creationId xmlns:a16="http://schemas.microsoft.com/office/drawing/2014/main" id="{2D64A2E6-6E20-C57D-7E3D-94A419595B4B}"/>
              </a:ext>
            </a:extLst>
          </p:cNvPr>
          <p:cNvSpPr/>
          <p:nvPr/>
        </p:nvSpPr>
        <p:spPr>
          <a:xfrm>
            <a:off x="7452000" y="154525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81" name="Text 11">
            <a:extLst>
              <a:ext uri="{FF2B5EF4-FFF2-40B4-BE49-F238E27FC236}">
                <a16:creationId xmlns:a16="http://schemas.microsoft.com/office/drawing/2014/main" id="{B91B46CC-7034-1FDC-ACA7-5A8F9900E52A}"/>
              </a:ext>
            </a:extLst>
          </p:cNvPr>
          <p:cNvSpPr/>
          <p:nvPr/>
        </p:nvSpPr>
        <p:spPr>
          <a:xfrm>
            <a:off x="7596000" y="1653255"/>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Menciones positivas</a:t>
            </a:r>
            <a:endParaRPr lang="en-US" sz="1000" dirty="0">
              <a:latin typeface="Roboto" panose="02000000000000000000" pitchFamily="2" charset="0"/>
              <a:ea typeface="Roboto" panose="02000000000000000000" pitchFamily="2" charset="0"/>
            </a:endParaRPr>
          </a:p>
        </p:txBody>
      </p:sp>
      <p:sp>
        <p:nvSpPr>
          <p:cNvPr id="82" name="Text 12">
            <a:extLst>
              <a:ext uri="{FF2B5EF4-FFF2-40B4-BE49-F238E27FC236}">
                <a16:creationId xmlns:a16="http://schemas.microsoft.com/office/drawing/2014/main" id="{E94CCFF9-B3F7-7229-7A8F-4BAF80B9B019}"/>
              </a:ext>
            </a:extLst>
          </p:cNvPr>
          <p:cNvSpPr/>
          <p:nvPr/>
        </p:nvSpPr>
        <p:spPr>
          <a:xfrm>
            <a:off x="7596000" y="1962255"/>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292</a:t>
            </a:r>
            <a:endParaRPr lang="en-US" sz="2400" dirty="0">
              <a:latin typeface="Roboto" panose="02000000000000000000" pitchFamily="2" charset="0"/>
              <a:ea typeface="Roboto" panose="02000000000000000000" pitchFamily="2" charset="0"/>
            </a:endParaRPr>
          </a:p>
        </p:txBody>
      </p:sp>
      <p:sp>
        <p:nvSpPr>
          <p:cNvPr id="83" name="Text 13">
            <a:extLst>
              <a:ext uri="{FF2B5EF4-FFF2-40B4-BE49-F238E27FC236}">
                <a16:creationId xmlns:a16="http://schemas.microsoft.com/office/drawing/2014/main" id="{FA77153C-84BD-9B64-9B04-54A286AE855F}"/>
              </a:ext>
            </a:extLst>
          </p:cNvPr>
          <p:cNvSpPr/>
          <p:nvPr/>
        </p:nvSpPr>
        <p:spPr>
          <a:xfrm>
            <a:off x="7596000" y="1998255"/>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+873%</a:t>
            </a:r>
            <a:endParaRPr lang="en-US" sz="1100" dirty="0">
              <a:solidFill>
                <a:srgbClr val="00B050"/>
              </a:solidFill>
              <a:latin typeface="Roboto" panose="02000000000000000000" pitchFamily="2" charset="0"/>
              <a:ea typeface="Roboto" panose="02000000000000000000" pitchFamily="2" charset="0"/>
            </a:endParaRPr>
          </a:p>
        </p:txBody>
      </p:sp>
      <p:sp>
        <p:nvSpPr>
          <p:cNvPr id="85" name="Text 15">
            <a:extLst>
              <a:ext uri="{FF2B5EF4-FFF2-40B4-BE49-F238E27FC236}">
                <a16:creationId xmlns:a16="http://schemas.microsoft.com/office/drawing/2014/main" id="{9D62333C-4028-A438-CF6D-16E739D69BEB}"/>
              </a:ext>
            </a:extLst>
          </p:cNvPr>
          <p:cNvSpPr/>
          <p:nvPr/>
        </p:nvSpPr>
        <p:spPr>
          <a:xfrm>
            <a:off x="9900000" y="1653255"/>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Menciones negativas</a:t>
            </a:r>
            <a:endParaRPr lang="en-US" sz="1000" dirty="0">
              <a:latin typeface="Roboto" panose="02000000000000000000" pitchFamily="2" charset="0"/>
              <a:ea typeface="Roboto" panose="02000000000000000000" pitchFamily="2" charset="0"/>
            </a:endParaRPr>
          </a:p>
        </p:txBody>
      </p:sp>
      <p:sp>
        <p:nvSpPr>
          <p:cNvPr id="86" name="Text 16">
            <a:extLst>
              <a:ext uri="{FF2B5EF4-FFF2-40B4-BE49-F238E27FC236}">
                <a16:creationId xmlns:a16="http://schemas.microsoft.com/office/drawing/2014/main" id="{CDEB0FD4-5250-53BE-C968-715430591ACB}"/>
              </a:ext>
            </a:extLst>
          </p:cNvPr>
          <p:cNvSpPr/>
          <p:nvPr/>
        </p:nvSpPr>
        <p:spPr>
          <a:xfrm>
            <a:off x="9900000" y="1962255"/>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8</a:t>
            </a:r>
            <a:endParaRPr lang="en-US" sz="2400" dirty="0">
              <a:latin typeface="Roboto" panose="02000000000000000000" pitchFamily="2" charset="0"/>
              <a:ea typeface="Roboto" panose="02000000000000000000" pitchFamily="2" charset="0"/>
            </a:endParaRPr>
          </a:p>
        </p:txBody>
      </p:sp>
      <p:sp>
        <p:nvSpPr>
          <p:cNvPr id="87" name="Text 17">
            <a:extLst>
              <a:ext uri="{FF2B5EF4-FFF2-40B4-BE49-F238E27FC236}">
                <a16:creationId xmlns:a16="http://schemas.microsoft.com/office/drawing/2014/main" id="{9AD56773-5EBF-72E4-F670-6DAEB7821932}"/>
              </a:ext>
            </a:extLst>
          </p:cNvPr>
          <p:cNvSpPr/>
          <p:nvPr/>
        </p:nvSpPr>
        <p:spPr>
          <a:xfrm>
            <a:off x="9900000" y="1998255"/>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+0%</a:t>
            </a:r>
            <a:endParaRPr lang="en-US" sz="1100" dirty="0">
              <a:solidFill>
                <a:srgbClr val="00B050"/>
              </a:solidFill>
              <a:latin typeface="Roboto" panose="02000000000000000000" pitchFamily="2" charset="0"/>
              <a:ea typeface="Roboto" panose="02000000000000000000" pitchFamily="2" charset="0"/>
            </a:endParaRPr>
          </a:p>
        </p:txBody>
      </p:sp>
      <p:sp>
        <p:nvSpPr>
          <p:cNvPr id="88" name="Shape 18">
            <a:extLst>
              <a:ext uri="{FF2B5EF4-FFF2-40B4-BE49-F238E27FC236}">
                <a16:creationId xmlns:a16="http://schemas.microsoft.com/office/drawing/2014/main" id="{12B51BF4-6AF2-68C7-8000-E0EC5B9031B4}"/>
              </a:ext>
            </a:extLst>
          </p:cNvPr>
          <p:cNvSpPr/>
          <p:nvPr/>
        </p:nvSpPr>
        <p:spPr>
          <a:xfrm>
            <a:off x="9756000" y="2890854"/>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89" name="Text 19">
            <a:extLst>
              <a:ext uri="{FF2B5EF4-FFF2-40B4-BE49-F238E27FC236}">
                <a16:creationId xmlns:a16="http://schemas.microsoft.com/office/drawing/2014/main" id="{26B663D2-544D-C551-048F-E2088085830E}"/>
              </a:ext>
            </a:extLst>
          </p:cNvPr>
          <p:cNvSpPr/>
          <p:nvPr/>
        </p:nvSpPr>
        <p:spPr>
          <a:xfrm>
            <a:off x="9900000" y="2998854"/>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Media Presence Score</a:t>
            </a:r>
            <a:endParaRPr lang="en-US" sz="1000" dirty="0">
              <a:latin typeface="Roboto" panose="02000000000000000000" pitchFamily="2" charset="0"/>
              <a:ea typeface="Roboto" panose="02000000000000000000" pitchFamily="2" charset="0"/>
            </a:endParaRPr>
          </a:p>
        </p:txBody>
      </p:sp>
      <p:sp>
        <p:nvSpPr>
          <p:cNvPr id="90" name="Text 20">
            <a:extLst>
              <a:ext uri="{FF2B5EF4-FFF2-40B4-BE49-F238E27FC236}">
                <a16:creationId xmlns:a16="http://schemas.microsoft.com/office/drawing/2014/main" id="{BD524EC6-A93E-BF98-3D03-9FE5D8376272}"/>
              </a:ext>
            </a:extLst>
          </p:cNvPr>
          <p:cNvSpPr/>
          <p:nvPr/>
        </p:nvSpPr>
        <p:spPr>
          <a:xfrm>
            <a:off x="9900000" y="3307854"/>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65/100</a:t>
            </a:r>
            <a:endParaRPr lang="en-US" sz="2400" dirty="0">
              <a:latin typeface="Roboto" panose="02000000000000000000" pitchFamily="2" charset="0"/>
              <a:ea typeface="Roboto" panose="02000000000000000000" pitchFamily="2" charset="0"/>
            </a:endParaRPr>
          </a:p>
        </p:txBody>
      </p:sp>
      <p:sp>
        <p:nvSpPr>
          <p:cNvPr id="91" name="Text 21">
            <a:extLst>
              <a:ext uri="{FF2B5EF4-FFF2-40B4-BE49-F238E27FC236}">
                <a16:creationId xmlns:a16="http://schemas.microsoft.com/office/drawing/2014/main" id="{A2B6BE8D-6E52-F7C3-32F8-F0BB697AE3DA}"/>
              </a:ext>
            </a:extLst>
          </p:cNvPr>
          <p:cNvSpPr/>
          <p:nvPr/>
        </p:nvSpPr>
        <p:spPr>
          <a:xfrm>
            <a:off x="9900000" y="3343854"/>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+160%</a:t>
            </a:r>
            <a:endParaRPr lang="en-US" sz="1100" dirty="0">
              <a:latin typeface="Roboto" panose="02000000000000000000" pitchFamily="2" charset="0"/>
              <a:ea typeface="Roboto" panose="02000000000000000000" pitchFamily="2" charset="0"/>
            </a:endParaRPr>
          </a:p>
        </p:txBody>
      </p:sp>
      <p:sp>
        <p:nvSpPr>
          <p:cNvPr id="92" name="Shape 22">
            <a:extLst>
              <a:ext uri="{FF2B5EF4-FFF2-40B4-BE49-F238E27FC236}">
                <a16:creationId xmlns:a16="http://schemas.microsoft.com/office/drawing/2014/main" id="{4E2DB4F4-4FA2-419B-4B4E-8B85D741AA11}"/>
              </a:ext>
            </a:extLst>
          </p:cNvPr>
          <p:cNvSpPr/>
          <p:nvPr/>
        </p:nvSpPr>
        <p:spPr>
          <a:xfrm>
            <a:off x="9684000" y="4236453"/>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93" name="Text 23">
            <a:extLst>
              <a:ext uri="{FF2B5EF4-FFF2-40B4-BE49-F238E27FC236}">
                <a16:creationId xmlns:a16="http://schemas.microsoft.com/office/drawing/2014/main" id="{A12E4552-93AF-A3EC-B3F5-0CB4A71BA6CF}"/>
              </a:ext>
            </a:extLst>
          </p:cNvPr>
          <p:cNvSpPr/>
          <p:nvPr/>
        </p:nvSpPr>
        <p:spPr>
          <a:xfrm>
            <a:off x="9828000" y="4344453"/>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AVE</a:t>
            </a:r>
            <a:endParaRPr lang="en-US" sz="1000" dirty="0">
              <a:latin typeface="Roboto" panose="02000000000000000000" pitchFamily="2" charset="0"/>
              <a:ea typeface="Roboto" panose="02000000000000000000" pitchFamily="2" charset="0"/>
            </a:endParaRPr>
          </a:p>
        </p:txBody>
      </p:sp>
      <p:sp>
        <p:nvSpPr>
          <p:cNvPr id="94" name="Text 24">
            <a:extLst>
              <a:ext uri="{FF2B5EF4-FFF2-40B4-BE49-F238E27FC236}">
                <a16:creationId xmlns:a16="http://schemas.microsoft.com/office/drawing/2014/main" id="{B41004DE-5E8B-CF7C-2606-D956F8DFF1ED}"/>
              </a:ext>
            </a:extLst>
          </p:cNvPr>
          <p:cNvSpPr/>
          <p:nvPr/>
        </p:nvSpPr>
        <p:spPr>
          <a:xfrm>
            <a:off x="9828000" y="4653453"/>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$465K</a:t>
            </a:r>
            <a:endParaRPr lang="en-US" sz="2400" dirty="0">
              <a:latin typeface="Roboto" panose="02000000000000000000" pitchFamily="2" charset="0"/>
              <a:ea typeface="Roboto" panose="02000000000000000000" pitchFamily="2" charset="0"/>
            </a:endParaRPr>
          </a:p>
        </p:txBody>
      </p:sp>
      <p:sp>
        <p:nvSpPr>
          <p:cNvPr id="95" name="Text 25">
            <a:extLst>
              <a:ext uri="{FF2B5EF4-FFF2-40B4-BE49-F238E27FC236}">
                <a16:creationId xmlns:a16="http://schemas.microsoft.com/office/drawing/2014/main" id="{FE2DFC00-7EDC-8586-99D0-6ECC9A4A0A4D}"/>
              </a:ext>
            </a:extLst>
          </p:cNvPr>
          <p:cNvSpPr/>
          <p:nvPr/>
        </p:nvSpPr>
        <p:spPr>
          <a:xfrm>
            <a:off x="9828000" y="4689453"/>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+2018%</a:t>
            </a:r>
            <a:endParaRPr lang="en-US" sz="1100" dirty="0">
              <a:latin typeface="Roboto" panose="02000000000000000000" pitchFamily="2" charset="0"/>
              <a:ea typeface="Roboto" panose="02000000000000000000" pitchFamily="2" charset="0"/>
            </a:endParaRPr>
          </a:p>
        </p:txBody>
      </p:sp>
      <p:sp>
        <p:nvSpPr>
          <p:cNvPr id="96" name="Shape 26">
            <a:extLst>
              <a:ext uri="{FF2B5EF4-FFF2-40B4-BE49-F238E27FC236}">
                <a16:creationId xmlns:a16="http://schemas.microsoft.com/office/drawing/2014/main" id="{7D24FD81-8BF4-2333-8561-0E9D6EC6DF96}"/>
              </a:ext>
            </a:extLst>
          </p:cNvPr>
          <p:cNvSpPr/>
          <p:nvPr/>
        </p:nvSpPr>
        <p:spPr>
          <a:xfrm>
            <a:off x="540000" y="2890854"/>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97" name="Text 27">
            <a:extLst>
              <a:ext uri="{FF2B5EF4-FFF2-40B4-BE49-F238E27FC236}">
                <a16:creationId xmlns:a16="http://schemas.microsoft.com/office/drawing/2014/main" id="{4393621E-F51D-5D0C-1521-2307BA6E90CC}"/>
              </a:ext>
            </a:extLst>
          </p:cNvPr>
          <p:cNvSpPr/>
          <p:nvPr/>
        </p:nvSpPr>
        <p:spPr>
          <a:xfrm>
            <a:off x="684000" y="2998854"/>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Alcance en medios sociales</a:t>
            </a:r>
            <a:endParaRPr lang="en-US" sz="1000" dirty="0">
              <a:latin typeface="Roboto" panose="02000000000000000000" pitchFamily="2" charset="0"/>
              <a:ea typeface="Roboto" panose="02000000000000000000" pitchFamily="2" charset="0"/>
            </a:endParaRPr>
          </a:p>
        </p:txBody>
      </p:sp>
      <p:sp>
        <p:nvSpPr>
          <p:cNvPr id="98" name="Text 28">
            <a:extLst>
              <a:ext uri="{FF2B5EF4-FFF2-40B4-BE49-F238E27FC236}">
                <a16:creationId xmlns:a16="http://schemas.microsoft.com/office/drawing/2014/main" id="{5D72F07F-ADC1-0819-5245-CD0FDA888D71}"/>
              </a:ext>
            </a:extLst>
          </p:cNvPr>
          <p:cNvSpPr/>
          <p:nvPr/>
        </p:nvSpPr>
        <p:spPr>
          <a:xfrm>
            <a:off x="684000" y="3307854"/>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5M</a:t>
            </a:r>
            <a:endParaRPr lang="en-US" sz="2400" dirty="0">
              <a:latin typeface="Roboto" panose="02000000000000000000" pitchFamily="2" charset="0"/>
              <a:ea typeface="Roboto" panose="02000000000000000000" pitchFamily="2" charset="0"/>
            </a:endParaRPr>
          </a:p>
        </p:txBody>
      </p:sp>
      <p:sp>
        <p:nvSpPr>
          <p:cNvPr id="99" name="Text 29">
            <a:extLst>
              <a:ext uri="{FF2B5EF4-FFF2-40B4-BE49-F238E27FC236}">
                <a16:creationId xmlns:a16="http://schemas.microsoft.com/office/drawing/2014/main" id="{606DF187-263B-1C22-3069-FC0C449EB5D8}"/>
              </a:ext>
            </a:extLst>
          </p:cNvPr>
          <p:cNvSpPr/>
          <p:nvPr/>
        </p:nvSpPr>
        <p:spPr>
          <a:xfrm>
            <a:off x="684000" y="3343854"/>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+2540%</a:t>
            </a:r>
            <a:endParaRPr lang="en-US" sz="1100" dirty="0">
              <a:latin typeface="Roboto" panose="02000000000000000000" pitchFamily="2" charset="0"/>
              <a:ea typeface="Roboto" panose="02000000000000000000" pitchFamily="2" charset="0"/>
            </a:endParaRPr>
          </a:p>
        </p:txBody>
      </p:sp>
      <p:sp>
        <p:nvSpPr>
          <p:cNvPr id="100" name="Shape 30">
            <a:extLst>
              <a:ext uri="{FF2B5EF4-FFF2-40B4-BE49-F238E27FC236}">
                <a16:creationId xmlns:a16="http://schemas.microsoft.com/office/drawing/2014/main" id="{1A648578-F637-16E6-9560-94091FE9BAA3}"/>
              </a:ext>
            </a:extLst>
          </p:cNvPr>
          <p:cNvSpPr/>
          <p:nvPr/>
        </p:nvSpPr>
        <p:spPr>
          <a:xfrm>
            <a:off x="2783660" y="289825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dirty="0">
              <a:latin typeface="Roboto" panose="02000000000000000000" pitchFamily="2" charset="0"/>
              <a:ea typeface="Roboto" panose="02000000000000000000" pitchFamily="2" charset="0"/>
            </a:endParaRPr>
          </a:p>
        </p:txBody>
      </p:sp>
      <p:sp>
        <p:nvSpPr>
          <p:cNvPr id="101" name="Text 31">
            <a:extLst>
              <a:ext uri="{FF2B5EF4-FFF2-40B4-BE49-F238E27FC236}">
                <a16:creationId xmlns:a16="http://schemas.microsoft.com/office/drawing/2014/main" id="{4ABAB97A-0F38-FCA3-6B4F-3F829E5C380C}"/>
              </a:ext>
            </a:extLst>
          </p:cNvPr>
          <p:cNvSpPr/>
          <p:nvPr/>
        </p:nvSpPr>
        <p:spPr>
          <a:xfrm>
            <a:off x="2988000" y="2998854"/>
            <a:ext cx="1800000" cy="216000"/>
          </a:xfrm>
          <a:prstGeom prst="rect">
            <a:avLst/>
          </a:prstGeom>
          <a:noFill/>
          <a:ln/>
        </p:spPr>
        <p:txBody>
          <a:bodyPr wrap="square" rtlCol="0" anchor="ctr"/>
          <a:lstStyle/>
          <a:p>
            <a:pPr marL="0" indent="0" algn="l">
              <a:buNone/>
            </a:pPr>
            <a:r>
              <a:rPr lang="en-US" sz="1000" dirty="0" err="1">
                <a:solidFill>
                  <a:srgbClr val="666666"/>
                </a:solidFill>
                <a:latin typeface="Roboto" panose="02000000000000000000" pitchFamily="2" charset="0"/>
                <a:ea typeface="Roboto" panose="02000000000000000000" pitchFamily="2" charset="0"/>
              </a:rPr>
              <a:t>Alcance</a:t>
            </a:r>
            <a:r>
              <a:rPr lang="en-US" sz="1000" dirty="0">
                <a:solidFill>
                  <a:srgbClr val="666666"/>
                </a:solidFill>
                <a:latin typeface="Roboto" panose="02000000000000000000" pitchFamily="2" charset="0"/>
                <a:ea typeface="Roboto" panose="02000000000000000000" pitchFamily="2" charset="0"/>
              </a:rPr>
              <a:t> </a:t>
            </a:r>
            <a:r>
              <a:rPr lang="en-US" sz="1000" dirty="0" err="1">
                <a:solidFill>
                  <a:srgbClr val="666666"/>
                </a:solidFill>
                <a:latin typeface="Roboto" panose="02000000000000000000" pitchFamily="2" charset="0"/>
                <a:ea typeface="Roboto" panose="02000000000000000000" pitchFamily="2" charset="0"/>
              </a:rPr>
              <a:t>en</a:t>
            </a:r>
            <a:r>
              <a:rPr lang="en-US" sz="1000" dirty="0">
                <a:solidFill>
                  <a:srgbClr val="666666"/>
                </a:solidFill>
                <a:latin typeface="Roboto" panose="02000000000000000000" pitchFamily="2" charset="0"/>
                <a:ea typeface="Roboto" panose="02000000000000000000" pitchFamily="2" charset="0"/>
              </a:rPr>
              <a:t> </a:t>
            </a:r>
            <a:r>
              <a:rPr lang="en-US" sz="1000" dirty="0" err="1">
                <a:solidFill>
                  <a:srgbClr val="666666"/>
                </a:solidFill>
                <a:latin typeface="Roboto" panose="02000000000000000000" pitchFamily="2" charset="0"/>
                <a:ea typeface="Roboto" panose="02000000000000000000" pitchFamily="2" charset="0"/>
              </a:rPr>
              <a:t>medios</a:t>
            </a:r>
            <a:r>
              <a:rPr lang="en-US" sz="1000" dirty="0">
                <a:solidFill>
                  <a:srgbClr val="666666"/>
                </a:solidFill>
                <a:latin typeface="Roboto" panose="02000000000000000000" pitchFamily="2" charset="0"/>
                <a:ea typeface="Roboto" panose="02000000000000000000" pitchFamily="2" charset="0"/>
              </a:rPr>
              <a:t> no </a:t>
            </a:r>
            <a:r>
              <a:rPr lang="en-US" sz="1000" dirty="0" err="1">
                <a:solidFill>
                  <a:srgbClr val="666666"/>
                </a:solidFill>
                <a:latin typeface="Roboto" panose="02000000000000000000" pitchFamily="2" charset="0"/>
                <a:ea typeface="Roboto" panose="02000000000000000000" pitchFamily="2" charset="0"/>
              </a:rPr>
              <a:t>sociales</a:t>
            </a:r>
            <a:endParaRPr lang="en-US" sz="1000" dirty="0">
              <a:latin typeface="Roboto" panose="02000000000000000000" pitchFamily="2" charset="0"/>
              <a:ea typeface="Roboto" panose="02000000000000000000" pitchFamily="2" charset="0"/>
            </a:endParaRPr>
          </a:p>
        </p:txBody>
      </p:sp>
      <p:sp>
        <p:nvSpPr>
          <p:cNvPr id="102" name="Text 32">
            <a:extLst>
              <a:ext uri="{FF2B5EF4-FFF2-40B4-BE49-F238E27FC236}">
                <a16:creationId xmlns:a16="http://schemas.microsoft.com/office/drawing/2014/main" id="{E766BECF-4D3C-2CCE-7FBA-734B2BE24FF5}"/>
              </a:ext>
            </a:extLst>
          </p:cNvPr>
          <p:cNvSpPr/>
          <p:nvPr/>
        </p:nvSpPr>
        <p:spPr>
          <a:xfrm>
            <a:off x="2988000" y="3307854"/>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435K</a:t>
            </a:r>
            <a:endParaRPr lang="en-US" sz="2400" dirty="0">
              <a:latin typeface="Roboto" panose="02000000000000000000" pitchFamily="2" charset="0"/>
              <a:ea typeface="Roboto" panose="02000000000000000000" pitchFamily="2" charset="0"/>
            </a:endParaRPr>
          </a:p>
        </p:txBody>
      </p:sp>
      <p:sp>
        <p:nvSpPr>
          <p:cNvPr id="103" name="Text 33">
            <a:extLst>
              <a:ext uri="{FF2B5EF4-FFF2-40B4-BE49-F238E27FC236}">
                <a16:creationId xmlns:a16="http://schemas.microsoft.com/office/drawing/2014/main" id="{25D7EF5E-D918-9DD6-DF75-BBD79474A516}"/>
              </a:ext>
            </a:extLst>
          </p:cNvPr>
          <p:cNvSpPr/>
          <p:nvPr/>
        </p:nvSpPr>
        <p:spPr>
          <a:xfrm>
            <a:off x="2988000" y="3343854"/>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+759%</a:t>
            </a:r>
            <a:endParaRPr lang="en-US" sz="1100" dirty="0">
              <a:solidFill>
                <a:srgbClr val="00B050"/>
              </a:solidFill>
              <a:latin typeface="Roboto" panose="02000000000000000000" pitchFamily="2" charset="0"/>
              <a:ea typeface="Roboto" panose="02000000000000000000" pitchFamily="2" charset="0"/>
            </a:endParaRPr>
          </a:p>
        </p:txBody>
      </p:sp>
      <p:sp>
        <p:nvSpPr>
          <p:cNvPr id="104" name="Shape 34">
            <a:extLst>
              <a:ext uri="{FF2B5EF4-FFF2-40B4-BE49-F238E27FC236}">
                <a16:creationId xmlns:a16="http://schemas.microsoft.com/office/drawing/2014/main" id="{7E85B15F-4E2B-220D-E91B-A4F77FCC83A0}"/>
              </a:ext>
            </a:extLst>
          </p:cNvPr>
          <p:cNvSpPr/>
          <p:nvPr/>
        </p:nvSpPr>
        <p:spPr>
          <a:xfrm>
            <a:off x="7452000" y="2890854"/>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105" name="Text 35">
            <a:extLst>
              <a:ext uri="{FF2B5EF4-FFF2-40B4-BE49-F238E27FC236}">
                <a16:creationId xmlns:a16="http://schemas.microsoft.com/office/drawing/2014/main" id="{8E067757-7F00-F722-9F61-FABAD716026C}"/>
              </a:ext>
            </a:extLst>
          </p:cNvPr>
          <p:cNvSpPr/>
          <p:nvPr/>
        </p:nvSpPr>
        <p:spPr>
          <a:xfrm>
            <a:off x="7596000" y="2998854"/>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Contenido generado por el usuario</a:t>
            </a:r>
            <a:endParaRPr lang="en-US" sz="1000" dirty="0">
              <a:latin typeface="Roboto" panose="02000000000000000000" pitchFamily="2" charset="0"/>
              <a:ea typeface="Roboto" panose="02000000000000000000" pitchFamily="2" charset="0"/>
            </a:endParaRPr>
          </a:p>
        </p:txBody>
      </p:sp>
      <p:sp>
        <p:nvSpPr>
          <p:cNvPr id="106" name="Text 36">
            <a:extLst>
              <a:ext uri="{FF2B5EF4-FFF2-40B4-BE49-F238E27FC236}">
                <a16:creationId xmlns:a16="http://schemas.microsoft.com/office/drawing/2014/main" id="{525DD3B2-0936-9061-299A-DFC9E0F1845C}"/>
              </a:ext>
            </a:extLst>
          </p:cNvPr>
          <p:cNvSpPr/>
          <p:nvPr/>
        </p:nvSpPr>
        <p:spPr>
          <a:xfrm>
            <a:off x="7596000" y="3307854"/>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515</a:t>
            </a:r>
            <a:endParaRPr lang="en-US" sz="2400" dirty="0">
              <a:latin typeface="Roboto" panose="02000000000000000000" pitchFamily="2" charset="0"/>
              <a:ea typeface="Roboto" panose="02000000000000000000" pitchFamily="2" charset="0"/>
            </a:endParaRPr>
          </a:p>
        </p:txBody>
      </p:sp>
      <p:sp>
        <p:nvSpPr>
          <p:cNvPr id="107" name="Text 37">
            <a:extLst>
              <a:ext uri="{FF2B5EF4-FFF2-40B4-BE49-F238E27FC236}">
                <a16:creationId xmlns:a16="http://schemas.microsoft.com/office/drawing/2014/main" id="{80C52549-70B8-C8ED-C9A5-FF96B606A3AF}"/>
              </a:ext>
            </a:extLst>
          </p:cNvPr>
          <p:cNvSpPr/>
          <p:nvPr/>
        </p:nvSpPr>
        <p:spPr>
          <a:xfrm>
            <a:off x="7596000" y="3343854"/>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+758%</a:t>
            </a:r>
            <a:endParaRPr lang="en-US" sz="1100" dirty="0">
              <a:latin typeface="Roboto" panose="02000000000000000000" pitchFamily="2" charset="0"/>
              <a:ea typeface="Roboto" panose="02000000000000000000" pitchFamily="2" charset="0"/>
            </a:endParaRPr>
          </a:p>
        </p:txBody>
      </p:sp>
      <p:sp>
        <p:nvSpPr>
          <p:cNvPr id="108" name="Shape 38">
            <a:extLst>
              <a:ext uri="{FF2B5EF4-FFF2-40B4-BE49-F238E27FC236}">
                <a16:creationId xmlns:a16="http://schemas.microsoft.com/office/drawing/2014/main" id="{6D8724A1-F14D-F995-D806-70DD21033534}"/>
              </a:ext>
            </a:extLst>
          </p:cNvPr>
          <p:cNvSpPr/>
          <p:nvPr/>
        </p:nvSpPr>
        <p:spPr>
          <a:xfrm>
            <a:off x="2844000" y="156325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dirty="0">
              <a:latin typeface="Roboto" panose="02000000000000000000" pitchFamily="2" charset="0"/>
              <a:ea typeface="Roboto" panose="02000000000000000000" pitchFamily="2" charset="0"/>
            </a:endParaRPr>
          </a:p>
        </p:txBody>
      </p:sp>
      <p:sp>
        <p:nvSpPr>
          <p:cNvPr id="109" name="Text 39">
            <a:extLst>
              <a:ext uri="{FF2B5EF4-FFF2-40B4-BE49-F238E27FC236}">
                <a16:creationId xmlns:a16="http://schemas.microsoft.com/office/drawing/2014/main" id="{A746F186-FB42-ED1D-05B8-21659845DAE4}"/>
              </a:ext>
            </a:extLst>
          </p:cNvPr>
          <p:cNvSpPr/>
          <p:nvPr/>
        </p:nvSpPr>
        <p:spPr>
          <a:xfrm>
            <a:off x="2988000" y="1671255"/>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Menciones en medios sociales</a:t>
            </a:r>
            <a:endParaRPr lang="en-US" sz="1000" dirty="0">
              <a:latin typeface="Roboto" panose="02000000000000000000" pitchFamily="2" charset="0"/>
              <a:ea typeface="Roboto" panose="02000000000000000000" pitchFamily="2" charset="0"/>
            </a:endParaRPr>
          </a:p>
        </p:txBody>
      </p:sp>
      <p:sp>
        <p:nvSpPr>
          <p:cNvPr id="110" name="Text 40">
            <a:extLst>
              <a:ext uri="{FF2B5EF4-FFF2-40B4-BE49-F238E27FC236}">
                <a16:creationId xmlns:a16="http://schemas.microsoft.com/office/drawing/2014/main" id="{688C662B-C621-6CCE-7253-5B871A1FEE25}"/>
              </a:ext>
            </a:extLst>
          </p:cNvPr>
          <p:cNvSpPr/>
          <p:nvPr/>
        </p:nvSpPr>
        <p:spPr>
          <a:xfrm>
            <a:off x="2988000" y="1980255"/>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511</a:t>
            </a:r>
            <a:endParaRPr lang="en-US" sz="2400" dirty="0">
              <a:latin typeface="Roboto" panose="02000000000000000000" pitchFamily="2" charset="0"/>
              <a:ea typeface="Roboto" panose="02000000000000000000" pitchFamily="2" charset="0"/>
            </a:endParaRPr>
          </a:p>
        </p:txBody>
      </p:sp>
      <p:sp>
        <p:nvSpPr>
          <p:cNvPr id="111" name="Text 41">
            <a:extLst>
              <a:ext uri="{FF2B5EF4-FFF2-40B4-BE49-F238E27FC236}">
                <a16:creationId xmlns:a16="http://schemas.microsoft.com/office/drawing/2014/main" id="{3C60FDBE-E3BA-A618-9B7B-B015B145DCF3}"/>
              </a:ext>
            </a:extLst>
          </p:cNvPr>
          <p:cNvSpPr/>
          <p:nvPr/>
        </p:nvSpPr>
        <p:spPr>
          <a:xfrm>
            <a:off x="2988000" y="2016255"/>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+766%</a:t>
            </a:r>
            <a:endParaRPr lang="en-US" sz="1100" dirty="0">
              <a:latin typeface="Roboto" panose="02000000000000000000" pitchFamily="2" charset="0"/>
              <a:ea typeface="Roboto" panose="02000000000000000000" pitchFamily="2" charset="0"/>
            </a:endParaRPr>
          </a:p>
        </p:txBody>
      </p:sp>
      <p:sp>
        <p:nvSpPr>
          <p:cNvPr id="112" name="Shape 42">
            <a:extLst>
              <a:ext uri="{FF2B5EF4-FFF2-40B4-BE49-F238E27FC236}">
                <a16:creationId xmlns:a16="http://schemas.microsoft.com/office/drawing/2014/main" id="{F6D465CB-8484-44DE-D679-5923FCCBB67A}"/>
              </a:ext>
            </a:extLst>
          </p:cNvPr>
          <p:cNvSpPr/>
          <p:nvPr/>
        </p:nvSpPr>
        <p:spPr>
          <a:xfrm>
            <a:off x="5148000" y="154525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113" name="Text 43">
            <a:extLst>
              <a:ext uri="{FF2B5EF4-FFF2-40B4-BE49-F238E27FC236}">
                <a16:creationId xmlns:a16="http://schemas.microsoft.com/office/drawing/2014/main" id="{72B71596-9ABA-70CA-43A2-7F26C0A0586F}"/>
              </a:ext>
            </a:extLst>
          </p:cNvPr>
          <p:cNvSpPr/>
          <p:nvPr/>
        </p:nvSpPr>
        <p:spPr>
          <a:xfrm>
            <a:off x="5292000" y="1653255"/>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Menciones en medios no sociales</a:t>
            </a:r>
            <a:endParaRPr lang="en-US" sz="1000" dirty="0">
              <a:latin typeface="Roboto" panose="02000000000000000000" pitchFamily="2" charset="0"/>
              <a:ea typeface="Roboto" panose="02000000000000000000" pitchFamily="2" charset="0"/>
            </a:endParaRPr>
          </a:p>
        </p:txBody>
      </p:sp>
      <p:sp>
        <p:nvSpPr>
          <p:cNvPr id="114" name="Text 44">
            <a:extLst>
              <a:ext uri="{FF2B5EF4-FFF2-40B4-BE49-F238E27FC236}">
                <a16:creationId xmlns:a16="http://schemas.microsoft.com/office/drawing/2014/main" id="{4352E29E-944F-68F9-D00B-3E11FFC1A388}"/>
              </a:ext>
            </a:extLst>
          </p:cNvPr>
          <p:cNvSpPr/>
          <p:nvPr/>
        </p:nvSpPr>
        <p:spPr>
          <a:xfrm>
            <a:off x="5292000" y="1962255"/>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229</a:t>
            </a:r>
            <a:endParaRPr lang="en-US" sz="2400" dirty="0">
              <a:latin typeface="Roboto" panose="02000000000000000000" pitchFamily="2" charset="0"/>
              <a:ea typeface="Roboto" panose="02000000000000000000" pitchFamily="2" charset="0"/>
            </a:endParaRPr>
          </a:p>
        </p:txBody>
      </p:sp>
      <p:sp>
        <p:nvSpPr>
          <p:cNvPr id="115" name="Text 45">
            <a:extLst>
              <a:ext uri="{FF2B5EF4-FFF2-40B4-BE49-F238E27FC236}">
                <a16:creationId xmlns:a16="http://schemas.microsoft.com/office/drawing/2014/main" id="{F3C5544E-3F55-D443-13AC-D187FB7D134B}"/>
              </a:ext>
            </a:extLst>
          </p:cNvPr>
          <p:cNvSpPr/>
          <p:nvPr/>
        </p:nvSpPr>
        <p:spPr>
          <a:xfrm>
            <a:off x="5292000" y="1998255"/>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+409%</a:t>
            </a:r>
            <a:endParaRPr lang="en-US" sz="1100" dirty="0">
              <a:solidFill>
                <a:srgbClr val="00B050"/>
              </a:solidFill>
              <a:latin typeface="Roboto" panose="02000000000000000000" pitchFamily="2" charset="0"/>
              <a:ea typeface="Roboto" panose="02000000000000000000" pitchFamily="2" charset="0"/>
            </a:endParaRPr>
          </a:p>
        </p:txBody>
      </p:sp>
      <p:sp>
        <p:nvSpPr>
          <p:cNvPr id="116" name="Shape 46">
            <a:extLst>
              <a:ext uri="{FF2B5EF4-FFF2-40B4-BE49-F238E27FC236}">
                <a16:creationId xmlns:a16="http://schemas.microsoft.com/office/drawing/2014/main" id="{B1CCA3B6-0276-7C5A-D8E1-2480BAA5FBD9}"/>
              </a:ext>
            </a:extLst>
          </p:cNvPr>
          <p:cNvSpPr/>
          <p:nvPr/>
        </p:nvSpPr>
        <p:spPr>
          <a:xfrm>
            <a:off x="540000" y="424525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117" name="Text 47">
            <a:extLst>
              <a:ext uri="{FF2B5EF4-FFF2-40B4-BE49-F238E27FC236}">
                <a16:creationId xmlns:a16="http://schemas.microsoft.com/office/drawing/2014/main" id="{D46F87F6-2DE3-6057-934E-8235DCF97A0D}"/>
              </a:ext>
            </a:extLst>
          </p:cNvPr>
          <p:cNvSpPr/>
          <p:nvPr/>
        </p:nvSpPr>
        <p:spPr>
          <a:xfrm>
            <a:off x="684000" y="4353255"/>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Reacciones en las redes </a:t>
            </a:r>
            <a:r>
              <a:rPr lang="en-US" sz="1000" dirty="0" err="1">
                <a:solidFill>
                  <a:srgbClr val="666666"/>
                </a:solidFill>
                <a:latin typeface="Roboto" panose="02000000000000000000" pitchFamily="2" charset="0"/>
                <a:ea typeface="Roboto" panose="02000000000000000000" pitchFamily="2" charset="0"/>
              </a:rPr>
              <a:t>sociales</a:t>
            </a:r>
            <a:endParaRPr lang="en-US" sz="1000" dirty="0">
              <a:latin typeface="Roboto" panose="02000000000000000000" pitchFamily="2" charset="0"/>
              <a:ea typeface="Roboto" panose="02000000000000000000" pitchFamily="2" charset="0"/>
            </a:endParaRPr>
          </a:p>
        </p:txBody>
      </p:sp>
      <p:sp>
        <p:nvSpPr>
          <p:cNvPr id="118" name="Text 48">
            <a:extLst>
              <a:ext uri="{FF2B5EF4-FFF2-40B4-BE49-F238E27FC236}">
                <a16:creationId xmlns:a16="http://schemas.microsoft.com/office/drawing/2014/main" id="{69BC945B-5FFA-569F-1A92-B919CD38445E}"/>
              </a:ext>
            </a:extLst>
          </p:cNvPr>
          <p:cNvSpPr/>
          <p:nvPr/>
        </p:nvSpPr>
        <p:spPr>
          <a:xfrm>
            <a:off x="684000" y="4662255"/>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163K</a:t>
            </a:r>
            <a:endParaRPr lang="en-US" sz="2400" dirty="0">
              <a:latin typeface="Roboto" panose="02000000000000000000" pitchFamily="2" charset="0"/>
              <a:ea typeface="Roboto" panose="02000000000000000000" pitchFamily="2" charset="0"/>
            </a:endParaRPr>
          </a:p>
        </p:txBody>
      </p:sp>
      <p:sp>
        <p:nvSpPr>
          <p:cNvPr id="119" name="Text 49">
            <a:extLst>
              <a:ext uri="{FF2B5EF4-FFF2-40B4-BE49-F238E27FC236}">
                <a16:creationId xmlns:a16="http://schemas.microsoft.com/office/drawing/2014/main" id="{285BAC1C-D6E5-344D-0AC6-DE5A4E9C70FC}"/>
              </a:ext>
            </a:extLst>
          </p:cNvPr>
          <p:cNvSpPr/>
          <p:nvPr/>
        </p:nvSpPr>
        <p:spPr>
          <a:xfrm>
            <a:off x="684000" y="4698255"/>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+10790%</a:t>
            </a:r>
            <a:endParaRPr lang="en-US" sz="1100" dirty="0">
              <a:latin typeface="Roboto" panose="02000000000000000000" pitchFamily="2" charset="0"/>
              <a:ea typeface="Roboto" panose="02000000000000000000" pitchFamily="2" charset="0"/>
            </a:endParaRPr>
          </a:p>
        </p:txBody>
      </p:sp>
      <p:sp>
        <p:nvSpPr>
          <p:cNvPr id="120" name="Shape 50">
            <a:extLst>
              <a:ext uri="{FF2B5EF4-FFF2-40B4-BE49-F238E27FC236}">
                <a16:creationId xmlns:a16="http://schemas.microsoft.com/office/drawing/2014/main" id="{B6FC00A8-4C47-EBCE-50BF-72B2C8779235}"/>
              </a:ext>
            </a:extLst>
          </p:cNvPr>
          <p:cNvSpPr/>
          <p:nvPr/>
        </p:nvSpPr>
        <p:spPr>
          <a:xfrm>
            <a:off x="2844000" y="424525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121" name="Text 51">
            <a:extLst>
              <a:ext uri="{FF2B5EF4-FFF2-40B4-BE49-F238E27FC236}">
                <a16:creationId xmlns:a16="http://schemas.microsoft.com/office/drawing/2014/main" id="{7A419BE1-7D2E-C194-F15F-60F2AA6DC150}"/>
              </a:ext>
            </a:extLst>
          </p:cNvPr>
          <p:cNvSpPr/>
          <p:nvPr/>
        </p:nvSpPr>
        <p:spPr>
          <a:xfrm>
            <a:off x="2988000" y="4353255"/>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Comentarios en las redes sociales</a:t>
            </a:r>
            <a:endParaRPr lang="en-US" sz="1000" dirty="0">
              <a:latin typeface="Roboto" panose="02000000000000000000" pitchFamily="2" charset="0"/>
              <a:ea typeface="Roboto" panose="02000000000000000000" pitchFamily="2" charset="0"/>
            </a:endParaRPr>
          </a:p>
        </p:txBody>
      </p:sp>
      <p:sp>
        <p:nvSpPr>
          <p:cNvPr id="122" name="Text 52">
            <a:extLst>
              <a:ext uri="{FF2B5EF4-FFF2-40B4-BE49-F238E27FC236}">
                <a16:creationId xmlns:a16="http://schemas.microsoft.com/office/drawing/2014/main" id="{A28077EA-CA81-0FFB-0697-C61CC15C7D69}"/>
              </a:ext>
            </a:extLst>
          </p:cNvPr>
          <p:cNvSpPr/>
          <p:nvPr/>
        </p:nvSpPr>
        <p:spPr>
          <a:xfrm>
            <a:off x="2988000" y="4662255"/>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1947</a:t>
            </a:r>
            <a:endParaRPr lang="en-US" sz="2400" dirty="0">
              <a:latin typeface="Roboto" panose="02000000000000000000" pitchFamily="2" charset="0"/>
              <a:ea typeface="Roboto" panose="02000000000000000000" pitchFamily="2" charset="0"/>
            </a:endParaRPr>
          </a:p>
        </p:txBody>
      </p:sp>
      <p:sp>
        <p:nvSpPr>
          <p:cNvPr id="123" name="Text 53">
            <a:extLst>
              <a:ext uri="{FF2B5EF4-FFF2-40B4-BE49-F238E27FC236}">
                <a16:creationId xmlns:a16="http://schemas.microsoft.com/office/drawing/2014/main" id="{AB2F4FCB-F444-E62E-BEF3-F4060EDC547F}"/>
              </a:ext>
            </a:extLst>
          </p:cNvPr>
          <p:cNvSpPr/>
          <p:nvPr/>
        </p:nvSpPr>
        <p:spPr>
          <a:xfrm>
            <a:off x="2988000" y="4698255"/>
            <a:ext cx="1800000" cy="360000"/>
          </a:xfrm>
          <a:prstGeom prst="rect">
            <a:avLst/>
          </a:prstGeom>
          <a:noFill/>
          <a:ln/>
        </p:spPr>
        <p:txBody>
          <a:bodyPr wrap="square" rtlCol="0" anchor="ctr"/>
          <a:lstStyle/>
          <a:p>
            <a:pPr marL="0" indent="0" algn="r">
              <a:buNone/>
            </a:pPr>
            <a:endParaRPr lang="en-US" sz="1100" dirty="0">
              <a:latin typeface="Roboto" panose="02000000000000000000" pitchFamily="2" charset="0"/>
              <a:ea typeface="Roboto" panose="02000000000000000000" pitchFamily="2" charset="0"/>
            </a:endParaRPr>
          </a:p>
        </p:txBody>
      </p:sp>
      <p:sp>
        <p:nvSpPr>
          <p:cNvPr id="124" name="Shape 54">
            <a:extLst>
              <a:ext uri="{FF2B5EF4-FFF2-40B4-BE49-F238E27FC236}">
                <a16:creationId xmlns:a16="http://schemas.microsoft.com/office/drawing/2014/main" id="{1C717517-84D6-FB6D-6428-CE781F6A2B5B}"/>
              </a:ext>
            </a:extLst>
          </p:cNvPr>
          <p:cNvSpPr/>
          <p:nvPr/>
        </p:nvSpPr>
        <p:spPr>
          <a:xfrm>
            <a:off x="5148000" y="424525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125" name="Text 55">
            <a:extLst>
              <a:ext uri="{FF2B5EF4-FFF2-40B4-BE49-F238E27FC236}">
                <a16:creationId xmlns:a16="http://schemas.microsoft.com/office/drawing/2014/main" id="{6F1567F7-F31B-D7BC-CA9D-C1314AC4966C}"/>
              </a:ext>
            </a:extLst>
          </p:cNvPr>
          <p:cNvSpPr/>
          <p:nvPr/>
        </p:nvSpPr>
        <p:spPr>
          <a:xfrm>
            <a:off x="5292000" y="4353255"/>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Acciones en redes sociales</a:t>
            </a:r>
            <a:endParaRPr lang="en-US" sz="1000" dirty="0">
              <a:latin typeface="Roboto" panose="02000000000000000000" pitchFamily="2" charset="0"/>
              <a:ea typeface="Roboto" panose="02000000000000000000" pitchFamily="2" charset="0"/>
            </a:endParaRPr>
          </a:p>
        </p:txBody>
      </p:sp>
      <p:sp>
        <p:nvSpPr>
          <p:cNvPr id="126" name="Text 56">
            <a:extLst>
              <a:ext uri="{FF2B5EF4-FFF2-40B4-BE49-F238E27FC236}">
                <a16:creationId xmlns:a16="http://schemas.microsoft.com/office/drawing/2014/main" id="{2BC2F920-57B0-3047-5FCD-E704032F4897}"/>
              </a:ext>
            </a:extLst>
          </p:cNvPr>
          <p:cNvSpPr/>
          <p:nvPr/>
        </p:nvSpPr>
        <p:spPr>
          <a:xfrm>
            <a:off x="5292000" y="4662255"/>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13K</a:t>
            </a:r>
            <a:endParaRPr lang="en-US" sz="2400" dirty="0">
              <a:latin typeface="Roboto" panose="02000000000000000000" pitchFamily="2" charset="0"/>
              <a:ea typeface="Roboto" panose="02000000000000000000" pitchFamily="2" charset="0"/>
            </a:endParaRPr>
          </a:p>
        </p:txBody>
      </p:sp>
      <p:sp>
        <p:nvSpPr>
          <p:cNvPr id="127" name="Text 57">
            <a:extLst>
              <a:ext uri="{FF2B5EF4-FFF2-40B4-BE49-F238E27FC236}">
                <a16:creationId xmlns:a16="http://schemas.microsoft.com/office/drawing/2014/main" id="{32C67219-E3A6-457B-18B9-B7A01DBF552D}"/>
              </a:ext>
            </a:extLst>
          </p:cNvPr>
          <p:cNvSpPr/>
          <p:nvPr/>
        </p:nvSpPr>
        <p:spPr>
          <a:xfrm>
            <a:off x="5292000" y="4698255"/>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+3040%</a:t>
            </a:r>
            <a:endParaRPr lang="en-US" sz="1100" dirty="0">
              <a:latin typeface="Roboto" panose="02000000000000000000" pitchFamily="2" charset="0"/>
              <a:ea typeface="Roboto" panose="02000000000000000000" pitchFamily="2" charset="0"/>
            </a:endParaRPr>
          </a:p>
        </p:txBody>
      </p:sp>
      <p:sp>
        <p:nvSpPr>
          <p:cNvPr id="128" name="Shape 58">
            <a:extLst>
              <a:ext uri="{FF2B5EF4-FFF2-40B4-BE49-F238E27FC236}">
                <a16:creationId xmlns:a16="http://schemas.microsoft.com/office/drawing/2014/main" id="{D18A0FD9-AE44-4946-9B72-0CA430DD2229}"/>
              </a:ext>
            </a:extLst>
          </p:cNvPr>
          <p:cNvSpPr/>
          <p:nvPr/>
        </p:nvSpPr>
        <p:spPr>
          <a:xfrm>
            <a:off x="7452000" y="424525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129" name="Text 59">
            <a:extLst>
              <a:ext uri="{FF2B5EF4-FFF2-40B4-BE49-F238E27FC236}">
                <a16:creationId xmlns:a16="http://schemas.microsoft.com/office/drawing/2014/main" id="{5A9227C9-C11C-5560-B004-9A152C636555}"/>
              </a:ext>
            </a:extLst>
          </p:cNvPr>
          <p:cNvSpPr/>
          <p:nvPr/>
        </p:nvSpPr>
        <p:spPr>
          <a:xfrm>
            <a:off x="7596000" y="4353255"/>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Total de interacciones en las redes sociales</a:t>
            </a:r>
            <a:endParaRPr lang="en-US" sz="1000" dirty="0">
              <a:latin typeface="Roboto" panose="02000000000000000000" pitchFamily="2" charset="0"/>
              <a:ea typeface="Roboto" panose="02000000000000000000" pitchFamily="2" charset="0"/>
            </a:endParaRPr>
          </a:p>
        </p:txBody>
      </p:sp>
      <p:sp>
        <p:nvSpPr>
          <p:cNvPr id="130" name="Text 60">
            <a:extLst>
              <a:ext uri="{FF2B5EF4-FFF2-40B4-BE49-F238E27FC236}">
                <a16:creationId xmlns:a16="http://schemas.microsoft.com/office/drawing/2014/main" id="{93D304F6-D273-0D8E-1957-0B6D4C16A53A}"/>
              </a:ext>
            </a:extLst>
          </p:cNvPr>
          <p:cNvSpPr/>
          <p:nvPr/>
        </p:nvSpPr>
        <p:spPr>
          <a:xfrm>
            <a:off x="7596000" y="4662255"/>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179K</a:t>
            </a:r>
            <a:endParaRPr lang="en-US" sz="2400" dirty="0">
              <a:latin typeface="Roboto" panose="02000000000000000000" pitchFamily="2" charset="0"/>
              <a:ea typeface="Roboto" panose="02000000000000000000" pitchFamily="2" charset="0"/>
            </a:endParaRPr>
          </a:p>
        </p:txBody>
      </p:sp>
      <p:sp>
        <p:nvSpPr>
          <p:cNvPr id="131" name="Text 61">
            <a:extLst>
              <a:ext uri="{FF2B5EF4-FFF2-40B4-BE49-F238E27FC236}">
                <a16:creationId xmlns:a16="http://schemas.microsoft.com/office/drawing/2014/main" id="{526156F0-739E-30C8-5009-AD76B1A14FB1}"/>
              </a:ext>
            </a:extLst>
          </p:cNvPr>
          <p:cNvSpPr/>
          <p:nvPr/>
        </p:nvSpPr>
        <p:spPr>
          <a:xfrm>
            <a:off x="7596000" y="4698255"/>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+8981%</a:t>
            </a:r>
            <a:endParaRPr lang="en-US" sz="1100" dirty="0">
              <a:latin typeface="Roboto" panose="02000000000000000000" pitchFamily="2" charset="0"/>
              <a:ea typeface="Roboto" panose="02000000000000000000" pitchFamily="2" charset="0"/>
            </a:endParaRPr>
          </a:p>
        </p:txBody>
      </p:sp>
      <p:sp>
        <p:nvSpPr>
          <p:cNvPr id="12" name="CuadroTexto 11">
            <a:extLst>
              <a:ext uri="{FF2B5EF4-FFF2-40B4-BE49-F238E27FC236}">
                <a16:creationId xmlns:a16="http://schemas.microsoft.com/office/drawing/2014/main" id="{483DB126-6ABD-83A4-0A3B-C8814E057BBB}"/>
              </a:ext>
            </a:extLst>
          </p:cNvPr>
          <p:cNvSpPr txBox="1"/>
          <p:nvPr/>
        </p:nvSpPr>
        <p:spPr>
          <a:xfrm>
            <a:off x="540000" y="6016549"/>
            <a:ext cx="11303999" cy="472437"/>
          </a:xfrm>
          <a:prstGeom prst="rect">
            <a:avLst/>
          </a:prstGeom>
          <a:noFill/>
          <a:ln>
            <a:solidFill>
              <a:schemeClr val="bg1">
                <a:lumMod val="85000"/>
              </a:schemeClr>
            </a:solidFill>
          </a:ln>
        </p:spPr>
        <p:txBody>
          <a:bodyPr wrap="square" rtlCol="0">
            <a:spAutoFit/>
          </a:bodyPr>
          <a:lstStyle/>
          <a:p>
            <a:r>
              <a:rPr lang="es-ES" sz="1235" i="1" dirty="0" err="1">
                <a:solidFill>
                  <a:schemeClr val="bg1">
                    <a:lumMod val="65000"/>
                  </a:schemeClr>
                </a:solidFill>
                <a:latin typeface="Playfair Display" panose="00000500000000000000" pitchFamily="50" charset="0"/>
              </a:rPr>
              <a:t>Insigth</a:t>
            </a:r>
            <a:r>
              <a:rPr lang="es-ES" sz="1235" i="1" dirty="0">
                <a:solidFill>
                  <a:schemeClr val="bg1">
                    <a:lumMod val="65000"/>
                  </a:schemeClr>
                </a:solidFill>
                <a:latin typeface="Playfair Display" panose="00000500000000000000" pitchFamily="50" charset="0"/>
              </a:rPr>
              <a:t> de la búsqueda ‘Semana de la Moto’</a:t>
            </a:r>
          </a:p>
          <a:p>
            <a:r>
              <a:rPr lang="es-ES" sz="1235" i="1" dirty="0">
                <a:solidFill>
                  <a:schemeClr val="bg1">
                    <a:lumMod val="65000"/>
                  </a:schemeClr>
                </a:solidFill>
                <a:latin typeface="Playfair Display" panose="00000500000000000000" pitchFamily="50" charset="0"/>
              </a:rPr>
              <a:t>Porcentaje comparado con el rango de datos anterior: Período anterior: (2025-04-10 - 2025-04-21)</a:t>
            </a:r>
          </a:p>
        </p:txBody>
      </p:sp>
      <p:sp>
        <p:nvSpPr>
          <p:cNvPr id="13" name="Marcador de número de diapositiva 2">
            <a:extLst>
              <a:ext uri="{FF2B5EF4-FFF2-40B4-BE49-F238E27FC236}">
                <a16:creationId xmlns:a16="http://schemas.microsoft.com/office/drawing/2014/main" id="{05CBDD1D-A195-5D08-3E57-43094B54DFDA}"/>
              </a:ext>
            </a:extLst>
          </p:cNvPr>
          <p:cNvSpPr txBox="1">
            <a:spLocks/>
          </p:cNvSpPr>
          <p:nvPr/>
        </p:nvSpPr>
        <p:spPr>
          <a:xfrm>
            <a:off x="5667381" y="6488985"/>
            <a:ext cx="857238" cy="206471"/>
          </a:xfrm>
          <a:prstGeom prst="rect">
            <a:avLst/>
          </a:prstGeom>
          <a:noFill/>
        </p:spPr>
        <p:txBody>
          <a:bodyPr lIns="107989" tIns="21597" rIns="91430" bIns="46794" anchor="ctr" anchorCtr="1"/>
          <a:lstStyle>
            <a:defPPr>
              <a:defRPr lang="es-MX"/>
            </a:defPPr>
            <a:lvl1pPr marL="0" algn="ctr" defTabSz="914400" rtl="0" eaLnBrk="1" latinLnBrk="0" hangingPunct="1">
              <a:defRPr sz="1412" b="0" i="0" kern="1200">
                <a:solidFill>
                  <a:schemeClr val="bg1">
                    <a:lumMod val="65000"/>
                  </a:schemeClr>
                </a:solidFill>
                <a:latin typeface="Playfair Display" pitchFamily="2" charset="77"/>
                <a:ea typeface="Roboto Light" panose="02000000000000000000" pitchFamily="2" charset="0"/>
                <a:cs typeface="Roboto Light" panose="020000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D50E75-C482-D349-A535-D00DC07670B7}" type="slidenum">
              <a:rPr lang="es-MX" smtClean="0"/>
              <a:pPr/>
              <a:t>26</a:t>
            </a:fld>
            <a:endParaRPr lang="es-MX"/>
          </a:p>
        </p:txBody>
      </p:sp>
      <p:sp>
        <p:nvSpPr>
          <p:cNvPr id="4" name="Text 4">
            <a:extLst>
              <a:ext uri="{FF2B5EF4-FFF2-40B4-BE49-F238E27FC236}">
                <a16:creationId xmlns:a16="http://schemas.microsoft.com/office/drawing/2014/main" id="{01088CFB-0D87-BAC6-4C5A-EC528A73FA22}"/>
              </a:ext>
            </a:extLst>
          </p:cNvPr>
          <p:cNvSpPr/>
          <p:nvPr/>
        </p:nvSpPr>
        <p:spPr>
          <a:xfrm>
            <a:off x="795271" y="2301172"/>
            <a:ext cx="755493" cy="387281"/>
          </a:xfrm>
          <a:prstGeom prst="rect">
            <a:avLst/>
          </a:prstGeom>
          <a:noFill/>
          <a:ln/>
        </p:spPr>
        <p:txBody>
          <a:bodyPr wrap="square" rtlCol="0" anchor="ctr"/>
          <a:lstStyle/>
          <a:p>
            <a:pPr marL="0" indent="0" algn="l">
              <a:buNone/>
            </a:pPr>
            <a:r>
              <a:rPr lang="en-US" sz="1400" dirty="0">
                <a:latin typeface="Roboto" panose="02000000000000000000" pitchFamily="2" charset="0"/>
                <a:ea typeface="Roboto" panose="02000000000000000000" pitchFamily="2" charset="0"/>
              </a:rPr>
              <a:t>104</a:t>
            </a:r>
          </a:p>
        </p:txBody>
      </p:sp>
      <p:sp>
        <p:nvSpPr>
          <p:cNvPr id="5" name="Text 4">
            <a:extLst>
              <a:ext uri="{FF2B5EF4-FFF2-40B4-BE49-F238E27FC236}">
                <a16:creationId xmlns:a16="http://schemas.microsoft.com/office/drawing/2014/main" id="{367324DF-7BFE-8670-7572-54AE47BEA3F1}"/>
              </a:ext>
            </a:extLst>
          </p:cNvPr>
          <p:cNvSpPr/>
          <p:nvPr/>
        </p:nvSpPr>
        <p:spPr>
          <a:xfrm>
            <a:off x="3098542" y="2270414"/>
            <a:ext cx="972222" cy="387281"/>
          </a:xfrm>
          <a:prstGeom prst="rect">
            <a:avLst/>
          </a:prstGeom>
          <a:noFill/>
          <a:ln/>
        </p:spPr>
        <p:txBody>
          <a:bodyPr wrap="square" rtlCol="0" anchor="ctr"/>
          <a:lstStyle/>
          <a:p>
            <a:pPr marL="0" indent="0" algn="l">
              <a:buNone/>
            </a:pPr>
            <a:r>
              <a:rPr lang="en-US" sz="1600" dirty="0">
                <a:latin typeface="Roboto" panose="02000000000000000000" pitchFamily="2" charset="0"/>
                <a:ea typeface="Roboto" panose="02000000000000000000" pitchFamily="2" charset="0"/>
              </a:rPr>
              <a:t>59</a:t>
            </a:r>
            <a:endParaRPr lang="en-US" sz="1400" dirty="0">
              <a:latin typeface="Roboto" panose="02000000000000000000" pitchFamily="2" charset="0"/>
              <a:ea typeface="Roboto" panose="02000000000000000000" pitchFamily="2" charset="0"/>
            </a:endParaRPr>
          </a:p>
        </p:txBody>
      </p:sp>
      <p:sp>
        <p:nvSpPr>
          <p:cNvPr id="6" name="Text 4">
            <a:extLst>
              <a:ext uri="{FF2B5EF4-FFF2-40B4-BE49-F238E27FC236}">
                <a16:creationId xmlns:a16="http://schemas.microsoft.com/office/drawing/2014/main" id="{CB283A3E-0777-7A3B-B927-59F5873258D0}"/>
              </a:ext>
            </a:extLst>
          </p:cNvPr>
          <p:cNvSpPr/>
          <p:nvPr/>
        </p:nvSpPr>
        <p:spPr>
          <a:xfrm>
            <a:off x="5410835" y="2276206"/>
            <a:ext cx="1176294" cy="387281"/>
          </a:xfrm>
          <a:prstGeom prst="rect">
            <a:avLst/>
          </a:prstGeom>
          <a:noFill/>
          <a:ln/>
        </p:spPr>
        <p:txBody>
          <a:bodyPr wrap="square" rtlCol="0" anchor="ctr"/>
          <a:lstStyle/>
          <a:p>
            <a:pPr marL="0" indent="0" algn="l">
              <a:buNone/>
            </a:pPr>
            <a:r>
              <a:rPr lang="en-US" sz="1600" dirty="0">
                <a:latin typeface="Roboto" panose="02000000000000000000" pitchFamily="2" charset="0"/>
                <a:ea typeface="Roboto" panose="02000000000000000000" pitchFamily="2" charset="0"/>
              </a:rPr>
              <a:t>45</a:t>
            </a:r>
            <a:endParaRPr lang="en-US" sz="1400" dirty="0">
              <a:latin typeface="Roboto" panose="02000000000000000000" pitchFamily="2" charset="0"/>
              <a:ea typeface="Roboto" panose="02000000000000000000" pitchFamily="2" charset="0"/>
            </a:endParaRPr>
          </a:p>
        </p:txBody>
      </p:sp>
      <p:sp>
        <p:nvSpPr>
          <p:cNvPr id="7" name="Text 4">
            <a:extLst>
              <a:ext uri="{FF2B5EF4-FFF2-40B4-BE49-F238E27FC236}">
                <a16:creationId xmlns:a16="http://schemas.microsoft.com/office/drawing/2014/main" id="{7D387E32-93F5-94B5-FA02-8C050C2BC8E9}"/>
              </a:ext>
            </a:extLst>
          </p:cNvPr>
          <p:cNvSpPr/>
          <p:nvPr/>
        </p:nvSpPr>
        <p:spPr>
          <a:xfrm>
            <a:off x="7710688" y="2288467"/>
            <a:ext cx="1180441" cy="387281"/>
          </a:xfrm>
          <a:prstGeom prst="rect">
            <a:avLst/>
          </a:prstGeom>
          <a:noFill/>
          <a:ln/>
        </p:spPr>
        <p:txBody>
          <a:bodyPr wrap="square" rtlCol="0" anchor="ctr"/>
          <a:lstStyle/>
          <a:p>
            <a:pPr marL="0" indent="0" algn="l">
              <a:buNone/>
            </a:pPr>
            <a:r>
              <a:rPr lang="en-US" sz="1600" dirty="0">
                <a:latin typeface="Roboto" panose="02000000000000000000" pitchFamily="2" charset="0"/>
                <a:ea typeface="Roboto" panose="02000000000000000000" pitchFamily="2" charset="0"/>
              </a:rPr>
              <a:t>30</a:t>
            </a:r>
            <a:endParaRPr lang="en-US" sz="1400" dirty="0">
              <a:latin typeface="Roboto" panose="02000000000000000000" pitchFamily="2" charset="0"/>
              <a:ea typeface="Roboto" panose="02000000000000000000" pitchFamily="2" charset="0"/>
            </a:endParaRPr>
          </a:p>
        </p:txBody>
      </p:sp>
      <p:sp>
        <p:nvSpPr>
          <p:cNvPr id="8" name="Text 4">
            <a:extLst>
              <a:ext uri="{FF2B5EF4-FFF2-40B4-BE49-F238E27FC236}">
                <a16:creationId xmlns:a16="http://schemas.microsoft.com/office/drawing/2014/main" id="{76A655F2-6958-8C10-3F54-2F164C63999D}"/>
              </a:ext>
            </a:extLst>
          </p:cNvPr>
          <p:cNvSpPr/>
          <p:nvPr/>
        </p:nvSpPr>
        <p:spPr>
          <a:xfrm>
            <a:off x="10044379" y="2270414"/>
            <a:ext cx="658914" cy="387281"/>
          </a:xfrm>
          <a:prstGeom prst="rect">
            <a:avLst/>
          </a:prstGeom>
          <a:noFill/>
          <a:ln/>
        </p:spPr>
        <p:txBody>
          <a:bodyPr wrap="square" rtlCol="0" anchor="ctr"/>
          <a:lstStyle/>
          <a:p>
            <a:pPr marL="0" indent="0" algn="l">
              <a:buNone/>
            </a:pPr>
            <a:r>
              <a:rPr lang="en-US" sz="1600" dirty="0">
                <a:latin typeface="Roboto" panose="02000000000000000000" pitchFamily="2" charset="0"/>
                <a:ea typeface="Roboto" panose="02000000000000000000" pitchFamily="2" charset="0"/>
              </a:rPr>
              <a:t>0</a:t>
            </a:r>
            <a:endParaRPr lang="en-US" sz="1400" dirty="0">
              <a:latin typeface="Roboto" panose="02000000000000000000" pitchFamily="2" charset="0"/>
              <a:ea typeface="Roboto" panose="02000000000000000000" pitchFamily="2" charset="0"/>
            </a:endParaRPr>
          </a:p>
        </p:txBody>
      </p:sp>
      <p:sp>
        <p:nvSpPr>
          <p:cNvPr id="10" name="Text 4">
            <a:extLst>
              <a:ext uri="{FF2B5EF4-FFF2-40B4-BE49-F238E27FC236}">
                <a16:creationId xmlns:a16="http://schemas.microsoft.com/office/drawing/2014/main" id="{7767EA49-B5B2-2B5D-F585-5CBD58F1173E}"/>
              </a:ext>
            </a:extLst>
          </p:cNvPr>
          <p:cNvSpPr/>
          <p:nvPr/>
        </p:nvSpPr>
        <p:spPr>
          <a:xfrm>
            <a:off x="803295" y="3637477"/>
            <a:ext cx="663555" cy="387281"/>
          </a:xfrm>
          <a:prstGeom prst="rect">
            <a:avLst/>
          </a:prstGeom>
          <a:noFill/>
          <a:ln/>
        </p:spPr>
        <p:txBody>
          <a:bodyPr wrap="square" rtlCol="0" anchor="ctr"/>
          <a:lstStyle/>
          <a:p>
            <a:pPr marL="0" indent="0" algn="l">
              <a:buNone/>
            </a:pPr>
            <a:r>
              <a:rPr lang="en-US" sz="1600" dirty="0">
                <a:latin typeface="Roboto" panose="02000000000000000000" pitchFamily="2" charset="0"/>
                <a:ea typeface="Roboto" panose="02000000000000000000" pitchFamily="2" charset="0"/>
              </a:rPr>
              <a:t>212K</a:t>
            </a:r>
            <a:endParaRPr lang="en-US" sz="1400" dirty="0">
              <a:latin typeface="Roboto" panose="02000000000000000000" pitchFamily="2" charset="0"/>
              <a:ea typeface="Roboto" panose="02000000000000000000" pitchFamily="2" charset="0"/>
            </a:endParaRPr>
          </a:p>
        </p:txBody>
      </p:sp>
      <p:sp>
        <p:nvSpPr>
          <p:cNvPr id="11" name="Text 4">
            <a:extLst>
              <a:ext uri="{FF2B5EF4-FFF2-40B4-BE49-F238E27FC236}">
                <a16:creationId xmlns:a16="http://schemas.microsoft.com/office/drawing/2014/main" id="{50BEB699-F2DD-A191-459C-36D777C679A2}"/>
              </a:ext>
            </a:extLst>
          </p:cNvPr>
          <p:cNvSpPr/>
          <p:nvPr/>
        </p:nvSpPr>
        <p:spPr>
          <a:xfrm>
            <a:off x="3106567" y="3606719"/>
            <a:ext cx="1134233" cy="387281"/>
          </a:xfrm>
          <a:prstGeom prst="rect">
            <a:avLst/>
          </a:prstGeom>
          <a:noFill/>
          <a:ln/>
        </p:spPr>
        <p:txBody>
          <a:bodyPr wrap="square" rtlCol="0" anchor="ctr"/>
          <a:lstStyle/>
          <a:p>
            <a:pPr marL="0" indent="0" algn="l">
              <a:buNone/>
            </a:pPr>
            <a:r>
              <a:rPr lang="en-US" sz="1600" dirty="0">
                <a:latin typeface="Roboto" panose="02000000000000000000" pitchFamily="2" charset="0"/>
                <a:ea typeface="Roboto" panose="02000000000000000000" pitchFamily="2" charset="0"/>
              </a:rPr>
              <a:t>50K</a:t>
            </a:r>
            <a:endParaRPr lang="en-US" sz="1400" dirty="0">
              <a:latin typeface="Roboto" panose="02000000000000000000" pitchFamily="2" charset="0"/>
              <a:ea typeface="Roboto" panose="02000000000000000000" pitchFamily="2" charset="0"/>
            </a:endParaRPr>
          </a:p>
        </p:txBody>
      </p:sp>
      <p:sp>
        <p:nvSpPr>
          <p:cNvPr id="14" name="Text 4">
            <a:extLst>
              <a:ext uri="{FF2B5EF4-FFF2-40B4-BE49-F238E27FC236}">
                <a16:creationId xmlns:a16="http://schemas.microsoft.com/office/drawing/2014/main" id="{14ED5F7E-3E0B-2F86-920A-1AA05FCA6C4B}"/>
              </a:ext>
            </a:extLst>
          </p:cNvPr>
          <p:cNvSpPr/>
          <p:nvPr/>
        </p:nvSpPr>
        <p:spPr>
          <a:xfrm>
            <a:off x="7722860" y="3612511"/>
            <a:ext cx="1277965" cy="387281"/>
          </a:xfrm>
          <a:prstGeom prst="rect">
            <a:avLst/>
          </a:prstGeom>
          <a:noFill/>
          <a:ln/>
        </p:spPr>
        <p:txBody>
          <a:bodyPr wrap="square" rtlCol="0" anchor="ctr"/>
          <a:lstStyle/>
          <a:p>
            <a:pPr marL="0" indent="0" algn="l">
              <a:buNone/>
            </a:pPr>
            <a:r>
              <a:rPr lang="en-US" sz="1400" dirty="0">
                <a:latin typeface="Roboto" panose="02000000000000000000" pitchFamily="2" charset="0"/>
                <a:ea typeface="Roboto" panose="02000000000000000000" pitchFamily="2" charset="0"/>
              </a:rPr>
              <a:t>60</a:t>
            </a:r>
          </a:p>
        </p:txBody>
      </p:sp>
      <p:sp>
        <p:nvSpPr>
          <p:cNvPr id="16" name="Text 4">
            <a:extLst>
              <a:ext uri="{FF2B5EF4-FFF2-40B4-BE49-F238E27FC236}">
                <a16:creationId xmlns:a16="http://schemas.microsoft.com/office/drawing/2014/main" id="{3ABC7644-6D4C-2C9E-33CE-4824F5DDC067}"/>
              </a:ext>
            </a:extLst>
          </p:cNvPr>
          <p:cNvSpPr/>
          <p:nvPr/>
        </p:nvSpPr>
        <p:spPr>
          <a:xfrm>
            <a:off x="10022713" y="3624772"/>
            <a:ext cx="1040201" cy="387281"/>
          </a:xfrm>
          <a:prstGeom prst="rect">
            <a:avLst/>
          </a:prstGeom>
          <a:noFill/>
          <a:ln/>
        </p:spPr>
        <p:txBody>
          <a:bodyPr wrap="square" rtlCol="0" anchor="ctr"/>
          <a:lstStyle/>
          <a:p>
            <a:pPr marL="0" indent="0" algn="l">
              <a:buNone/>
            </a:pPr>
            <a:r>
              <a:rPr lang="en-US" sz="1600" dirty="0">
                <a:latin typeface="Roboto" panose="02000000000000000000" pitchFamily="2" charset="0"/>
                <a:ea typeface="Roboto" panose="02000000000000000000" pitchFamily="2" charset="0"/>
              </a:rPr>
              <a:t>25/100</a:t>
            </a:r>
            <a:endParaRPr lang="en-US" sz="1400" dirty="0">
              <a:latin typeface="Roboto" panose="02000000000000000000" pitchFamily="2" charset="0"/>
              <a:ea typeface="Roboto" panose="02000000000000000000" pitchFamily="2" charset="0"/>
            </a:endParaRPr>
          </a:p>
        </p:txBody>
      </p:sp>
      <p:sp>
        <p:nvSpPr>
          <p:cNvPr id="17" name="Text 4">
            <a:extLst>
              <a:ext uri="{FF2B5EF4-FFF2-40B4-BE49-F238E27FC236}">
                <a16:creationId xmlns:a16="http://schemas.microsoft.com/office/drawing/2014/main" id="{B1571B36-B069-499F-70A1-24E63761CDA3}"/>
              </a:ext>
            </a:extLst>
          </p:cNvPr>
          <p:cNvSpPr/>
          <p:nvPr/>
        </p:nvSpPr>
        <p:spPr>
          <a:xfrm>
            <a:off x="9836025" y="4976233"/>
            <a:ext cx="795268" cy="387281"/>
          </a:xfrm>
          <a:prstGeom prst="rect">
            <a:avLst/>
          </a:prstGeom>
          <a:noFill/>
          <a:ln/>
        </p:spPr>
        <p:txBody>
          <a:bodyPr wrap="square" rtlCol="0" anchor="ctr"/>
          <a:lstStyle/>
          <a:p>
            <a:pPr marL="0" indent="0" algn="l">
              <a:buNone/>
            </a:pPr>
            <a:r>
              <a:rPr lang="en-US" sz="1600" dirty="0">
                <a:latin typeface="Roboto" panose="02000000000000000000" pitchFamily="2" charset="0"/>
                <a:ea typeface="Roboto" panose="02000000000000000000" pitchFamily="2" charset="0"/>
              </a:rPr>
              <a:t>21K</a:t>
            </a:r>
            <a:endParaRPr lang="en-US" sz="1400" dirty="0">
              <a:latin typeface="Roboto" panose="02000000000000000000" pitchFamily="2" charset="0"/>
              <a:ea typeface="Roboto" panose="02000000000000000000" pitchFamily="2" charset="0"/>
            </a:endParaRPr>
          </a:p>
        </p:txBody>
      </p:sp>
      <p:sp>
        <p:nvSpPr>
          <p:cNvPr id="20" name="Text 49">
            <a:extLst>
              <a:ext uri="{FF2B5EF4-FFF2-40B4-BE49-F238E27FC236}">
                <a16:creationId xmlns:a16="http://schemas.microsoft.com/office/drawing/2014/main" id="{1A5D6180-EB3D-1F36-BEC5-FB66BAF30C41}"/>
              </a:ext>
            </a:extLst>
          </p:cNvPr>
          <p:cNvSpPr/>
          <p:nvPr/>
        </p:nvSpPr>
        <p:spPr>
          <a:xfrm>
            <a:off x="2988000" y="4662255"/>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+5162%</a:t>
            </a:r>
            <a:endParaRPr lang="en-US" sz="1100" dirty="0">
              <a:latin typeface="Roboto" panose="02000000000000000000" pitchFamily="2" charset="0"/>
              <a:ea typeface="Roboto" panose="02000000000000000000" pitchFamily="2" charset="0"/>
            </a:endParaRPr>
          </a:p>
        </p:txBody>
      </p:sp>
      <p:sp>
        <p:nvSpPr>
          <p:cNvPr id="21" name="Text 4">
            <a:extLst>
              <a:ext uri="{FF2B5EF4-FFF2-40B4-BE49-F238E27FC236}">
                <a16:creationId xmlns:a16="http://schemas.microsoft.com/office/drawing/2014/main" id="{505E06D9-00C7-E21F-3F0F-5F4CF0013F10}"/>
              </a:ext>
            </a:extLst>
          </p:cNvPr>
          <p:cNvSpPr/>
          <p:nvPr/>
        </p:nvSpPr>
        <p:spPr>
          <a:xfrm>
            <a:off x="801696" y="4964159"/>
            <a:ext cx="728460" cy="387281"/>
          </a:xfrm>
          <a:prstGeom prst="rect">
            <a:avLst/>
          </a:prstGeom>
          <a:noFill/>
          <a:ln/>
        </p:spPr>
        <p:txBody>
          <a:bodyPr wrap="square" rtlCol="0" anchor="ctr"/>
          <a:lstStyle/>
          <a:p>
            <a:pPr marL="0" indent="0" algn="l">
              <a:buNone/>
            </a:pPr>
            <a:r>
              <a:rPr lang="en-US" sz="1600" dirty="0">
                <a:latin typeface="Roboto" panose="02000000000000000000" pitchFamily="2" charset="0"/>
                <a:ea typeface="Roboto" panose="02000000000000000000" pitchFamily="2" charset="0"/>
              </a:rPr>
              <a:t>21</a:t>
            </a:r>
            <a:endParaRPr lang="en-US" sz="1400" dirty="0">
              <a:latin typeface="Roboto" panose="02000000000000000000" pitchFamily="2" charset="0"/>
              <a:ea typeface="Roboto" panose="02000000000000000000" pitchFamily="2" charset="0"/>
            </a:endParaRPr>
          </a:p>
        </p:txBody>
      </p:sp>
      <p:sp>
        <p:nvSpPr>
          <p:cNvPr id="22" name="Text 4">
            <a:extLst>
              <a:ext uri="{FF2B5EF4-FFF2-40B4-BE49-F238E27FC236}">
                <a16:creationId xmlns:a16="http://schemas.microsoft.com/office/drawing/2014/main" id="{49BB16D4-3719-307B-7594-BFAB38CE79A1}"/>
              </a:ext>
            </a:extLst>
          </p:cNvPr>
          <p:cNvSpPr/>
          <p:nvPr/>
        </p:nvSpPr>
        <p:spPr>
          <a:xfrm>
            <a:off x="3104967" y="4933401"/>
            <a:ext cx="620247" cy="387281"/>
          </a:xfrm>
          <a:prstGeom prst="rect">
            <a:avLst/>
          </a:prstGeom>
          <a:noFill/>
          <a:ln/>
        </p:spPr>
        <p:txBody>
          <a:bodyPr wrap="square" rtlCol="0" anchor="ctr"/>
          <a:lstStyle/>
          <a:p>
            <a:pPr marL="0" indent="0" algn="l">
              <a:buNone/>
            </a:pPr>
            <a:r>
              <a:rPr lang="en-US" sz="1400" dirty="0">
                <a:latin typeface="Roboto" panose="02000000000000000000" pitchFamily="2" charset="0"/>
                <a:ea typeface="Roboto" panose="02000000000000000000" pitchFamily="2" charset="0"/>
              </a:rPr>
              <a:t>375</a:t>
            </a:r>
          </a:p>
        </p:txBody>
      </p:sp>
      <p:sp>
        <p:nvSpPr>
          <p:cNvPr id="23" name="Text 4">
            <a:extLst>
              <a:ext uri="{FF2B5EF4-FFF2-40B4-BE49-F238E27FC236}">
                <a16:creationId xmlns:a16="http://schemas.microsoft.com/office/drawing/2014/main" id="{CA2316C9-C6B2-4345-291F-088022C4E9ED}"/>
              </a:ext>
            </a:extLst>
          </p:cNvPr>
          <p:cNvSpPr/>
          <p:nvPr/>
        </p:nvSpPr>
        <p:spPr>
          <a:xfrm>
            <a:off x="5417260" y="4939193"/>
            <a:ext cx="1031666" cy="387281"/>
          </a:xfrm>
          <a:prstGeom prst="rect">
            <a:avLst/>
          </a:prstGeom>
          <a:noFill/>
          <a:ln/>
        </p:spPr>
        <p:txBody>
          <a:bodyPr wrap="square" rtlCol="0" anchor="ctr"/>
          <a:lstStyle/>
          <a:p>
            <a:pPr marL="0" indent="0" algn="l">
              <a:buNone/>
            </a:pPr>
            <a:r>
              <a:rPr lang="en-US" sz="1600" dirty="0">
                <a:latin typeface="Roboto" panose="02000000000000000000" pitchFamily="2" charset="0"/>
                <a:ea typeface="Roboto" panose="02000000000000000000" pitchFamily="2" charset="0"/>
              </a:rPr>
              <a:t>434</a:t>
            </a:r>
            <a:endParaRPr lang="en-US" sz="1400" dirty="0">
              <a:latin typeface="Roboto" panose="02000000000000000000" pitchFamily="2" charset="0"/>
              <a:ea typeface="Roboto" panose="02000000000000000000" pitchFamily="2" charset="0"/>
            </a:endParaRPr>
          </a:p>
        </p:txBody>
      </p:sp>
      <p:sp>
        <p:nvSpPr>
          <p:cNvPr id="24" name="Text 4">
            <a:extLst>
              <a:ext uri="{FF2B5EF4-FFF2-40B4-BE49-F238E27FC236}">
                <a16:creationId xmlns:a16="http://schemas.microsoft.com/office/drawing/2014/main" id="{AF89D495-7CA6-FC5B-945B-C50A3E4EB671}"/>
              </a:ext>
            </a:extLst>
          </p:cNvPr>
          <p:cNvSpPr/>
          <p:nvPr/>
        </p:nvSpPr>
        <p:spPr>
          <a:xfrm>
            <a:off x="7717113" y="4951454"/>
            <a:ext cx="1131687" cy="387281"/>
          </a:xfrm>
          <a:prstGeom prst="rect">
            <a:avLst/>
          </a:prstGeom>
          <a:noFill/>
          <a:ln/>
        </p:spPr>
        <p:txBody>
          <a:bodyPr wrap="square" rtlCol="0" anchor="ctr"/>
          <a:lstStyle/>
          <a:p>
            <a:pPr marL="0" indent="0" algn="l">
              <a:buNone/>
            </a:pPr>
            <a:r>
              <a:rPr lang="en-US" sz="1600" dirty="0">
                <a:latin typeface="Roboto" panose="02000000000000000000" pitchFamily="2" charset="0"/>
                <a:ea typeface="Roboto" panose="02000000000000000000" pitchFamily="2" charset="0"/>
              </a:rPr>
              <a:t>1974</a:t>
            </a:r>
            <a:endParaRPr lang="en-US" sz="1400" dirty="0">
              <a:latin typeface="Roboto" panose="02000000000000000000" pitchFamily="2" charset="0"/>
              <a:ea typeface="Roboto" panose="02000000000000000000" pitchFamily="2" charset="0"/>
            </a:endParaRPr>
          </a:p>
        </p:txBody>
      </p:sp>
      <p:sp>
        <p:nvSpPr>
          <p:cNvPr id="25" name="Text 4">
            <a:extLst>
              <a:ext uri="{FF2B5EF4-FFF2-40B4-BE49-F238E27FC236}">
                <a16:creationId xmlns:a16="http://schemas.microsoft.com/office/drawing/2014/main" id="{152729BE-3460-E1E6-94EA-2733C13DE894}"/>
              </a:ext>
            </a:extLst>
          </p:cNvPr>
          <p:cNvSpPr/>
          <p:nvPr/>
        </p:nvSpPr>
        <p:spPr>
          <a:xfrm>
            <a:off x="5279525" y="3632717"/>
            <a:ext cx="796868" cy="387281"/>
          </a:xfrm>
          <a:prstGeom prst="rect">
            <a:avLst/>
          </a:prstGeom>
          <a:noFill/>
          <a:ln/>
        </p:spPr>
        <p:txBody>
          <a:bodyPr wrap="square" rtlCol="0" anchor="ctr"/>
          <a:lstStyle/>
          <a:p>
            <a:pPr marL="0" indent="0" algn="l">
              <a:buNone/>
            </a:pPr>
            <a:r>
              <a:rPr lang="en-US" sz="1600" dirty="0">
                <a:latin typeface="Roboto" panose="02000000000000000000" pitchFamily="2" charset="0"/>
                <a:ea typeface="Roboto" panose="02000000000000000000" pitchFamily="2" charset="0"/>
              </a:rPr>
              <a:t>263K</a:t>
            </a:r>
            <a:endParaRPr lang="en-US" sz="1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318686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0899E-C991-6B8B-B19F-CD810EA391DE}"/>
            </a:ext>
          </a:extLst>
        </p:cNvPr>
        <p:cNvGrpSpPr/>
        <p:nvPr/>
      </p:nvGrpSpPr>
      <p:grpSpPr>
        <a:xfrm>
          <a:off x="0" y="0"/>
          <a:ext cx="0" cy="0"/>
          <a:chOff x="0" y="0"/>
          <a:chExt cx="0" cy="0"/>
        </a:xfrm>
      </p:grpSpPr>
      <p:graphicFrame>
        <p:nvGraphicFramePr>
          <p:cNvPr id="7" name="Gráfico 6">
            <a:extLst>
              <a:ext uri="{FF2B5EF4-FFF2-40B4-BE49-F238E27FC236}">
                <a16:creationId xmlns:a16="http://schemas.microsoft.com/office/drawing/2014/main" id="{CD37D1C1-828C-94C7-EF88-88EEA8CC0957}"/>
              </a:ext>
            </a:extLst>
          </p:cNvPr>
          <p:cNvGraphicFramePr>
            <a:graphicFrameLocks/>
          </p:cNvGraphicFramePr>
          <p:nvPr>
            <p:extLst>
              <p:ext uri="{D42A27DB-BD31-4B8C-83A1-F6EECF244321}">
                <p14:modId xmlns:p14="http://schemas.microsoft.com/office/powerpoint/2010/main" val="838250107"/>
              </p:ext>
            </p:extLst>
          </p:nvPr>
        </p:nvGraphicFramePr>
        <p:xfrm>
          <a:off x="176212" y="1077806"/>
          <a:ext cx="10364788" cy="4826722"/>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a:extLst>
              <a:ext uri="{FF2B5EF4-FFF2-40B4-BE49-F238E27FC236}">
                <a16:creationId xmlns:a16="http://schemas.microsoft.com/office/drawing/2014/main" id="{44B47DF7-4E6D-6782-770E-67B143839603}"/>
              </a:ext>
            </a:extLst>
          </p:cNvPr>
          <p:cNvSpPr txBox="1"/>
          <p:nvPr/>
        </p:nvSpPr>
        <p:spPr>
          <a:xfrm>
            <a:off x="0" y="291211"/>
            <a:ext cx="12191999" cy="635559"/>
          </a:xfrm>
          <a:prstGeom prst="rect">
            <a:avLst/>
          </a:prstGeom>
          <a:noFill/>
        </p:spPr>
        <p:txBody>
          <a:bodyPr wrap="square" rtlCol="0">
            <a:spAutoFit/>
          </a:bodyPr>
          <a:lstStyle/>
          <a:p>
            <a:pPr lvl="1" algn="ctr"/>
            <a:r>
              <a:rPr lang="es-MX" sz="3530" dirty="0">
                <a:latin typeface="Lato Hairline" panose="020F0202020204030203" pitchFamily="34" charset="0"/>
              </a:rPr>
              <a:t>MENCIONES Y ALCANCE</a:t>
            </a:r>
          </a:p>
        </p:txBody>
      </p:sp>
      <p:sp>
        <p:nvSpPr>
          <p:cNvPr id="3" name="Marcador de número de diapositiva 2">
            <a:extLst>
              <a:ext uri="{FF2B5EF4-FFF2-40B4-BE49-F238E27FC236}">
                <a16:creationId xmlns:a16="http://schemas.microsoft.com/office/drawing/2014/main" id="{B93A6741-2F2D-4CA2-E4CA-6A5EC315139B}"/>
              </a:ext>
            </a:extLst>
          </p:cNvPr>
          <p:cNvSpPr>
            <a:spLocks noGrp="1"/>
          </p:cNvSpPr>
          <p:nvPr>
            <p:ph type="sldNum" sz="quarter" idx="12"/>
          </p:nvPr>
        </p:nvSpPr>
        <p:spPr/>
        <p:txBody>
          <a:bodyPr/>
          <a:lstStyle/>
          <a:p>
            <a:fld id="{BCD50E75-C482-D349-A535-D00DC07670B7}" type="slidenum">
              <a:rPr lang="es-MX" smtClean="0"/>
              <a:t>27</a:t>
            </a:fld>
            <a:endParaRPr lang="es-MX"/>
          </a:p>
        </p:txBody>
      </p:sp>
      <p:sp>
        <p:nvSpPr>
          <p:cNvPr id="4" name="CuadroTexto 3">
            <a:extLst>
              <a:ext uri="{FF2B5EF4-FFF2-40B4-BE49-F238E27FC236}">
                <a16:creationId xmlns:a16="http://schemas.microsoft.com/office/drawing/2014/main" id="{7649B7E6-FEDD-6BBA-8B27-0A5FA22A0909}"/>
              </a:ext>
            </a:extLst>
          </p:cNvPr>
          <p:cNvSpPr txBox="1"/>
          <p:nvPr/>
        </p:nvSpPr>
        <p:spPr>
          <a:xfrm>
            <a:off x="666750" y="6055564"/>
            <a:ext cx="9182100" cy="282385"/>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Investigación realizada por  Ideas Frescas</a:t>
            </a:r>
          </a:p>
        </p:txBody>
      </p:sp>
      <p:sp>
        <p:nvSpPr>
          <p:cNvPr id="5" name="CuadroTexto 4">
            <a:extLst>
              <a:ext uri="{FF2B5EF4-FFF2-40B4-BE49-F238E27FC236}">
                <a16:creationId xmlns:a16="http://schemas.microsoft.com/office/drawing/2014/main" id="{319EED9A-6D7C-1F1D-74DA-B381C27F7B94}"/>
              </a:ext>
            </a:extLst>
          </p:cNvPr>
          <p:cNvSpPr txBox="1"/>
          <p:nvPr/>
        </p:nvSpPr>
        <p:spPr>
          <a:xfrm>
            <a:off x="3032757" y="858013"/>
            <a:ext cx="6126480" cy="369332"/>
          </a:xfrm>
          <a:prstGeom prst="rect">
            <a:avLst/>
          </a:prstGeom>
          <a:noFill/>
        </p:spPr>
        <p:txBody>
          <a:bodyPr wrap="square">
            <a:spAutoFit/>
          </a:bodyPr>
          <a:lstStyle/>
          <a:p>
            <a:pPr algn="ctr"/>
            <a:r>
              <a:rPr lang="es-MX" sz="1800" i="1" dirty="0">
                <a:solidFill>
                  <a:srgbClr val="FF0000"/>
                </a:solidFill>
                <a:latin typeface="Playfair Display" panose="00000500000000000000" pitchFamily="50" charset="0"/>
              </a:rPr>
              <a:t>Periodo </a:t>
            </a:r>
            <a:r>
              <a:rPr lang="es-MX" i="1" dirty="0">
                <a:solidFill>
                  <a:srgbClr val="FF0000"/>
                </a:solidFill>
                <a:latin typeface="Playfair Display" panose="00000500000000000000" pitchFamily="50" charset="0"/>
              </a:rPr>
              <a:t>a evaluar cuando</a:t>
            </a:r>
            <a:r>
              <a:rPr lang="es-MX" sz="1800" i="1" dirty="0">
                <a:solidFill>
                  <a:srgbClr val="FF0000"/>
                </a:solidFill>
                <a:latin typeface="Playfair Display" panose="00000500000000000000" pitchFamily="50" charset="0"/>
              </a:rPr>
              <a:t> se mencionó ‘Semana de la Moto’</a:t>
            </a:r>
            <a:endParaRPr lang="es-MX" dirty="0"/>
          </a:p>
        </p:txBody>
      </p:sp>
      <p:sp>
        <p:nvSpPr>
          <p:cNvPr id="9" name="CuadroTexto 8">
            <a:extLst>
              <a:ext uri="{FF2B5EF4-FFF2-40B4-BE49-F238E27FC236}">
                <a16:creationId xmlns:a16="http://schemas.microsoft.com/office/drawing/2014/main" id="{FE9BC63F-9773-5F7B-CD94-B49884592D04}"/>
              </a:ext>
            </a:extLst>
          </p:cNvPr>
          <p:cNvSpPr txBox="1"/>
          <p:nvPr/>
        </p:nvSpPr>
        <p:spPr bwMode="auto">
          <a:xfrm>
            <a:off x="10422139" y="3436424"/>
            <a:ext cx="1769862" cy="376999"/>
          </a:xfrm>
          <a:prstGeom prst="rect">
            <a:avLst/>
          </a:prstGeom>
          <a:noFill/>
          <a:ln w="9525">
            <a:noFill/>
            <a:prstDash val="dot"/>
            <a:miter lim="800000"/>
            <a:headEnd/>
            <a:tailEnd/>
          </a:ln>
        </p:spPr>
        <p:txBody>
          <a:bodyPr wrap="square" lIns="124971" tIns="62486" rIns="124971" bIns="62486" rtlCol="0" anchor="ctr">
            <a:spAutoFit/>
          </a:bodyPr>
          <a:lstStyle/>
          <a:p>
            <a:pPr marL="15875" marR="0" lvl="0" indent="-3175" defTabSz="914400" rtl="0" eaLnBrk="1" fontAlgn="auto" latinLnBrk="0" hangingPunct="1">
              <a:lnSpc>
                <a:spcPct val="80000"/>
              </a:lnSpc>
              <a:spcBef>
                <a:spcPts val="0"/>
              </a:spcBef>
              <a:spcAft>
                <a:spcPts val="0"/>
              </a:spcAft>
              <a:buClrTx/>
              <a:buSzTx/>
              <a:buFontTx/>
              <a:buNone/>
              <a:defRPr/>
            </a:pPr>
            <a:r>
              <a:rPr lang="es-ES_tradnl" sz="2000" b="1" dirty="0">
                <a:solidFill>
                  <a:srgbClr val="002060"/>
                </a:solidFill>
                <a:latin typeface="Lato" panose="020F0502020204030203" pitchFamily="34" charset="77"/>
                <a:ea typeface="Roboto" panose="02000000000000000000" pitchFamily="2" charset="0"/>
                <a:cs typeface="Roboto" panose="02000000000000000000" pitchFamily="2" charset="0"/>
              </a:rPr>
              <a:t>MENCIONES</a:t>
            </a:r>
          </a:p>
        </p:txBody>
      </p:sp>
      <p:sp>
        <p:nvSpPr>
          <p:cNvPr id="10" name="CuadroTexto 9">
            <a:extLst>
              <a:ext uri="{FF2B5EF4-FFF2-40B4-BE49-F238E27FC236}">
                <a16:creationId xmlns:a16="http://schemas.microsoft.com/office/drawing/2014/main" id="{DA49B7A9-6143-6A7D-24C3-E6341A6608FB}"/>
              </a:ext>
            </a:extLst>
          </p:cNvPr>
          <p:cNvSpPr txBox="1"/>
          <p:nvPr/>
        </p:nvSpPr>
        <p:spPr bwMode="auto">
          <a:xfrm>
            <a:off x="10422139" y="3852100"/>
            <a:ext cx="1769862" cy="376999"/>
          </a:xfrm>
          <a:prstGeom prst="rect">
            <a:avLst/>
          </a:prstGeom>
          <a:noFill/>
          <a:ln w="9525">
            <a:noFill/>
            <a:prstDash val="dot"/>
            <a:miter lim="800000"/>
            <a:headEnd/>
            <a:tailEnd/>
          </a:ln>
        </p:spPr>
        <p:txBody>
          <a:bodyPr wrap="square" lIns="124971" tIns="62486" rIns="124971" bIns="62486" rtlCol="0" anchor="ctr">
            <a:spAutoFit/>
          </a:bodyPr>
          <a:lstStyle/>
          <a:p>
            <a:pPr marL="15875" marR="0" lvl="0" indent="-3175" defTabSz="914400" rtl="0" eaLnBrk="1" fontAlgn="auto" latinLnBrk="0" hangingPunct="1">
              <a:lnSpc>
                <a:spcPct val="80000"/>
              </a:lnSpc>
              <a:spcBef>
                <a:spcPts val="0"/>
              </a:spcBef>
              <a:spcAft>
                <a:spcPts val="0"/>
              </a:spcAft>
              <a:buClrTx/>
              <a:buSzTx/>
              <a:buFontTx/>
              <a:buNone/>
              <a:defRPr/>
            </a:pPr>
            <a:r>
              <a:rPr lang="es-ES_tradnl" sz="2000" b="1" dirty="0">
                <a:solidFill>
                  <a:schemeClr val="accent2"/>
                </a:solidFill>
                <a:latin typeface="Lato" panose="020F0502020204030203" pitchFamily="34" charset="77"/>
                <a:ea typeface="Roboto" panose="02000000000000000000" pitchFamily="2" charset="0"/>
                <a:cs typeface="Roboto" panose="02000000000000000000" pitchFamily="2" charset="0"/>
              </a:rPr>
              <a:t>ALCANCE</a:t>
            </a:r>
          </a:p>
        </p:txBody>
      </p:sp>
      <p:sp>
        <p:nvSpPr>
          <p:cNvPr id="11" name="CuadroTexto 11">
            <a:extLst>
              <a:ext uri="{FF2B5EF4-FFF2-40B4-BE49-F238E27FC236}">
                <a16:creationId xmlns:a16="http://schemas.microsoft.com/office/drawing/2014/main" id="{656C6A00-CAC8-AB34-9FBC-12885B277065}"/>
              </a:ext>
            </a:extLst>
          </p:cNvPr>
          <p:cNvSpPr txBox="1"/>
          <p:nvPr/>
        </p:nvSpPr>
        <p:spPr>
          <a:xfrm>
            <a:off x="1049660" y="2301289"/>
            <a:ext cx="1983097" cy="276999"/>
          </a:xfrm>
          <a:prstGeom prst="rect">
            <a:avLst/>
          </a:prstGeom>
          <a:solidFill>
            <a:schemeClr val="bg1"/>
          </a:solidFill>
          <a:ln>
            <a:solidFill>
              <a:schemeClr val="bg1">
                <a:lumMod val="75000"/>
              </a:schemeClr>
            </a:solidFill>
          </a:ln>
        </p:spPr>
        <p:txBody>
          <a:bodyPr wrap="square" rtlCol="0">
            <a:spAutoFit/>
          </a:bodyPr>
          <a:lstStyle>
            <a:defPPr>
              <a:defRPr lang="es-MX"/>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s-MX" sz="1200" dirty="0">
                <a:latin typeface="Playfair Display" panose="00000500000000000000" pitchFamily="2" charset="0"/>
                <a:ea typeface="Roboto Th" pitchFamily="2" charset="0"/>
              </a:rPr>
              <a:t>Inicio semana de la Moto</a:t>
            </a:r>
          </a:p>
        </p:txBody>
      </p:sp>
      <p:cxnSp>
        <p:nvCxnSpPr>
          <p:cNvPr id="12" name="Conector recto de flecha 11">
            <a:extLst>
              <a:ext uri="{FF2B5EF4-FFF2-40B4-BE49-F238E27FC236}">
                <a16:creationId xmlns:a16="http://schemas.microsoft.com/office/drawing/2014/main" id="{2488977F-8E47-0504-F51D-C37D9A3AB5BC}"/>
              </a:ext>
            </a:extLst>
          </p:cNvPr>
          <p:cNvCxnSpPr>
            <a:cxnSpLocks/>
            <a:stCxn id="11" idx="2"/>
          </p:cNvCxnSpPr>
          <p:nvPr/>
        </p:nvCxnSpPr>
        <p:spPr>
          <a:xfrm>
            <a:off x="2041209" y="2578288"/>
            <a:ext cx="158431" cy="1462311"/>
          </a:xfrm>
          <a:prstGeom prst="straightConnector1">
            <a:avLst/>
          </a:prstGeom>
          <a:ln w="1270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EB77A562-76F0-47E4-B6A9-792AC5D87D9D}"/>
              </a:ext>
            </a:extLst>
          </p:cNvPr>
          <p:cNvCxnSpPr>
            <a:cxnSpLocks/>
            <a:stCxn id="14" idx="2"/>
          </p:cNvCxnSpPr>
          <p:nvPr/>
        </p:nvCxnSpPr>
        <p:spPr>
          <a:xfrm flipH="1">
            <a:off x="4963160" y="2578288"/>
            <a:ext cx="1933947" cy="1861632"/>
          </a:xfrm>
          <a:prstGeom prst="straightConnector1">
            <a:avLst/>
          </a:prstGeom>
          <a:ln w="1270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CuadroTexto 11">
            <a:extLst>
              <a:ext uri="{FF2B5EF4-FFF2-40B4-BE49-F238E27FC236}">
                <a16:creationId xmlns:a16="http://schemas.microsoft.com/office/drawing/2014/main" id="{51759145-2CEB-F2D9-B18E-547A75F060ED}"/>
              </a:ext>
            </a:extLst>
          </p:cNvPr>
          <p:cNvSpPr txBox="1"/>
          <p:nvPr/>
        </p:nvSpPr>
        <p:spPr>
          <a:xfrm>
            <a:off x="6032284" y="2301289"/>
            <a:ext cx="1729646" cy="276999"/>
          </a:xfrm>
          <a:prstGeom prst="rect">
            <a:avLst/>
          </a:prstGeom>
          <a:solidFill>
            <a:schemeClr val="bg1"/>
          </a:solidFill>
          <a:ln>
            <a:solidFill>
              <a:schemeClr val="bg1">
                <a:lumMod val="75000"/>
              </a:schemeClr>
            </a:solidFill>
          </a:ln>
        </p:spPr>
        <p:txBody>
          <a:bodyPr wrap="square" rtlCol="0">
            <a:spAutoFit/>
          </a:bodyPr>
          <a:lstStyle>
            <a:defPPr>
              <a:defRPr lang="es-MX"/>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s-MX" sz="1200" dirty="0">
                <a:latin typeface="Playfair Display" panose="00000500000000000000" pitchFamily="2" charset="0"/>
                <a:ea typeface="Roboto Th" pitchFamily="2" charset="0"/>
              </a:rPr>
              <a:t>Fin semana de la Moto</a:t>
            </a:r>
          </a:p>
        </p:txBody>
      </p:sp>
    </p:spTree>
    <p:extLst>
      <p:ext uri="{BB962C8B-B14F-4D97-AF65-F5344CB8AC3E}">
        <p14:creationId xmlns:p14="http://schemas.microsoft.com/office/powerpoint/2010/main" val="3802779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3105A-2CFD-79EA-B9F8-2C7D24AC8A73}"/>
            </a:ext>
          </a:extLst>
        </p:cNvPr>
        <p:cNvGrpSpPr/>
        <p:nvPr/>
      </p:nvGrpSpPr>
      <p:grpSpPr>
        <a:xfrm>
          <a:off x="0" y="0"/>
          <a:ext cx="0" cy="0"/>
          <a:chOff x="0" y="0"/>
          <a:chExt cx="0" cy="0"/>
        </a:xfrm>
      </p:grpSpPr>
      <p:graphicFrame>
        <p:nvGraphicFramePr>
          <p:cNvPr id="7" name="Gráfico 6">
            <a:extLst>
              <a:ext uri="{FF2B5EF4-FFF2-40B4-BE49-F238E27FC236}">
                <a16:creationId xmlns:a16="http://schemas.microsoft.com/office/drawing/2014/main" id="{3146BBB8-D986-F6F0-7592-2793E60EEC1D}"/>
              </a:ext>
            </a:extLst>
          </p:cNvPr>
          <p:cNvGraphicFramePr>
            <a:graphicFrameLocks/>
          </p:cNvGraphicFramePr>
          <p:nvPr/>
        </p:nvGraphicFramePr>
        <p:xfrm>
          <a:off x="176212" y="1077806"/>
          <a:ext cx="10364788" cy="4826722"/>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a:extLst>
              <a:ext uri="{FF2B5EF4-FFF2-40B4-BE49-F238E27FC236}">
                <a16:creationId xmlns:a16="http://schemas.microsoft.com/office/drawing/2014/main" id="{24F22BCE-7E85-1D4F-B682-6694398056ED}"/>
              </a:ext>
            </a:extLst>
          </p:cNvPr>
          <p:cNvSpPr txBox="1"/>
          <p:nvPr/>
        </p:nvSpPr>
        <p:spPr>
          <a:xfrm>
            <a:off x="0" y="291211"/>
            <a:ext cx="12191999" cy="635559"/>
          </a:xfrm>
          <a:prstGeom prst="rect">
            <a:avLst/>
          </a:prstGeom>
          <a:noFill/>
        </p:spPr>
        <p:txBody>
          <a:bodyPr wrap="square" rtlCol="0">
            <a:spAutoFit/>
          </a:bodyPr>
          <a:lstStyle/>
          <a:p>
            <a:pPr lvl="1" algn="ctr"/>
            <a:r>
              <a:rPr lang="es-MX" sz="3530" dirty="0">
                <a:latin typeface="Lato Hairline" panose="020F0202020204030203" pitchFamily="34" charset="0"/>
              </a:rPr>
              <a:t>MENCIONES Y ALCANCE</a:t>
            </a:r>
          </a:p>
        </p:txBody>
      </p:sp>
      <p:sp>
        <p:nvSpPr>
          <p:cNvPr id="3" name="Marcador de número de diapositiva 2">
            <a:extLst>
              <a:ext uri="{FF2B5EF4-FFF2-40B4-BE49-F238E27FC236}">
                <a16:creationId xmlns:a16="http://schemas.microsoft.com/office/drawing/2014/main" id="{86EF287E-8702-F6B5-4C65-E9EA18B68C98}"/>
              </a:ext>
            </a:extLst>
          </p:cNvPr>
          <p:cNvSpPr>
            <a:spLocks noGrp="1"/>
          </p:cNvSpPr>
          <p:nvPr>
            <p:ph type="sldNum" sz="quarter" idx="12"/>
          </p:nvPr>
        </p:nvSpPr>
        <p:spPr/>
        <p:txBody>
          <a:bodyPr/>
          <a:lstStyle/>
          <a:p>
            <a:fld id="{BCD50E75-C482-D349-A535-D00DC07670B7}" type="slidenum">
              <a:rPr lang="es-MX" smtClean="0"/>
              <a:t>28</a:t>
            </a:fld>
            <a:endParaRPr lang="es-MX"/>
          </a:p>
        </p:txBody>
      </p:sp>
      <p:sp>
        <p:nvSpPr>
          <p:cNvPr id="4" name="CuadroTexto 3">
            <a:extLst>
              <a:ext uri="{FF2B5EF4-FFF2-40B4-BE49-F238E27FC236}">
                <a16:creationId xmlns:a16="http://schemas.microsoft.com/office/drawing/2014/main" id="{B12A8B62-31FD-813F-718D-4C3D6D8A9C94}"/>
              </a:ext>
            </a:extLst>
          </p:cNvPr>
          <p:cNvSpPr txBox="1"/>
          <p:nvPr/>
        </p:nvSpPr>
        <p:spPr>
          <a:xfrm>
            <a:off x="666750" y="6055564"/>
            <a:ext cx="9182100" cy="282385"/>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Investigación realizada por  Ideas Frescas</a:t>
            </a:r>
          </a:p>
        </p:txBody>
      </p:sp>
      <p:sp>
        <p:nvSpPr>
          <p:cNvPr id="5" name="CuadroTexto 4">
            <a:extLst>
              <a:ext uri="{FF2B5EF4-FFF2-40B4-BE49-F238E27FC236}">
                <a16:creationId xmlns:a16="http://schemas.microsoft.com/office/drawing/2014/main" id="{0956665B-39AA-14C1-A320-A0DEA72DC8C4}"/>
              </a:ext>
            </a:extLst>
          </p:cNvPr>
          <p:cNvSpPr txBox="1"/>
          <p:nvPr/>
        </p:nvSpPr>
        <p:spPr>
          <a:xfrm>
            <a:off x="3032757" y="858013"/>
            <a:ext cx="6126480" cy="369332"/>
          </a:xfrm>
          <a:prstGeom prst="rect">
            <a:avLst/>
          </a:prstGeom>
          <a:noFill/>
        </p:spPr>
        <p:txBody>
          <a:bodyPr wrap="square">
            <a:spAutoFit/>
          </a:bodyPr>
          <a:lstStyle/>
          <a:p>
            <a:pPr algn="ctr"/>
            <a:r>
              <a:rPr lang="es-MX" sz="1800" i="1" dirty="0">
                <a:solidFill>
                  <a:srgbClr val="FF0000"/>
                </a:solidFill>
                <a:latin typeface="Playfair Display" panose="00000500000000000000" pitchFamily="50" charset="0"/>
              </a:rPr>
              <a:t>Periodo </a:t>
            </a:r>
            <a:r>
              <a:rPr lang="es-MX" i="1" dirty="0">
                <a:solidFill>
                  <a:srgbClr val="FF0000"/>
                </a:solidFill>
                <a:latin typeface="Playfair Display" panose="00000500000000000000" pitchFamily="50" charset="0"/>
              </a:rPr>
              <a:t>a evaluar cuando</a:t>
            </a:r>
            <a:r>
              <a:rPr lang="es-MX" sz="1800" i="1" dirty="0">
                <a:solidFill>
                  <a:srgbClr val="FF0000"/>
                </a:solidFill>
                <a:latin typeface="Playfair Display" panose="00000500000000000000" pitchFamily="50" charset="0"/>
              </a:rPr>
              <a:t> se mencionó ‘Semana de la Moto’</a:t>
            </a:r>
            <a:endParaRPr lang="es-MX" dirty="0"/>
          </a:p>
        </p:txBody>
      </p:sp>
      <p:sp>
        <p:nvSpPr>
          <p:cNvPr id="9" name="CuadroTexto 8">
            <a:extLst>
              <a:ext uri="{FF2B5EF4-FFF2-40B4-BE49-F238E27FC236}">
                <a16:creationId xmlns:a16="http://schemas.microsoft.com/office/drawing/2014/main" id="{588195EA-F68F-EB6B-910F-B2126B655B9B}"/>
              </a:ext>
            </a:extLst>
          </p:cNvPr>
          <p:cNvSpPr txBox="1"/>
          <p:nvPr/>
        </p:nvSpPr>
        <p:spPr bwMode="auto">
          <a:xfrm>
            <a:off x="10422139" y="3436424"/>
            <a:ext cx="1769862" cy="376999"/>
          </a:xfrm>
          <a:prstGeom prst="rect">
            <a:avLst/>
          </a:prstGeom>
          <a:noFill/>
          <a:ln w="9525">
            <a:noFill/>
            <a:prstDash val="dot"/>
            <a:miter lim="800000"/>
            <a:headEnd/>
            <a:tailEnd/>
          </a:ln>
        </p:spPr>
        <p:txBody>
          <a:bodyPr wrap="square" lIns="124971" tIns="62486" rIns="124971" bIns="62486" rtlCol="0" anchor="ctr">
            <a:spAutoFit/>
          </a:bodyPr>
          <a:lstStyle/>
          <a:p>
            <a:pPr marL="15875" marR="0" lvl="0" indent="-3175" defTabSz="914400" rtl="0" eaLnBrk="1" fontAlgn="auto" latinLnBrk="0" hangingPunct="1">
              <a:lnSpc>
                <a:spcPct val="80000"/>
              </a:lnSpc>
              <a:spcBef>
                <a:spcPts val="0"/>
              </a:spcBef>
              <a:spcAft>
                <a:spcPts val="0"/>
              </a:spcAft>
              <a:buClrTx/>
              <a:buSzTx/>
              <a:buFontTx/>
              <a:buNone/>
              <a:defRPr/>
            </a:pPr>
            <a:r>
              <a:rPr lang="es-ES_tradnl" sz="2000" b="1" dirty="0">
                <a:solidFill>
                  <a:srgbClr val="002060"/>
                </a:solidFill>
                <a:latin typeface="Lato" panose="020F0502020204030203" pitchFamily="34" charset="77"/>
                <a:ea typeface="Roboto" panose="02000000000000000000" pitchFamily="2" charset="0"/>
                <a:cs typeface="Roboto" panose="02000000000000000000" pitchFamily="2" charset="0"/>
              </a:rPr>
              <a:t>MENCIONES</a:t>
            </a:r>
          </a:p>
        </p:txBody>
      </p:sp>
      <p:sp>
        <p:nvSpPr>
          <p:cNvPr id="10" name="CuadroTexto 9">
            <a:extLst>
              <a:ext uri="{FF2B5EF4-FFF2-40B4-BE49-F238E27FC236}">
                <a16:creationId xmlns:a16="http://schemas.microsoft.com/office/drawing/2014/main" id="{1B34236D-E51B-CF42-F656-4093478ACB4C}"/>
              </a:ext>
            </a:extLst>
          </p:cNvPr>
          <p:cNvSpPr txBox="1"/>
          <p:nvPr/>
        </p:nvSpPr>
        <p:spPr bwMode="auto">
          <a:xfrm>
            <a:off x="10422139" y="3852100"/>
            <a:ext cx="1769862" cy="376999"/>
          </a:xfrm>
          <a:prstGeom prst="rect">
            <a:avLst/>
          </a:prstGeom>
          <a:noFill/>
          <a:ln w="9525">
            <a:noFill/>
            <a:prstDash val="dot"/>
            <a:miter lim="800000"/>
            <a:headEnd/>
            <a:tailEnd/>
          </a:ln>
        </p:spPr>
        <p:txBody>
          <a:bodyPr wrap="square" lIns="124971" tIns="62486" rIns="124971" bIns="62486" rtlCol="0" anchor="ctr">
            <a:spAutoFit/>
          </a:bodyPr>
          <a:lstStyle/>
          <a:p>
            <a:pPr marL="15875" marR="0" lvl="0" indent="-3175" defTabSz="914400" rtl="0" eaLnBrk="1" fontAlgn="auto" latinLnBrk="0" hangingPunct="1">
              <a:lnSpc>
                <a:spcPct val="80000"/>
              </a:lnSpc>
              <a:spcBef>
                <a:spcPts val="0"/>
              </a:spcBef>
              <a:spcAft>
                <a:spcPts val="0"/>
              </a:spcAft>
              <a:buClrTx/>
              <a:buSzTx/>
              <a:buFontTx/>
              <a:buNone/>
              <a:defRPr/>
            </a:pPr>
            <a:r>
              <a:rPr lang="es-ES_tradnl" sz="2000" b="1" dirty="0">
                <a:solidFill>
                  <a:schemeClr val="accent2"/>
                </a:solidFill>
                <a:latin typeface="Lato" panose="020F0502020204030203" pitchFamily="34" charset="77"/>
                <a:ea typeface="Roboto" panose="02000000000000000000" pitchFamily="2" charset="0"/>
                <a:cs typeface="Roboto" panose="02000000000000000000" pitchFamily="2" charset="0"/>
              </a:rPr>
              <a:t>ALCANCE</a:t>
            </a:r>
          </a:p>
        </p:txBody>
      </p:sp>
      <p:sp>
        <p:nvSpPr>
          <p:cNvPr id="11" name="CuadroTexto 11">
            <a:extLst>
              <a:ext uri="{FF2B5EF4-FFF2-40B4-BE49-F238E27FC236}">
                <a16:creationId xmlns:a16="http://schemas.microsoft.com/office/drawing/2014/main" id="{2B3FBE76-E692-B5E1-2713-785598C65F8A}"/>
              </a:ext>
            </a:extLst>
          </p:cNvPr>
          <p:cNvSpPr txBox="1"/>
          <p:nvPr/>
        </p:nvSpPr>
        <p:spPr>
          <a:xfrm>
            <a:off x="1049660" y="2301289"/>
            <a:ext cx="1983097" cy="276999"/>
          </a:xfrm>
          <a:prstGeom prst="rect">
            <a:avLst/>
          </a:prstGeom>
          <a:solidFill>
            <a:schemeClr val="bg1"/>
          </a:solidFill>
          <a:ln>
            <a:solidFill>
              <a:schemeClr val="bg1">
                <a:lumMod val="75000"/>
              </a:schemeClr>
            </a:solidFill>
          </a:ln>
        </p:spPr>
        <p:txBody>
          <a:bodyPr wrap="square" rtlCol="0">
            <a:spAutoFit/>
          </a:bodyPr>
          <a:lstStyle>
            <a:defPPr>
              <a:defRPr lang="es-MX"/>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s-MX" sz="1200" dirty="0">
                <a:latin typeface="Playfair Display" panose="00000500000000000000" pitchFamily="2" charset="0"/>
                <a:ea typeface="Roboto Th" pitchFamily="2" charset="0"/>
              </a:rPr>
              <a:t>Inicio semana de la Moto</a:t>
            </a:r>
          </a:p>
        </p:txBody>
      </p:sp>
      <p:cxnSp>
        <p:nvCxnSpPr>
          <p:cNvPr id="12" name="Conector recto de flecha 11">
            <a:extLst>
              <a:ext uri="{FF2B5EF4-FFF2-40B4-BE49-F238E27FC236}">
                <a16:creationId xmlns:a16="http://schemas.microsoft.com/office/drawing/2014/main" id="{AFEDC143-45D2-59E0-71B6-B79B677B1431}"/>
              </a:ext>
            </a:extLst>
          </p:cNvPr>
          <p:cNvCxnSpPr>
            <a:cxnSpLocks/>
            <a:stCxn id="11" idx="2"/>
          </p:cNvCxnSpPr>
          <p:nvPr/>
        </p:nvCxnSpPr>
        <p:spPr>
          <a:xfrm>
            <a:off x="2041209" y="2578288"/>
            <a:ext cx="158431" cy="1462311"/>
          </a:xfrm>
          <a:prstGeom prst="straightConnector1">
            <a:avLst/>
          </a:prstGeom>
          <a:ln w="1270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FB4BF65E-9F66-F5F6-A8CA-A2D6ECA71CBF}"/>
              </a:ext>
            </a:extLst>
          </p:cNvPr>
          <p:cNvCxnSpPr>
            <a:cxnSpLocks/>
            <a:stCxn id="14" idx="2"/>
          </p:cNvCxnSpPr>
          <p:nvPr/>
        </p:nvCxnSpPr>
        <p:spPr>
          <a:xfrm flipH="1">
            <a:off x="4963160" y="2578288"/>
            <a:ext cx="1933947" cy="1861632"/>
          </a:xfrm>
          <a:prstGeom prst="straightConnector1">
            <a:avLst/>
          </a:prstGeom>
          <a:ln w="1270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CuadroTexto 11">
            <a:extLst>
              <a:ext uri="{FF2B5EF4-FFF2-40B4-BE49-F238E27FC236}">
                <a16:creationId xmlns:a16="http://schemas.microsoft.com/office/drawing/2014/main" id="{780F4E6D-D7CE-AE31-6261-4D8BB32608D2}"/>
              </a:ext>
            </a:extLst>
          </p:cNvPr>
          <p:cNvSpPr txBox="1"/>
          <p:nvPr/>
        </p:nvSpPr>
        <p:spPr>
          <a:xfrm>
            <a:off x="6032284" y="2301289"/>
            <a:ext cx="1729646" cy="276999"/>
          </a:xfrm>
          <a:prstGeom prst="rect">
            <a:avLst/>
          </a:prstGeom>
          <a:solidFill>
            <a:schemeClr val="bg1"/>
          </a:solidFill>
          <a:ln>
            <a:solidFill>
              <a:schemeClr val="bg1">
                <a:lumMod val="75000"/>
              </a:schemeClr>
            </a:solidFill>
          </a:ln>
        </p:spPr>
        <p:txBody>
          <a:bodyPr wrap="square" rtlCol="0">
            <a:spAutoFit/>
          </a:bodyPr>
          <a:lstStyle>
            <a:defPPr>
              <a:defRPr lang="es-MX"/>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s-MX" sz="1200" dirty="0">
                <a:latin typeface="Playfair Display" panose="00000500000000000000" pitchFamily="2" charset="0"/>
                <a:ea typeface="Roboto Th" pitchFamily="2" charset="0"/>
              </a:rPr>
              <a:t>Fin semana de la Moto</a:t>
            </a:r>
          </a:p>
        </p:txBody>
      </p:sp>
      <p:cxnSp>
        <p:nvCxnSpPr>
          <p:cNvPr id="15" name="Conector recto de flecha 14">
            <a:extLst>
              <a:ext uri="{FF2B5EF4-FFF2-40B4-BE49-F238E27FC236}">
                <a16:creationId xmlns:a16="http://schemas.microsoft.com/office/drawing/2014/main" id="{6C40643E-6C9D-03F4-5F96-DC0F07878AFE}"/>
              </a:ext>
            </a:extLst>
          </p:cNvPr>
          <p:cNvCxnSpPr>
            <a:cxnSpLocks/>
          </p:cNvCxnSpPr>
          <p:nvPr/>
        </p:nvCxnSpPr>
        <p:spPr>
          <a:xfrm flipH="1">
            <a:off x="4757738" y="2439789"/>
            <a:ext cx="2203082" cy="1519436"/>
          </a:xfrm>
          <a:prstGeom prst="straightConnector1">
            <a:avLst/>
          </a:prstGeom>
          <a:ln w="1270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17" name="Tabla 16">
            <a:extLst>
              <a:ext uri="{FF2B5EF4-FFF2-40B4-BE49-F238E27FC236}">
                <a16:creationId xmlns:a16="http://schemas.microsoft.com/office/drawing/2014/main" id="{15581612-D666-A1B7-8CFA-A139E197A7A5}"/>
              </a:ext>
            </a:extLst>
          </p:cNvPr>
          <p:cNvGraphicFramePr>
            <a:graphicFrameLocks noGrp="1"/>
          </p:cNvGraphicFramePr>
          <p:nvPr>
            <p:extLst>
              <p:ext uri="{D42A27DB-BD31-4B8C-83A1-F6EECF244321}">
                <p14:modId xmlns:p14="http://schemas.microsoft.com/office/powerpoint/2010/main" val="94378256"/>
              </p:ext>
            </p:extLst>
          </p:nvPr>
        </p:nvGraphicFramePr>
        <p:xfrm>
          <a:off x="5757451" y="2053374"/>
          <a:ext cx="4582629" cy="2038957"/>
        </p:xfrm>
        <a:graphic>
          <a:graphicData uri="http://schemas.openxmlformats.org/drawingml/2006/table">
            <a:tbl>
              <a:tblPr/>
              <a:tblGrid>
                <a:gridCol w="1527543">
                  <a:extLst>
                    <a:ext uri="{9D8B030D-6E8A-4147-A177-3AD203B41FA5}">
                      <a16:colId xmlns:a16="http://schemas.microsoft.com/office/drawing/2014/main" val="355498388"/>
                    </a:ext>
                  </a:extLst>
                </a:gridCol>
                <a:gridCol w="1527543">
                  <a:extLst>
                    <a:ext uri="{9D8B030D-6E8A-4147-A177-3AD203B41FA5}">
                      <a16:colId xmlns:a16="http://schemas.microsoft.com/office/drawing/2014/main" val="4064961506"/>
                    </a:ext>
                  </a:extLst>
                </a:gridCol>
                <a:gridCol w="1527543">
                  <a:extLst>
                    <a:ext uri="{9D8B030D-6E8A-4147-A177-3AD203B41FA5}">
                      <a16:colId xmlns:a16="http://schemas.microsoft.com/office/drawing/2014/main" val="67043762"/>
                    </a:ext>
                  </a:extLst>
                </a:gridCol>
              </a:tblGrid>
              <a:tr h="710842">
                <a:tc>
                  <a:txBody>
                    <a:bodyPr/>
                    <a:lstStyle/>
                    <a:p>
                      <a:pPr algn="ctr" fontAlgn="b"/>
                      <a:endParaRPr lang="es-MX" sz="1400" b="0" i="0" u="none" strike="noStrike" dirty="0">
                        <a:solidFill>
                          <a:srgbClr val="000000"/>
                        </a:solidFill>
                        <a:effectLst/>
                        <a:latin typeface="Roboto Thin" panose="02000000000000000000" pitchFamily="2" charset="0"/>
                        <a:ea typeface="Roboto Thin" panose="02000000000000000000" pitchFamily="2" charset="0"/>
                      </a:endParaRPr>
                    </a:p>
                  </a:txBody>
                  <a:tcPr marL="6350" marR="6350" marT="635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s-MX" sz="1400" b="0" i="0" u="none" strike="noStrike" dirty="0">
                          <a:solidFill>
                            <a:srgbClr val="000000"/>
                          </a:solidFill>
                          <a:effectLst/>
                          <a:latin typeface="Roboto Thin" panose="02000000000000000000" pitchFamily="2" charset="0"/>
                          <a:ea typeface="Roboto Thin" panose="02000000000000000000" pitchFamily="2" charset="0"/>
                        </a:rPr>
                        <a:t>Menciones Totales</a:t>
                      </a:r>
                    </a:p>
                  </a:txBody>
                  <a:tcPr marL="6350" marR="6350" marT="635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s-MX" sz="1400" b="0" i="0" u="none" strike="noStrike" dirty="0">
                          <a:solidFill>
                            <a:srgbClr val="000000"/>
                          </a:solidFill>
                          <a:effectLst/>
                          <a:latin typeface="Roboto Thin" panose="02000000000000000000" pitchFamily="2" charset="0"/>
                          <a:ea typeface="Roboto Thin" panose="02000000000000000000" pitchFamily="2" charset="0"/>
                        </a:rPr>
                        <a:t>% Participación</a:t>
                      </a:r>
                    </a:p>
                  </a:txBody>
                  <a:tcPr marL="6350" marR="6350" marT="635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62125494"/>
                  </a:ext>
                </a:extLst>
              </a:tr>
              <a:tr h="476222">
                <a:tc>
                  <a:txBody>
                    <a:bodyPr/>
                    <a:lstStyle/>
                    <a:p>
                      <a:pPr algn="ctr" fontAlgn="b"/>
                      <a:r>
                        <a:rPr lang="es-MX" sz="1400" b="0" i="0" u="none" strike="noStrike" dirty="0">
                          <a:solidFill>
                            <a:srgbClr val="000000"/>
                          </a:solidFill>
                          <a:effectLst/>
                          <a:latin typeface="Roboto Thin" panose="02000000000000000000" pitchFamily="2" charset="0"/>
                          <a:ea typeface="Roboto Thin" panose="02000000000000000000" pitchFamily="2" charset="0"/>
                        </a:rPr>
                        <a:t>Videos</a:t>
                      </a:r>
                    </a:p>
                  </a:txBody>
                  <a:tcPr marL="6350" marR="6350" marT="635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s-MX" sz="1400" b="0" i="0" u="none" strike="noStrike" dirty="0">
                          <a:solidFill>
                            <a:srgbClr val="000000"/>
                          </a:solidFill>
                          <a:effectLst/>
                          <a:latin typeface="Roboto Thin" panose="02000000000000000000" pitchFamily="2" charset="0"/>
                          <a:ea typeface="Roboto Thin" panose="02000000000000000000" pitchFamily="2" charset="0"/>
                        </a:rPr>
                        <a:t>119</a:t>
                      </a:r>
                    </a:p>
                  </a:txBody>
                  <a:tcPr marL="6350" marR="6350" marT="635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s-MX" sz="1400" b="0" i="0" u="none" strike="noStrike" dirty="0">
                          <a:solidFill>
                            <a:srgbClr val="000000"/>
                          </a:solidFill>
                          <a:effectLst/>
                          <a:latin typeface="Roboto Thin" panose="02000000000000000000" pitchFamily="2" charset="0"/>
                          <a:ea typeface="Roboto Thin" panose="02000000000000000000" pitchFamily="2" charset="0"/>
                        </a:rPr>
                        <a:t>16%</a:t>
                      </a:r>
                    </a:p>
                  </a:txBody>
                  <a:tcPr marL="6350" marR="6350" marT="635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91416604"/>
                  </a:ext>
                </a:extLst>
              </a:tr>
              <a:tr h="476222">
                <a:tc>
                  <a:txBody>
                    <a:bodyPr/>
                    <a:lstStyle/>
                    <a:p>
                      <a:pPr algn="ctr" fontAlgn="b"/>
                      <a:r>
                        <a:rPr lang="es-MX" sz="1400" b="0" i="0" u="none" strike="noStrike" dirty="0" err="1">
                          <a:solidFill>
                            <a:srgbClr val="000000"/>
                          </a:solidFill>
                          <a:effectLst/>
                          <a:latin typeface="Roboto Thin" panose="02000000000000000000" pitchFamily="2" charset="0"/>
                          <a:ea typeface="Roboto Thin" panose="02000000000000000000" pitchFamily="2" charset="0"/>
                        </a:rPr>
                        <a:t>Tiktok</a:t>
                      </a:r>
                      <a:endParaRPr lang="es-MX" sz="1400" b="0" i="0" u="none" strike="noStrike" dirty="0">
                        <a:solidFill>
                          <a:srgbClr val="000000"/>
                        </a:solidFill>
                        <a:effectLst/>
                        <a:latin typeface="Roboto Thin" panose="02000000000000000000" pitchFamily="2" charset="0"/>
                        <a:ea typeface="Roboto Thin" panose="02000000000000000000" pitchFamily="2" charset="0"/>
                      </a:endParaRPr>
                    </a:p>
                  </a:txBody>
                  <a:tcPr marL="6350" marR="6350" marT="635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s-MX" sz="1400" b="0" i="0" u="none" strike="noStrike" dirty="0">
                          <a:solidFill>
                            <a:srgbClr val="000000"/>
                          </a:solidFill>
                          <a:effectLst/>
                          <a:latin typeface="Roboto Thin" panose="02000000000000000000" pitchFamily="2" charset="0"/>
                          <a:ea typeface="Roboto Thin" panose="02000000000000000000" pitchFamily="2" charset="0"/>
                        </a:rPr>
                        <a:t>159</a:t>
                      </a:r>
                    </a:p>
                  </a:txBody>
                  <a:tcPr marL="6350" marR="6350" marT="635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s-MX" sz="1400" b="0" i="0" u="none" strike="noStrike" dirty="0">
                          <a:solidFill>
                            <a:srgbClr val="000000"/>
                          </a:solidFill>
                          <a:effectLst/>
                          <a:latin typeface="Roboto Thin" panose="02000000000000000000" pitchFamily="2" charset="0"/>
                          <a:ea typeface="Roboto Thin" panose="02000000000000000000" pitchFamily="2" charset="0"/>
                        </a:rPr>
                        <a:t>21%</a:t>
                      </a:r>
                    </a:p>
                  </a:txBody>
                  <a:tcPr marL="6350" marR="6350" marT="635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5213801"/>
                  </a:ext>
                </a:extLst>
              </a:tr>
              <a:tr h="375671">
                <a:tc>
                  <a:txBody>
                    <a:bodyPr/>
                    <a:lstStyle/>
                    <a:p>
                      <a:pPr algn="ctr" fontAlgn="b"/>
                      <a:r>
                        <a:rPr lang="es-MX" sz="1400" b="1" i="0" u="none" strike="noStrike">
                          <a:solidFill>
                            <a:srgbClr val="000000"/>
                          </a:solidFill>
                          <a:effectLst/>
                          <a:latin typeface="Roboto" panose="02000000000000000000" pitchFamily="2" charset="0"/>
                          <a:ea typeface="Roboto" panose="02000000000000000000" pitchFamily="2" charset="0"/>
                        </a:rPr>
                        <a:t>Noticias</a:t>
                      </a:r>
                    </a:p>
                  </a:txBody>
                  <a:tcPr marL="6350" marR="6350" marT="635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ctr" fontAlgn="b"/>
                      <a:r>
                        <a:rPr lang="es-MX" sz="1400" b="1" i="0" u="none" strike="noStrike" dirty="0">
                          <a:solidFill>
                            <a:srgbClr val="000000"/>
                          </a:solidFill>
                          <a:effectLst/>
                          <a:latin typeface="Roboto" panose="02000000000000000000" pitchFamily="2" charset="0"/>
                          <a:ea typeface="Roboto" panose="02000000000000000000" pitchFamily="2" charset="0"/>
                        </a:rPr>
                        <a:t>208</a:t>
                      </a:r>
                    </a:p>
                  </a:txBody>
                  <a:tcPr marL="6350" marR="6350" marT="635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ctr" fontAlgn="b"/>
                      <a:r>
                        <a:rPr lang="es-MX" sz="1400" b="1" i="0" u="none" strike="noStrike" dirty="0">
                          <a:solidFill>
                            <a:srgbClr val="000000"/>
                          </a:solidFill>
                          <a:effectLst/>
                          <a:latin typeface="Roboto" panose="02000000000000000000" pitchFamily="2" charset="0"/>
                          <a:ea typeface="Roboto" panose="02000000000000000000" pitchFamily="2" charset="0"/>
                        </a:rPr>
                        <a:t>28%</a:t>
                      </a:r>
                    </a:p>
                  </a:txBody>
                  <a:tcPr marL="6350" marR="6350" marT="635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064185584"/>
                  </a:ext>
                </a:extLst>
              </a:tr>
            </a:tbl>
          </a:graphicData>
        </a:graphic>
      </p:graphicFrame>
      <p:sp>
        <p:nvSpPr>
          <p:cNvPr id="18" name="CuadroTexto 11">
            <a:extLst>
              <a:ext uri="{FF2B5EF4-FFF2-40B4-BE49-F238E27FC236}">
                <a16:creationId xmlns:a16="http://schemas.microsoft.com/office/drawing/2014/main" id="{D4CE946C-02C5-231A-FB7B-F749F7BA323C}"/>
              </a:ext>
            </a:extLst>
          </p:cNvPr>
          <p:cNvSpPr txBox="1"/>
          <p:nvPr/>
        </p:nvSpPr>
        <p:spPr>
          <a:xfrm>
            <a:off x="5757451" y="1308591"/>
            <a:ext cx="4582629" cy="584775"/>
          </a:xfrm>
          <a:prstGeom prst="rect">
            <a:avLst/>
          </a:prstGeom>
          <a:solidFill>
            <a:schemeClr val="bg1"/>
          </a:solidFill>
          <a:ln>
            <a:solidFill>
              <a:schemeClr val="bg1">
                <a:lumMod val="75000"/>
              </a:schemeClr>
            </a:solidFill>
          </a:ln>
        </p:spPr>
        <p:txBody>
          <a:bodyPr wrap="square" rtlCol="0">
            <a:spAutoFit/>
          </a:bodyPr>
          <a:lstStyle>
            <a:defPPr>
              <a:defRPr lang="es-MX"/>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s-MX" sz="1400" i="1" dirty="0">
                <a:latin typeface="Playfair Display" panose="00000500000000000000" pitchFamily="2" charset="0"/>
                <a:ea typeface="Roboto Thin" panose="02000000000000000000" pitchFamily="2" charset="0"/>
              </a:rPr>
              <a:t>El </a:t>
            </a:r>
            <a:r>
              <a:rPr lang="es-MX" b="1" i="1" dirty="0">
                <a:latin typeface="Playfair Display" panose="00000500000000000000" pitchFamily="2" charset="0"/>
                <a:ea typeface="Roboto Thin" panose="02000000000000000000" pitchFamily="2" charset="0"/>
              </a:rPr>
              <a:t>65% </a:t>
            </a:r>
            <a:r>
              <a:rPr lang="es-MX" sz="1400" i="1" dirty="0">
                <a:latin typeface="Playfair Display" panose="00000500000000000000" pitchFamily="2" charset="0"/>
                <a:ea typeface="Roboto Thin" panose="02000000000000000000" pitchFamily="2" charset="0"/>
              </a:rPr>
              <a:t>de la conversación se tuvo en las plataformas de videos, </a:t>
            </a:r>
            <a:r>
              <a:rPr lang="es-MX" sz="1400" i="1" dirty="0" err="1">
                <a:latin typeface="Playfair Display" panose="00000500000000000000" pitchFamily="2" charset="0"/>
                <a:ea typeface="Roboto Thin" panose="02000000000000000000" pitchFamily="2" charset="0"/>
              </a:rPr>
              <a:t>Tiktok</a:t>
            </a:r>
            <a:r>
              <a:rPr lang="es-MX" sz="1400" i="1" dirty="0">
                <a:latin typeface="Playfair Display" panose="00000500000000000000" pitchFamily="2" charset="0"/>
                <a:ea typeface="Roboto Thin" panose="02000000000000000000" pitchFamily="2" charset="0"/>
              </a:rPr>
              <a:t> y medios de noticas.</a:t>
            </a:r>
          </a:p>
        </p:txBody>
      </p:sp>
    </p:spTree>
    <p:extLst>
      <p:ext uri="{BB962C8B-B14F-4D97-AF65-F5344CB8AC3E}">
        <p14:creationId xmlns:p14="http://schemas.microsoft.com/office/powerpoint/2010/main" val="2701279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7E3D8-25B8-AEF4-B141-0BE9D2A04F20}"/>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ADB38E21-6DD9-C1AD-F017-DE0B157E2979}"/>
              </a:ext>
            </a:extLst>
          </p:cNvPr>
          <p:cNvSpPr txBox="1"/>
          <p:nvPr/>
        </p:nvSpPr>
        <p:spPr>
          <a:xfrm>
            <a:off x="0" y="288494"/>
            <a:ext cx="12191999" cy="635559"/>
          </a:xfrm>
          <a:prstGeom prst="rect">
            <a:avLst/>
          </a:prstGeom>
          <a:noFill/>
        </p:spPr>
        <p:txBody>
          <a:bodyPr wrap="square" rtlCol="0">
            <a:spAutoFit/>
          </a:bodyPr>
          <a:lstStyle/>
          <a:p>
            <a:pPr algn="ctr"/>
            <a:r>
              <a:rPr lang="es-MX" sz="3530" dirty="0">
                <a:latin typeface="Lato Hairline" panose="020F0202020204030203" pitchFamily="34" charset="0"/>
              </a:rPr>
              <a:t>MENCIONES DE LOS PERFILES MÁS INFLUYENTES</a:t>
            </a:r>
          </a:p>
        </p:txBody>
      </p:sp>
      <p:sp>
        <p:nvSpPr>
          <p:cNvPr id="19" name="CuadroTexto 18">
            <a:extLst>
              <a:ext uri="{FF2B5EF4-FFF2-40B4-BE49-F238E27FC236}">
                <a16:creationId xmlns:a16="http://schemas.microsoft.com/office/drawing/2014/main" id="{6E9ECBD0-FEAE-77A1-6C02-B83295798321}"/>
              </a:ext>
            </a:extLst>
          </p:cNvPr>
          <p:cNvSpPr txBox="1"/>
          <p:nvPr/>
        </p:nvSpPr>
        <p:spPr>
          <a:xfrm>
            <a:off x="342593" y="6098601"/>
            <a:ext cx="10947386" cy="470905"/>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Nota: Las menciones más populares son aquella que tuvieron mayores visitas o visualizaciones, donde se menciono ‘Mazatlán’</a:t>
            </a:r>
          </a:p>
          <a:p>
            <a:pPr algn="ctr"/>
            <a:r>
              <a:rPr lang="es-MX" sz="1235" i="1" dirty="0">
                <a:solidFill>
                  <a:schemeClr val="bg1">
                    <a:lumMod val="65000"/>
                  </a:schemeClr>
                </a:solidFill>
                <a:latin typeface="Playfair Display" panose="00000500000000000000" pitchFamily="50" charset="0"/>
              </a:rPr>
              <a:t>Investigación realizada por  Ideas Frescas</a:t>
            </a:r>
          </a:p>
        </p:txBody>
      </p:sp>
      <p:sp>
        <p:nvSpPr>
          <p:cNvPr id="3" name="Marcador de número de diapositiva 2">
            <a:extLst>
              <a:ext uri="{FF2B5EF4-FFF2-40B4-BE49-F238E27FC236}">
                <a16:creationId xmlns:a16="http://schemas.microsoft.com/office/drawing/2014/main" id="{F380968B-BB20-D61E-606E-1357C8549FCF}"/>
              </a:ext>
            </a:extLst>
          </p:cNvPr>
          <p:cNvSpPr>
            <a:spLocks noGrp="1"/>
          </p:cNvSpPr>
          <p:nvPr>
            <p:ph type="sldNum" sz="quarter" idx="12"/>
          </p:nvPr>
        </p:nvSpPr>
        <p:spPr/>
        <p:txBody>
          <a:bodyPr/>
          <a:lstStyle/>
          <a:p>
            <a:fld id="{BCD50E75-C482-D349-A535-D00DC07670B7}" type="slidenum">
              <a:rPr lang="es-MX" smtClean="0"/>
              <a:t>29</a:t>
            </a:fld>
            <a:endParaRPr lang="es-MX"/>
          </a:p>
        </p:txBody>
      </p:sp>
      <p:sp>
        <p:nvSpPr>
          <p:cNvPr id="5" name="Shape 2">
            <a:extLst>
              <a:ext uri="{FF2B5EF4-FFF2-40B4-BE49-F238E27FC236}">
                <a16:creationId xmlns:a16="http://schemas.microsoft.com/office/drawing/2014/main" id="{7A37B981-165B-36E6-5668-5C9BE56812A6}"/>
              </a:ext>
            </a:extLst>
          </p:cNvPr>
          <p:cNvSpPr/>
          <p:nvPr/>
        </p:nvSpPr>
        <p:spPr>
          <a:xfrm>
            <a:off x="342593" y="1295847"/>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6" name="Shape 3">
            <a:extLst>
              <a:ext uri="{FF2B5EF4-FFF2-40B4-BE49-F238E27FC236}">
                <a16:creationId xmlns:a16="http://schemas.microsoft.com/office/drawing/2014/main" id="{27BC9D1E-18EF-79E1-8C8A-2A5768D0C7F4}"/>
              </a:ext>
            </a:extLst>
          </p:cNvPr>
          <p:cNvSpPr/>
          <p:nvPr/>
        </p:nvSpPr>
        <p:spPr>
          <a:xfrm>
            <a:off x="342593" y="1295847"/>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Thin" panose="02000000000000000000" pitchFamily="2" charset="0"/>
              <a:ea typeface="Roboto Thin" panose="02000000000000000000" pitchFamily="2" charset="0"/>
            </a:endParaRPr>
          </a:p>
        </p:txBody>
      </p:sp>
      <p:sp>
        <p:nvSpPr>
          <p:cNvPr id="10" name="Text 6">
            <a:hlinkClick r:id="rId2"/>
            <a:extLst>
              <a:ext uri="{FF2B5EF4-FFF2-40B4-BE49-F238E27FC236}">
                <a16:creationId xmlns:a16="http://schemas.microsoft.com/office/drawing/2014/main" id="{B8349AF6-DC31-C398-3E2F-6DCB4FFDD61E}"/>
              </a:ext>
            </a:extLst>
          </p:cNvPr>
          <p:cNvSpPr>
            <a:spLocks/>
          </p:cNvSpPr>
          <p:nvPr/>
        </p:nvSpPr>
        <p:spPr>
          <a:xfrm>
            <a:off x="1130993" y="1465047"/>
            <a:ext cx="3315600" cy="399600"/>
          </a:xfrm>
          <a:prstGeom prst="rect">
            <a:avLst/>
          </a:prstGeom>
          <a:noFill/>
          <a:ln/>
        </p:spPr>
        <p:txBody>
          <a:bodyPr wrap="none" rtlCol="0" anchor="ctr">
            <a:normAutofit/>
          </a:bodyPr>
          <a:lstStyle/>
          <a:p>
            <a:pPr marL="0" indent="0">
              <a:buNone/>
            </a:pPr>
            <a:r>
              <a:rPr lang="es-MX" sz="1600" b="0" i="0" dirty="0">
                <a:solidFill>
                  <a:srgbClr val="1E2534"/>
                </a:solidFill>
                <a:effectLst/>
                <a:latin typeface="Roboto" panose="02000000000000000000" pitchFamily="2" charset="0"/>
              </a:rPr>
              <a:t>soymazart</a:t>
            </a:r>
            <a:endParaRPr lang="en-US" sz="1600" dirty="0">
              <a:latin typeface="Roboto Thin" panose="02000000000000000000" pitchFamily="2" charset="0"/>
              <a:ea typeface="Roboto Thin" panose="02000000000000000000" pitchFamily="2" charset="0"/>
            </a:endParaRPr>
          </a:p>
        </p:txBody>
      </p:sp>
      <p:sp>
        <p:nvSpPr>
          <p:cNvPr id="11" name="Text 7">
            <a:extLst>
              <a:ext uri="{FF2B5EF4-FFF2-40B4-BE49-F238E27FC236}">
                <a16:creationId xmlns:a16="http://schemas.microsoft.com/office/drawing/2014/main" id="{6D6AA6CD-6580-8C44-37CC-E9EC0340339D}"/>
              </a:ext>
            </a:extLst>
          </p:cNvPr>
          <p:cNvSpPr/>
          <p:nvPr/>
        </p:nvSpPr>
        <p:spPr>
          <a:xfrm>
            <a:off x="1130993" y="1832247"/>
            <a:ext cx="4467259" cy="183400"/>
          </a:xfrm>
          <a:prstGeom prst="rect">
            <a:avLst/>
          </a:prstGeom>
          <a:noFill/>
          <a:ln/>
        </p:spPr>
        <p:txBody>
          <a:bodyPr wrap="square" rtlCol="0" anchor="ctr"/>
          <a:lstStyle/>
          <a:p>
            <a:pPr marL="0" indent="0">
              <a:buNone/>
            </a:pPr>
            <a:r>
              <a:rPr lang="pt-BR" sz="1050" dirty="0">
                <a:solidFill>
                  <a:schemeClr val="bg1">
                    <a:lumMod val="50000"/>
                  </a:schemeClr>
                </a:solidFill>
                <a:latin typeface="Roboto" panose="02000000000000000000" pitchFamily="2" charset="0"/>
                <a:ea typeface="Roboto" panose="02000000000000000000" pitchFamily="2" charset="0"/>
              </a:rPr>
              <a:t>672K vistas	145 seguidores		25 abr., 2025</a:t>
            </a:r>
            <a:endParaRPr lang="en-US" sz="1050" dirty="0">
              <a:solidFill>
                <a:schemeClr val="bg1">
                  <a:lumMod val="50000"/>
                </a:schemeClr>
              </a:solidFill>
              <a:latin typeface="Roboto" panose="02000000000000000000" pitchFamily="2" charset="0"/>
              <a:ea typeface="Roboto" panose="02000000000000000000" pitchFamily="2" charset="0"/>
            </a:endParaRPr>
          </a:p>
        </p:txBody>
      </p:sp>
      <p:sp>
        <p:nvSpPr>
          <p:cNvPr id="12" name="Text 8">
            <a:extLst>
              <a:ext uri="{FF2B5EF4-FFF2-40B4-BE49-F238E27FC236}">
                <a16:creationId xmlns:a16="http://schemas.microsoft.com/office/drawing/2014/main" id="{0A2E1C8A-A6D8-2E21-C669-C6ED842CE842}"/>
              </a:ext>
            </a:extLst>
          </p:cNvPr>
          <p:cNvSpPr/>
          <p:nvPr/>
        </p:nvSpPr>
        <p:spPr>
          <a:xfrm>
            <a:off x="464993" y="2091447"/>
            <a:ext cx="4978800" cy="507600"/>
          </a:xfrm>
          <a:prstGeom prst="rect">
            <a:avLst/>
          </a:prstGeom>
          <a:noFill/>
          <a:ln/>
        </p:spPr>
        <p:txBody>
          <a:bodyPr wrap="square" rtlCol="0" anchor="ctr"/>
          <a:lstStyle/>
          <a:p>
            <a:pPr marL="0" indent="0">
              <a:buNone/>
            </a:pPr>
            <a:r>
              <a:rPr lang="es-ES" sz="1400" dirty="0">
                <a:solidFill>
                  <a:srgbClr val="1E2534"/>
                </a:solidFill>
                <a:latin typeface="Roboto Thin" panose="02000000000000000000" pitchFamily="2" charset="0"/>
                <a:ea typeface="Roboto Thin" panose="02000000000000000000" pitchFamily="2" charset="0"/>
              </a:rPr>
              <a:t>Semana Internacional de la Moto. Mazatlán 2025 MBP #turismo #descubre #vacaciones #mbp</a:t>
            </a:r>
            <a:endParaRPr lang="en-US" sz="1400" dirty="0">
              <a:latin typeface="Roboto Thin" panose="02000000000000000000" pitchFamily="2" charset="0"/>
              <a:ea typeface="Roboto Thin" panose="02000000000000000000" pitchFamily="2" charset="0"/>
            </a:endParaRPr>
          </a:p>
        </p:txBody>
      </p:sp>
      <p:sp>
        <p:nvSpPr>
          <p:cNvPr id="36" name="CuadroTexto 35">
            <a:extLst>
              <a:ext uri="{FF2B5EF4-FFF2-40B4-BE49-F238E27FC236}">
                <a16:creationId xmlns:a16="http://schemas.microsoft.com/office/drawing/2014/main" id="{4C27ACBF-78CD-B9C4-45DF-606819C6488B}"/>
              </a:ext>
            </a:extLst>
          </p:cNvPr>
          <p:cNvSpPr txBox="1"/>
          <p:nvPr/>
        </p:nvSpPr>
        <p:spPr>
          <a:xfrm>
            <a:off x="3047196" y="847387"/>
            <a:ext cx="6097604" cy="369332"/>
          </a:xfrm>
          <a:prstGeom prst="rect">
            <a:avLst/>
          </a:prstGeom>
          <a:noFill/>
        </p:spPr>
        <p:txBody>
          <a:bodyPr wrap="square">
            <a:spAutoFit/>
          </a:bodyPr>
          <a:lstStyle/>
          <a:p>
            <a:pPr algn="ctr"/>
            <a:r>
              <a:rPr lang="es-MX" sz="1800" i="1" dirty="0">
                <a:solidFill>
                  <a:srgbClr val="FF0000"/>
                </a:solidFill>
                <a:latin typeface="Playfair Display" panose="00000500000000000000" pitchFamily="50" charset="0"/>
              </a:rPr>
              <a:t>Palabra: Semana de la moto</a:t>
            </a:r>
            <a:endParaRPr lang="es-MX" dirty="0"/>
          </a:p>
        </p:txBody>
      </p:sp>
      <p:sp>
        <p:nvSpPr>
          <p:cNvPr id="20" name="Elipse 19">
            <a:extLst>
              <a:ext uri="{FF2B5EF4-FFF2-40B4-BE49-F238E27FC236}">
                <a16:creationId xmlns:a16="http://schemas.microsoft.com/office/drawing/2014/main" id="{E124CD02-FBCF-B2E7-FAB4-0B79867FD819}"/>
              </a:ext>
            </a:extLst>
          </p:cNvPr>
          <p:cNvSpPr/>
          <p:nvPr/>
        </p:nvSpPr>
        <p:spPr>
          <a:xfrm>
            <a:off x="730952" y="5102654"/>
            <a:ext cx="1750321" cy="537414"/>
          </a:xfrm>
          <a:prstGeom prst="ellipse">
            <a:avLst/>
          </a:prstGeom>
          <a:noFill/>
          <a:ln w="38100">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80C61A3C-9FEE-B56F-DAE9-02089CDA206D}"/>
              </a:ext>
            </a:extLst>
          </p:cNvPr>
          <p:cNvPicPr>
            <a:picLocks noChangeAspect="1"/>
          </p:cNvPicPr>
          <p:nvPr/>
        </p:nvPicPr>
        <p:blipFill>
          <a:blip r:embed="rId3"/>
          <a:stretch>
            <a:fillRect/>
          </a:stretch>
        </p:blipFill>
        <p:spPr>
          <a:xfrm>
            <a:off x="521873" y="1491106"/>
            <a:ext cx="609120" cy="381362"/>
          </a:xfrm>
          <a:prstGeom prst="rect">
            <a:avLst/>
          </a:prstGeom>
        </p:spPr>
      </p:pic>
      <p:sp>
        <p:nvSpPr>
          <p:cNvPr id="14" name="Shape 2">
            <a:extLst>
              <a:ext uri="{FF2B5EF4-FFF2-40B4-BE49-F238E27FC236}">
                <a16:creationId xmlns:a16="http://schemas.microsoft.com/office/drawing/2014/main" id="{B6721475-D4EC-B7ED-E728-217EF7E9BADB}"/>
              </a:ext>
            </a:extLst>
          </p:cNvPr>
          <p:cNvSpPr/>
          <p:nvPr/>
        </p:nvSpPr>
        <p:spPr>
          <a:xfrm>
            <a:off x="350030" y="2931356"/>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16" name="Shape 3">
            <a:extLst>
              <a:ext uri="{FF2B5EF4-FFF2-40B4-BE49-F238E27FC236}">
                <a16:creationId xmlns:a16="http://schemas.microsoft.com/office/drawing/2014/main" id="{A0B90F8E-5203-34C0-523E-D5BDF357DD24}"/>
              </a:ext>
            </a:extLst>
          </p:cNvPr>
          <p:cNvSpPr/>
          <p:nvPr/>
        </p:nvSpPr>
        <p:spPr>
          <a:xfrm>
            <a:off x="350030" y="2931356"/>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dirty="0">
              <a:latin typeface="Roboto Thin" panose="02000000000000000000" pitchFamily="2" charset="0"/>
              <a:ea typeface="Roboto Thin" panose="02000000000000000000" pitchFamily="2" charset="0"/>
            </a:endParaRPr>
          </a:p>
        </p:txBody>
      </p:sp>
      <p:sp>
        <p:nvSpPr>
          <p:cNvPr id="25" name="Text 7">
            <a:extLst>
              <a:ext uri="{FF2B5EF4-FFF2-40B4-BE49-F238E27FC236}">
                <a16:creationId xmlns:a16="http://schemas.microsoft.com/office/drawing/2014/main" id="{57CBB9AE-8A8F-D3B5-A2A1-2BF423E1809D}"/>
              </a:ext>
            </a:extLst>
          </p:cNvPr>
          <p:cNvSpPr/>
          <p:nvPr/>
        </p:nvSpPr>
        <p:spPr>
          <a:xfrm>
            <a:off x="1138430" y="3467756"/>
            <a:ext cx="4467259" cy="183400"/>
          </a:xfrm>
          <a:prstGeom prst="rect">
            <a:avLst/>
          </a:prstGeom>
          <a:noFill/>
          <a:ln/>
        </p:spPr>
        <p:txBody>
          <a:bodyPr wrap="square" rtlCol="0" anchor="ctr"/>
          <a:lstStyle/>
          <a:p>
            <a:pPr marL="0" indent="0">
              <a:buNone/>
            </a:pPr>
            <a:r>
              <a:rPr lang="pt-BR" sz="1000" dirty="0">
                <a:solidFill>
                  <a:schemeClr val="bg1">
                    <a:lumMod val="50000"/>
                  </a:schemeClr>
                </a:solidFill>
                <a:latin typeface="Roboto" panose="02000000000000000000" pitchFamily="2" charset="0"/>
                <a:ea typeface="Roboto" panose="02000000000000000000" pitchFamily="2" charset="0"/>
              </a:rPr>
              <a:t>excelsior.com.mx	28 abr., 2025</a:t>
            </a:r>
            <a:endParaRPr lang="en-US" sz="1000" dirty="0">
              <a:solidFill>
                <a:schemeClr val="bg1">
                  <a:lumMod val="50000"/>
                </a:schemeClr>
              </a:solidFill>
              <a:latin typeface="Roboto" panose="02000000000000000000" pitchFamily="2" charset="0"/>
              <a:ea typeface="Roboto" panose="02000000000000000000" pitchFamily="2" charset="0"/>
            </a:endParaRPr>
          </a:p>
        </p:txBody>
      </p:sp>
      <p:sp>
        <p:nvSpPr>
          <p:cNvPr id="30" name="Text 8">
            <a:extLst>
              <a:ext uri="{FF2B5EF4-FFF2-40B4-BE49-F238E27FC236}">
                <a16:creationId xmlns:a16="http://schemas.microsoft.com/office/drawing/2014/main" id="{F542D4ED-8BF1-1DBB-5E26-2DE3F2AF7158}"/>
              </a:ext>
            </a:extLst>
          </p:cNvPr>
          <p:cNvSpPr/>
          <p:nvPr/>
        </p:nvSpPr>
        <p:spPr>
          <a:xfrm>
            <a:off x="472430" y="3726956"/>
            <a:ext cx="4978800" cy="507600"/>
          </a:xfrm>
          <a:prstGeom prst="rect">
            <a:avLst/>
          </a:prstGeom>
          <a:noFill/>
          <a:ln/>
        </p:spPr>
        <p:txBody>
          <a:bodyPr wrap="square" rtlCol="0" anchor="ctr"/>
          <a:lstStyle/>
          <a:p>
            <a:pPr marL="0" indent="0">
              <a:buNone/>
            </a:pPr>
            <a:r>
              <a:rPr lang="es-ES" sz="1400" dirty="0">
                <a:solidFill>
                  <a:srgbClr val="1E2534"/>
                </a:solidFill>
                <a:latin typeface="Roboto Thin" panose="02000000000000000000" pitchFamily="2" charset="0"/>
                <a:ea typeface="Roboto Thin" panose="02000000000000000000" pitchFamily="2" charset="0"/>
              </a:rPr>
              <a:t>El gobernador de Sinaloa, Rubén Rocha Moya, celebró el éxito de la temporada vacacional de</a:t>
            </a:r>
            <a:endParaRPr lang="en-US" sz="1400" dirty="0">
              <a:latin typeface="Roboto Thin" panose="02000000000000000000" pitchFamily="2" charset="0"/>
              <a:ea typeface="Roboto Thin" panose="02000000000000000000" pitchFamily="2" charset="0"/>
            </a:endParaRPr>
          </a:p>
        </p:txBody>
      </p:sp>
      <p:sp>
        <p:nvSpPr>
          <p:cNvPr id="32" name="Shape 2">
            <a:extLst>
              <a:ext uri="{FF2B5EF4-FFF2-40B4-BE49-F238E27FC236}">
                <a16:creationId xmlns:a16="http://schemas.microsoft.com/office/drawing/2014/main" id="{CAAFE2F7-928A-53D7-00C9-5E22F48C5BA3}"/>
              </a:ext>
            </a:extLst>
          </p:cNvPr>
          <p:cNvSpPr/>
          <p:nvPr/>
        </p:nvSpPr>
        <p:spPr>
          <a:xfrm>
            <a:off x="5914477" y="1290148"/>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33" name="Shape 3">
            <a:extLst>
              <a:ext uri="{FF2B5EF4-FFF2-40B4-BE49-F238E27FC236}">
                <a16:creationId xmlns:a16="http://schemas.microsoft.com/office/drawing/2014/main" id="{D08D9591-9E89-AD0E-81E6-140916741A48}"/>
              </a:ext>
            </a:extLst>
          </p:cNvPr>
          <p:cNvSpPr/>
          <p:nvPr/>
        </p:nvSpPr>
        <p:spPr>
          <a:xfrm>
            <a:off x="5914477" y="1290148"/>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Thin" panose="02000000000000000000" pitchFamily="2" charset="0"/>
              <a:ea typeface="Roboto Thin" panose="02000000000000000000" pitchFamily="2" charset="0"/>
            </a:endParaRPr>
          </a:p>
        </p:txBody>
      </p:sp>
      <p:sp>
        <p:nvSpPr>
          <p:cNvPr id="42" name="Text 7">
            <a:extLst>
              <a:ext uri="{FF2B5EF4-FFF2-40B4-BE49-F238E27FC236}">
                <a16:creationId xmlns:a16="http://schemas.microsoft.com/office/drawing/2014/main" id="{4D313971-891C-D3BC-1C69-EED62C9337E7}"/>
              </a:ext>
            </a:extLst>
          </p:cNvPr>
          <p:cNvSpPr/>
          <p:nvPr/>
        </p:nvSpPr>
        <p:spPr>
          <a:xfrm>
            <a:off x="6702877" y="1826548"/>
            <a:ext cx="4467259" cy="183400"/>
          </a:xfrm>
          <a:prstGeom prst="rect">
            <a:avLst/>
          </a:prstGeom>
          <a:noFill/>
          <a:ln/>
        </p:spPr>
        <p:txBody>
          <a:bodyPr wrap="square" rtlCol="0" anchor="ctr"/>
          <a:lstStyle/>
          <a:p>
            <a:pPr marL="0" indent="0">
              <a:buNone/>
            </a:pPr>
            <a:r>
              <a:rPr lang="en-US" sz="1050" dirty="0">
                <a:solidFill>
                  <a:schemeClr val="bg1">
                    <a:lumMod val="50000"/>
                  </a:schemeClr>
                </a:solidFill>
                <a:latin typeface="Roboto" panose="02000000000000000000" pitchFamily="2" charset="0"/>
                <a:ea typeface="Roboto" panose="02000000000000000000" pitchFamily="2" charset="0"/>
              </a:rPr>
              <a:t>496K </a:t>
            </a:r>
            <a:r>
              <a:rPr lang="en-US" sz="1050" dirty="0" err="1">
                <a:solidFill>
                  <a:schemeClr val="bg1">
                    <a:lumMod val="50000"/>
                  </a:schemeClr>
                </a:solidFill>
                <a:latin typeface="Roboto" panose="02000000000000000000" pitchFamily="2" charset="0"/>
                <a:ea typeface="Roboto" panose="02000000000000000000" pitchFamily="2" charset="0"/>
              </a:rPr>
              <a:t>seguidores</a:t>
            </a:r>
            <a:r>
              <a:rPr lang="en-US" sz="1050" dirty="0">
                <a:solidFill>
                  <a:schemeClr val="bg1">
                    <a:lumMod val="50000"/>
                  </a:schemeClr>
                </a:solidFill>
                <a:latin typeface="Roboto" panose="02000000000000000000" pitchFamily="2" charset="0"/>
                <a:ea typeface="Roboto" panose="02000000000000000000" pitchFamily="2" charset="0"/>
              </a:rPr>
              <a:t>	26 abr., 2025</a:t>
            </a:r>
          </a:p>
        </p:txBody>
      </p:sp>
      <p:sp>
        <p:nvSpPr>
          <p:cNvPr id="43" name="Text 8">
            <a:extLst>
              <a:ext uri="{FF2B5EF4-FFF2-40B4-BE49-F238E27FC236}">
                <a16:creationId xmlns:a16="http://schemas.microsoft.com/office/drawing/2014/main" id="{DD13AD5F-E5F5-DEB9-2306-EF1C1ED16E69}"/>
              </a:ext>
            </a:extLst>
          </p:cNvPr>
          <p:cNvSpPr/>
          <p:nvPr/>
        </p:nvSpPr>
        <p:spPr>
          <a:xfrm>
            <a:off x="6036877" y="2085748"/>
            <a:ext cx="4978800" cy="507600"/>
          </a:xfrm>
          <a:prstGeom prst="rect">
            <a:avLst/>
          </a:prstGeom>
          <a:noFill/>
          <a:ln/>
        </p:spPr>
        <p:txBody>
          <a:bodyPr wrap="square" rtlCol="0" anchor="ctr"/>
          <a:lstStyle/>
          <a:p>
            <a:pPr marL="0" indent="0">
              <a:buNone/>
            </a:pPr>
            <a:r>
              <a:rPr lang="es-ES" sz="1400" dirty="0">
                <a:solidFill>
                  <a:srgbClr val="1E2534"/>
                </a:solidFill>
                <a:latin typeface="Roboto Thin" panose="02000000000000000000" pitchFamily="2" charset="0"/>
                <a:ea typeface="Roboto Thin" panose="02000000000000000000" pitchFamily="2" charset="0"/>
              </a:rPr>
              <a:t>¡La fiesta motociclista más esperada del año encendió Mazatlán este viernes! En el marco de la </a:t>
            </a:r>
            <a:r>
              <a:rPr lang="es-ES" sz="1400" dirty="0" err="1">
                <a:solidFill>
                  <a:srgbClr val="1E2534"/>
                </a:solidFill>
                <a:latin typeface="Roboto Thin" panose="02000000000000000000" pitchFamily="2" charset="0"/>
                <a:ea typeface="Roboto Thin" panose="02000000000000000000" pitchFamily="2" charset="0"/>
              </a:rPr>
              <a:t>semanainternacionalmotomzt</a:t>
            </a:r>
            <a:r>
              <a:rPr lang="es-ES" sz="1400" dirty="0">
                <a:solidFill>
                  <a:srgbClr val="1E2534"/>
                </a:solidFill>
                <a:latin typeface="Roboto Thin" panose="02000000000000000000" pitchFamily="2" charset="0"/>
                <a:ea typeface="Roboto Thin" panose="02000000000000000000" pitchFamily="2" charset="0"/>
              </a:rPr>
              <a:t> [...] </a:t>
            </a:r>
            <a:endParaRPr lang="en-US" sz="1400" dirty="0">
              <a:latin typeface="Roboto Thin" panose="02000000000000000000" pitchFamily="2" charset="0"/>
              <a:ea typeface="Roboto Thin" panose="02000000000000000000" pitchFamily="2" charset="0"/>
            </a:endParaRPr>
          </a:p>
        </p:txBody>
      </p:sp>
      <p:sp>
        <p:nvSpPr>
          <p:cNvPr id="45" name="Shape 2">
            <a:extLst>
              <a:ext uri="{FF2B5EF4-FFF2-40B4-BE49-F238E27FC236}">
                <a16:creationId xmlns:a16="http://schemas.microsoft.com/office/drawing/2014/main" id="{659470D1-74C8-5B3A-F53D-EE2F6A363236}"/>
              </a:ext>
            </a:extLst>
          </p:cNvPr>
          <p:cNvSpPr/>
          <p:nvPr/>
        </p:nvSpPr>
        <p:spPr>
          <a:xfrm>
            <a:off x="5925630" y="2931354"/>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46" name="Shape 3">
            <a:extLst>
              <a:ext uri="{FF2B5EF4-FFF2-40B4-BE49-F238E27FC236}">
                <a16:creationId xmlns:a16="http://schemas.microsoft.com/office/drawing/2014/main" id="{1848A104-972D-EB59-86F1-F16A8CD57D73}"/>
              </a:ext>
            </a:extLst>
          </p:cNvPr>
          <p:cNvSpPr/>
          <p:nvPr/>
        </p:nvSpPr>
        <p:spPr>
          <a:xfrm>
            <a:off x="5925630" y="2931354"/>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Thin" panose="02000000000000000000" pitchFamily="2" charset="0"/>
              <a:ea typeface="Roboto Thin" panose="02000000000000000000" pitchFamily="2" charset="0"/>
            </a:endParaRPr>
          </a:p>
        </p:txBody>
      </p:sp>
      <p:sp>
        <p:nvSpPr>
          <p:cNvPr id="49" name="Text 6">
            <a:hlinkClick r:id="rId4"/>
            <a:extLst>
              <a:ext uri="{FF2B5EF4-FFF2-40B4-BE49-F238E27FC236}">
                <a16:creationId xmlns:a16="http://schemas.microsoft.com/office/drawing/2014/main" id="{2601A3A7-48BD-337E-962A-D9868C476DBB}"/>
              </a:ext>
            </a:extLst>
          </p:cNvPr>
          <p:cNvSpPr/>
          <p:nvPr/>
        </p:nvSpPr>
        <p:spPr>
          <a:xfrm>
            <a:off x="6714030" y="3100554"/>
            <a:ext cx="3315600" cy="399600"/>
          </a:xfrm>
          <a:prstGeom prst="rect">
            <a:avLst/>
          </a:prstGeom>
          <a:noFill/>
          <a:ln/>
        </p:spPr>
        <p:txBody>
          <a:bodyPr wrap="none" rtlCol="0" anchor="ctr">
            <a:normAutofit/>
          </a:bodyPr>
          <a:lstStyle/>
          <a:p>
            <a:pPr marL="0" indent="0">
              <a:buNone/>
            </a:pPr>
            <a:r>
              <a:rPr lang="es-MX" sz="1600" i="0" dirty="0">
                <a:solidFill>
                  <a:srgbClr val="1E2534"/>
                </a:solidFill>
                <a:effectLst/>
                <a:latin typeface="Roboto" panose="02000000000000000000" pitchFamily="2" charset="0"/>
              </a:rPr>
              <a:t>aydeeply</a:t>
            </a:r>
            <a:endParaRPr lang="en-US" sz="1600" dirty="0">
              <a:latin typeface="Roboto Thin" panose="02000000000000000000" pitchFamily="2" charset="0"/>
              <a:ea typeface="Roboto Thin" panose="02000000000000000000" pitchFamily="2" charset="0"/>
            </a:endParaRPr>
          </a:p>
        </p:txBody>
      </p:sp>
      <p:sp>
        <p:nvSpPr>
          <p:cNvPr id="50" name="Text 7">
            <a:extLst>
              <a:ext uri="{FF2B5EF4-FFF2-40B4-BE49-F238E27FC236}">
                <a16:creationId xmlns:a16="http://schemas.microsoft.com/office/drawing/2014/main" id="{0811CF09-B7B2-F052-9C70-07B6DCBFECEB}"/>
              </a:ext>
            </a:extLst>
          </p:cNvPr>
          <p:cNvSpPr/>
          <p:nvPr/>
        </p:nvSpPr>
        <p:spPr>
          <a:xfrm>
            <a:off x="6714030" y="3467754"/>
            <a:ext cx="4467259" cy="183400"/>
          </a:xfrm>
          <a:prstGeom prst="rect">
            <a:avLst/>
          </a:prstGeom>
          <a:noFill/>
          <a:ln/>
        </p:spPr>
        <p:txBody>
          <a:bodyPr wrap="square" rtlCol="0" anchor="ctr"/>
          <a:lstStyle/>
          <a:p>
            <a:pPr marL="0" indent="0">
              <a:buNone/>
            </a:pPr>
            <a:r>
              <a:rPr lang="pt-BR" sz="1000" dirty="0">
                <a:solidFill>
                  <a:schemeClr val="bg1">
                    <a:lumMod val="50000"/>
                  </a:schemeClr>
                </a:solidFill>
                <a:latin typeface="Roboto" panose="02000000000000000000" pitchFamily="2" charset="0"/>
                <a:ea typeface="Roboto" panose="02000000000000000000" pitchFamily="2" charset="0"/>
              </a:rPr>
              <a:t>113K vistas	31K seguidores	22 abr., 2025</a:t>
            </a:r>
            <a:endParaRPr lang="en-US" sz="1000" dirty="0">
              <a:solidFill>
                <a:schemeClr val="bg1">
                  <a:lumMod val="50000"/>
                </a:schemeClr>
              </a:solidFill>
              <a:latin typeface="Roboto" panose="02000000000000000000" pitchFamily="2" charset="0"/>
              <a:ea typeface="Roboto" panose="02000000000000000000" pitchFamily="2" charset="0"/>
            </a:endParaRPr>
          </a:p>
        </p:txBody>
      </p:sp>
      <p:sp>
        <p:nvSpPr>
          <p:cNvPr id="51" name="Text 8">
            <a:extLst>
              <a:ext uri="{FF2B5EF4-FFF2-40B4-BE49-F238E27FC236}">
                <a16:creationId xmlns:a16="http://schemas.microsoft.com/office/drawing/2014/main" id="{2CB649F3-D527-0ADB-7765-39AC3D2EA0C8}"/>
              </a:ext>
            </a:extLst>
          </p:cNvPr>
          <p:cNvSpPr/>
          <p:nvPr/>
        </p:nvSpPr>
        <p:spPr>
          <a:xfrm>
            <a:off x="6048030" y="3726954"/>
            <a:ext cx="4978800" cy="507600"/>
          </a:xfrm>
          <a:prstGeom prst="rect">
            <a:avLst/>
          </a:prstGeom>
          <a:noFill/>
          <a:ln/>
        </p:spPr>
        <p:txBody>
          <a:bodyPr wrap="square" rtlCol="0" anchor="ctr"/>
          <a:lstStyle/>
          <a:p>
            <a:pPr marL="0" indent="0">
              <a:buNone/>
            </a:pPr>
            <a:r>
              <a:rPr lang="es-ES" sz="1400" dirty="0">
                <a:solidFill>
                  <a:srgbClr val="1E2534"/>
                </a:solidFill>
                <a:latin typeface="Roboto Thin" panose="02000000000000000000" pitchFamily="2" charset="0"/>
                <a:ea typeface="Roboto Thin" panose="02000000000000000000" pitchFamily="2" charset="0"/>
              </a:rPr>
              <a:t>Rumbo a MAZATLÁN Ya en ruta a la @SemanaInternacionaldelaMotoMZT #mazatlan #semanainternacionaldelamoto</a:t>
            </a:r>
            <a:endParaRPr lang="en-US" sz="1400" dirty="0">
              <a:latin typeface="Roboto Thin" panose="02000000000000000000" pitchFamily="2" charset="0"/>
              <a:ea typeface="Roboto Thin" panose="02000000000000000000" pitchFamily="2" charset="0"/>
            </a:endParaRPr>
          </a:p>
        </p:txBody>
      </p:sp>
      <p:pic>
        <p:nvPicPr>
          <p:cNvPr id="52" name="Imagen 51">
            <a:extLst>
              <a:ext uri="{FF2B5EF4-FFF2-40B4-BE49-F238E27FC236}">
                <a16:creationId xmlns:a16="http://schemas.microsoft.com/office/drawing/2014/main" id="{099C5009-B7FE-DDA9-B500-12CF7A991D09}"/>
              </a:ext>
            </a:extLst>
          </p:cNvPr>
          <p:cNvPicPr>
            <a:picLocks noChangeAspect="1"/>
          </p:cNvPicPr>
          <p:nvPr/>
        </p:nvPicPr>
        <p:blipFill>
          <a:blip r:embed="rId3"/>
          <a:stretch>
            <a:fillRect/>
          </a:stretch>
        </p:blipFill>
        <p:spPr>
          <a:xfrm>
            <a:off x="6104910" y="3126613"/>
            <a:ext cx="609120" cy="381362"/>
          </a:xfrm>
          <a:prstGeom prst="rect">
            <a:avLst/>
          </a:prstGeom>
        </p:spPr>
      </p:pic>
      <p:sp>
        <p:nvSpPr>
          <p:cNvPr id="53" name="Shape 2">
            <a:extLst>
              <a:ext uri="{FF2B5EF4-FFF2-40B4-BE49-F238E27FC236}">
                <a16:creationId xmlns:a16="http://schemas.microsoft.com/office/drawing/2014/main" id="{C08F458C-C2E5-B403-79FF-015EF9B52A81}"/>
              </a:ext>
            </a:extLst>
          </p:cNvPr>
          <p:cNvSpPr/>
          <p:nvPr/>
        </p:nvSpPr>
        <p:spPr>
          <a:xfrm>
            <a:off x="350030" y="4503678"/>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54" name="Shape 3">
            <a:extLst>
              <a:ext uri="{FF2B5EF4-FFF2-40B4-BE49-F238E27FC236}">
                <a16:creationId xmlns:a16="http://schemas.microsoft.com/office/drawing/2014/main" id="{7B45ABB9-2B44-702A-6349-3695D7F0A2F5}"/>
              </a:ext>
            </a:extLst>
          </p:cNvPr>
          <p:cNvSpPr/>
          <p:nvPr/>
        </p:nvSpPr>
        <p:spPr>
          <a:xfrm>
            <a:off x="350030" y="4500247"/>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Thin" panose="02000000000000000000" pitchFamily="2" charset="0"/>
              <a:ea typeface="Roboto Thin" panose="02000000000000000000" pitchFamily="2" charset="0"/>
            </a:endParaRPr>
          </a:p>
        </p:txBody>
      </p:sp>
      <p:sp>
        <p:nvSpPr>
          <p:cNvPr id="57" name="Text 6">
            <a:hlinkClick r:id="rId5"/>
            <a:extLst>
              <a:ext uri="{FF2B5EF4-FFF2-40B4-BE49-F238E27FC236}">
                <a16:creationId xmlns:a16="http://schemas.microsoft.com/office/drawing/2014/main" id="{3C9689DC-65E9-491D-F712-33F102EE26A1}"/>
              </a:ext>
            </a:extLst>
          </p:cNvPr>
          <p:cNvSpPr/>
          <p:nvPr/>
        </p:nvSpPr>
        <p:spPr>
          <a:xfrm>
            <a:off x="1138430" y="4672878"/>
            <a:ext cx="3315600" cy="399600"/>
          </a:xfrm>
          <a:prstGeom prst="rect">
            <a:avLst/>
          </a:prstGeom>
          <a:noFill/>
          <a:ln/>
        </p:spPr>
        <p:txBody>
          <a:bodyPr wrap="none" rtlCol="0" anchor="ctr">
            <a:normAutofit/>
          </a:bodyPr>
          <a:lstStyle/>
          <a:p>
            <a:pPr marL="0" indent="0">
              <a:buNone/>
            </a:pPr>
            <a:r>
              <a:rPr lang="es-MX" sz="1600" b="0" i="0" dirty="0" err="1">
                <a:solidFill>
                  <a:srgbClr val="1E2534"/>
                </a:solidFill>
                <a:effectLst/>
                <a:latin typeface="Roboto" panose="02000000000000000000" pitchFamily="2" charset="0"/>
              </a:rPr>
              <a:t>cosasdculiacan</a:t>
            </a:r>
            <a:endParaRPr lang="en-US" sz="1600" dirty="0">
              <a:latin typeface="Roboto Thin" panose="02000000000000000000" pitchFamily="2" charset="0"/>
              <a:ea typeface="Roboto Thin" panose="02000000000000000000" pitchFamily="2" charset="0"/>
            </a:endParaRPr>
          </a:p>
        </p:txBody>
      </p:sp>
      <p:sp>
        <p:nvSpPr>
          <p:cNvPr id="58" name="Text 7">
            <a:extLst>
              <a:ext uri="{FF2B5EF4-FFF2-40B4-BE49-F238E27FC236}">
                <a16:creationId xmlns:a16="http://schemas.microsoft.com/office/drawing/2014/main" id="{C9063F20-4150-C4A3-C53F-D45039B22715}"/>
              </a:ext>
            </a:extLst>
          </p:cNvPr>
          <p:cNvSpPr/>
          <p:nvPr/>
        </p:nvSpPr>
        <p:spPr>
          <a:xfrm>
            <a:off x="1138430" y="5040078"/>
            <a:ext cx="4467259" cy="183400"/>
          </a:xfrm>
          <a:prstGeom prst="rect">
            <a:avLst/>
          </a:prstGeom>
          <a:noFill/>
          <a:ln/>
        </p:spPr>
        <p:txBody>
          <a:bodyPr wrap="square" rtlCol="0" anchor="ctr"/>
          <a:lstStyle/>
          <a:p>
            <a:pPr algn="l"/>
            <a:r>
              <a:rPr lang="es-MX" sz="1000" dirty="0">
                <a:solidFill>
                  <a:schemeClr val="bg1">
                    <a:lumMod val="50000"/>
                  </a:schemeClr>
                </a:solidFill>
                <a:latin typeface="Roboto" panose="02000000000000000000" pitchFamily="2" charset="0"/>
                <a:ea typeface="Roboto" panose="02000000000000000000" pitchFamily="2" charset="0"/>
              </a:rPr>
              <a:t>115K seguidores	26 abr., 2025</a:t>
            </a:r>
            <a:endParaRPr lang="es-MX" sz="1000" i="0" dirty="0">
              <a:solidFill>
                <a:schemeClr val="bg1">
                  <a:lumMod val="50000"/>
                </a:schemeClr>
              </a:solidFill>
              <a:effectLst/>
              <a:latin typeface="Roboto" panose="02000000000000000000" pitchFamily="2" charset="0"/>
              <a:ea typeface="Roboto" panose="02000000000000000000" pitchFamily="2" charset="0"/>
            </a:endParaRPr>
          </a:p>
        </p:txBody>
      </p:sp>
      <p:sp>
        <p:nvSpPr>
          <p:cNvPr id="59" name="Text 8">
            <a:extLst>
              <a:ext uri="{FF2B5EF4-FFF2-40B4-BE49-F238E27FC236}">
                <a16:creationId xmlns:a16="http://schemas.microsoft.com/office/drawing/2014/main" id="{FEF5B876-4611-CCF3-491C-29448758A025}"/>
              </a:ext>
            </a:extLst>
          </p:cNvPr>
          <p:cNvSpPr/>
          <p:nvPr/>
        </p:nvSpPr>
        <p:spPr>
          <a:xfrm>
            <a:off x="472430" y="5299278"/>
            <a:ext cx="4978800" cy="507600"/>
          </a:xfrm>
          <a:prstGeom prst="rect">
            <a:avLst/>
          </a:prstGeom>
          <a:noFill/>
          <a:ln/>
        </p:spPr>
        <p:txBody>
          <a:bodyPr wrap="square" rtlCol="0" anchor="ctr"/>
          <a:lstStyle/>
          <a:p>
            <a:pPr marL="0" indent="0">
              <a:buNone/>
            </a:pPr>
            <a:r>
              <a:rPr lang="es-ES" sz="1400" dirty="0">
                <a:solidFill>
                  <a:srgbClr val="1E2534"/>
                </a:solidFill>
                <a:latin typeface="Roboto Thin" panose="02000000000000000000" pitchFamily="2" charset="0"/>
                <a:ea typeface="Roboto Thin" panose="02000000000000000000" pitchFamily="2" charset="0"/>
              </a:rPr>
              <a:t>| MAZATLÁN | semana de la moto</a:t>
            </a:r>
            <a:endParaRPr lang="en-US" sz="1400" dirty="0">
              <a:latin typeface="Roboto Thin" panose="02000000000000000000" pitchFamily="2" charset="0"/>
              <a:ea typeface="Roboto Thin" panose="02000000000000000000" pitchFamily="2" charset="0"/>
            </a:endParaRPr>
          </a:p>
        </p:txBody>
      </p:sp>
      <p:sp>
        <p:nvSpPr>
          <p:cNvPr id="80" name="Shape 4">
            <a:extLst>
              <a:ext uri="{FF2B5EF4-FFF2-40B4-BE49-F238E27FC236}">
                <a16:creationId xmlns:a16="http://schemas.microsoft.com/office/drawing/2014/main" id="{B497798D-2047-3DC9-EF9C-0B05769871F5}"/>
              </a:ext>
            </a:extLst>
          </p:cNvPr>
          <p:cNvSpPr/>
          <p:nvPr/>
        </p:nvSpPr>
        <p:spPr>
          <a:xfrm>
            <a:off x="10026030" y="3081148"/>
            <a:ext cx="1000800" cy="334800"/>
          </a:xfrm>
          <a:prstGeom prst="roundRect">
            <a:avLst>
              <a:gd name="adj" fmla="val 136559"/>
            </a:avLst>
          </a:prstGeom>
          <a:solidFill>
            <a:schemeClr val="bg1">
              <a:lumMod val="95000"/>
            </a:schemeClr>
          </a:solidFill>
          <a:ln>
            <a:solidFill>
              <a:schemeClr val="bg1">
                <a:lumMod val="85000"/>
              </a:schemeClr>
            </a:solidFill>
          </a:ln>
        </p:spPr>
        <p:txBody>
          <a:bodyPr/>
          <a:lstStyle/>
          <a:p>
            <a:endParaRPr lang="es-MX">
              <a:latin typeface="Roboto Thin" panose="02000000000000000000" pitchFamily="2" charset="0"/>
              <a:ea typeface="Roboto Thin" panose="02000000000000000000" pitchFamily="2" charset="0"/>
            </a:endParaRPr>
          </a:p>
        </p:txBody>
      </p:sp>
      <p:sp>
        <p:nvSpPr>
          <p:cNvPr id="81" name="Text 5">
            <a:extLst>
              <a:ext uri="{FF2B5EF4-FFF2-40B4-BE49-F238E27FC236}">
                <a16:creationId xmlns:a16="http://schemas.microsoft.com/office/drawing/2014/main" id="{23FE3862-73F5-5D96-1A5F-39F4AE8790D1}"/>
              </a:ext>
            </a:extLst>
          </p:cNvPr>
          <p:cNvSpPr/>
          <p:nvPr/>
        </p:nvSpPr>
        <p:spPr>
          <a:xfrm>
            <a:off x="10026030" y="3073327"/>
            <a:ext cx="1000800" cy="334800"/>
          </a:xfrm>
          <a:prstGeom prst="rect">
            <a:avLst/>
          </a:prstGeom>
          <a:noFill/>
          <a:ln/>
        </p:spPr>
        <p:txBody>
          <a:bodyPr wrap="square" rtlCol="0" anchor="ctr"/>
          <a:lstStyle/>
          <a:p>
            <a:pPr marL="0" indent="0" algn="ctr">
              <a:buNone/>
            </a:pPr>
            <a:r>
              <a:rPr lang="en-US" sz="1200" dirty="0" err="1">
                <a:solidFill>
                  <a:schemeClr val="bg1">
                    <a:lumMod val="65000"/>
                  </a:schemeClr>
                </a:solidFill>
                <a:latin typeface="Roboto Thin" panose="02000000000000000000" pitchFamily="2" charset="0"/>
                <a:ea typeface="Roboto Thin" panose="02000000000000000000" pitchFamily="2" charset="0"/>
              </a:rPr>
              <a:t>Neutro</a:t>
            </a:r>
            <a:endParaRPr lang="en-US" sz="1200" dirty="0">
              <a:solidFill>
                <a:schemeClr val="bg1">
                  <a:lumMod val="65000"/>
                </a:schemeClr>
              </a:solidFill>
              <a:latin typeface="Roboto Thin" panose="02000000000000000000" pitchFamily="2" charset="0"/>
              <a:ea typeface="Roboto Thin" panose="02000000000000000000" pitchFamily="2" charset="0"/>
            </a:endParaRPr>
          </a:p>
        </p:txBody>
      </p:sp>
      <p:sp>
        <p:nvSpPr>
          <p:cNvPr id="82" name="Text 6">
            <a:hlinkClick r:id="rId6"/>
            <a:extLst>
              <a:ext uri="{FF2B5EF4-FFF2-40B4-BE49-F238E27FC236}">
                <a16:creationId xmlns:a16="http://schemas.microsoft.com/office/drawing/2014/main" id="{E804D5CC-577C-5D9C-6A35-7C6C1F705903}"/>
              </a:ext>
            </a:extLst>
          </p:cNvPr>
          <p:cNvSpPr/>
          <p:nvPr/>
        </p:nvSpPr>
        <p:spPr>
          <a:xfrm>
            <a:off x="1127393" y="3073327"/>
            <a:ext cx="3315600" cy="399600"/>
          </a:xfrm>
          <a:prstGeom prst="rect">
            <a:avLst/>
          </a:prstGeom>
          <a:noFill/>
          <a:ln/>
        </p:spPr>
        <p:txBody>
          <a:bodyPr wrap="none" rtlCol="0" anchor="ctr">
            <a:normAutofit/>
          </a:bodyPr>
          <a:lstStyle/>
          <a:p>
            <a:pPr marL="0" indent="0">
              <a:buNone/>
            </a:pPr>
            <a:r>
              <a:rPr lang="es-ES" sz="1600" i="0" dirty="0">
                <a:solidFill>
                  <a:srgbClr val="1E2534"/>
                </a:solidFill>
                <a:effectLst/>
                <a:latin typeface="Roboto" panose="02000000000000000000" pitchFamily="2" charset="0"/>
              </a:rPr>
              <a:t>Turismo repunta e…</a:t>
            </a:r>
            <a:endParaRPr lang="en-US" sz="1600" dirty="0">
              <a:latin typeface="Roboto Thin" panose="02000000000000000000" pitchFamily="2" charset="0"/>
              <a:ea typeface="Roboto Thin" panose="02000000000000000000" pitchFamily="2" charset="0"/>
            </a:endParaRPr>
          </a:p>
        </p:txBody>
      </p:sp>
      <p:sp>
        <p:nvSpPr>
          <p:cNvPr id="83" name="Text 6">
            <a:hlinkClick r:id="rId7"/>
            <a:extLst>
              <a:ext uri="{FF2B5EF4-FFF2-40B4-BE49-F238E27FC236}">
                <a16:creationId xmlns:a16="http://schemas.microsoft.com/office/drawing/2014/main" id="{BDEA3ADD-7C64-866D-1104-B750381C4CE5}"/>
              </a:ext>
            </a:extLst>
          </p:cNvPr>
          <p:cNvSpPr/>
          <p:nvPr/>
        </p:nvSpPr>
        <p:spPr>
          <a:xfrm>
            <a:off x="6712427" y="1462648"/>
            <a:ext cx="3315600" cy="399600"/>
          </a:xfrm>
          <a:prstGeom prst="rect">
            <a:avLst/>
          </a:prstGeom>
          <a:noFill/>
          <a:ln/>
        </p:spPr>
        <p:txBody>
          <a:bodyPr wrap="none" rtlCol="0" anchor="ctr">
            <a:normAutofit/>
          </a:bodyPr>
          <a:lstStyle/>
          <a:p>
            <a:pPr marL="0" indent="0">
              <a:buNone/>
            </a:pPr>
            <a:r>
              <a:rPr lang="es-MX" sz="1600" dirty="0" err="1">
                <a:solidFill>
                  <a:srgbClr val="1E2534"/>
                </a:solidFill>
                <a:latin typeface="Roboto" panose="02000000000000000000" pitchFamily="2" charset="0"/>
                <a:ea typeface="Roboto Thin" panose="02000000000000000000" pitchFamily="2" charset="0"/>
              </a:rPr>
              <a:t>revista_moto_oficial</a:t>
            </a:r>
            <a:endParaRPr lang="en-US" sz="1600" dirty="0">
              <a:latin typeface="Roboto Thin" panose="02000000000000000000" pitchFamily="2" charset="0"/>
              <a:ea typeface="Roboto Thin" panose="02000000000000000000" pitchFamily="2" charset="0"/>
            </a:endParaRPr>
          </a:p>
        </p:txBody>
      </p:sp>
      <p:pic>
        <p:nvPicPr>
          <p:cNvPr id="13" name="Imagen 12">
            <a:extLst>
              <a:ext uri="{FF2B5EF4-FFF2-40B4-BE49-F238E27FC236}">
                <a16:creationId xmlns:a16="http://schemas.microsoft.com/office/drawing/2014/main" id="{B66F48C0-7C53-2D11-EA22-68CDA2B1A61B}"/>
              </a:ext>
            </a:extLst>
          </p:cNvPr>
          <p:cNvPicPr>
            <a:picLocks noChangeAspect="1"/>
          </p:cNvPicPr>
          <p:nvPr/>
        </p:nvPicPr>
        <p:blipFill>
          <a:blip r:embed="rId8"/>
          <a:stretch>
            <a:fillRect/>
          </a:stretch>
        </p:blipFill>
        <p:spPr>
          <a:xfrm>
            <a:off x="529310" y="3091623"/>
            <a:ext cx="460794" cy="488442"/>
          </a:xfrm>
          <a:prstGeom prst="rect">
            <a:avLst/>
          </a:prstGeom>
        </p:spPr>
      </p:pic>
      <p:pic>
        <p:nvPicPr>
          <p:cNvPr id="24" name="Imagen 23">
            <a:extLst>
              <a:ext uri="{FF2B5EF4-FFF2-40B4-BE49-F238E27FC236}">
                <a16:creationId xmlns:a16="http://schemas.microsoft.com/office/drawing/2014/main" id="{9B463094-A8AC-C480-06D2-E0F3844C3C3D}"/>
              </a:ext>
            </a:extLst>
          </p:cNvPr>
          <p:cNvPicPr>
            <a:picLocks noChangeAspect="1"/>
          </p:cNvPicPr>
          <p:nvPr/>
        </p:nvPicPr>
        <p:blipFill>
          <a:blip r:embed="rId9"/>
          <a:stretch>
            <a:fillRect/>
          </a:stretch>
        </p:blipFill>
        <p:spPr>
          <a:xfrm>
            <a:off x="507268" y="4651596"/>
            <a:ext cx="613659" cy="601626"/>
          </a:xfrm>
          <a:prstGeom prst="rect">
            <a:avLst/>
          </a:prstGeom>
        </p:spPr>
      </p:pic>
      <p:pic>
        <p:nvPicPr>
          <p:cNvPr id="27" name="Imagen 26">
            <a:extLst>
              <a:ext uri="{FF2B5EF4-FFF2-40B4-BE49-F238E27FC236}">
                <a16:creationId xmlns:a16="http://schemas.microsoft.com/office/drawing/2014/main" id="{785530D6-F986-234F-93D9-0397F487044C}"/>
              </a:ext>
            </a:extLst>
          </p:cNvPr>
          <p:cNvPicPr>
            <a:picLocks noChangeAspect="1"/>
          </p:cNvPicPr>
          <p:nvPr/>
        </p:nvPicPr>
        <p:blipFill>
          <a:blip r:embed="rId10"/>
          <a:stretch>
            <a:fillRect/>
          </a:stretch>
        </p:blipFill>
        <p:spPr>
          <a:xfrm>
            <a:off x="6151244" y="1486429"/>
            <a:ext cx="466790" cy="457264"/>
          </a:xfrm>
          <a:prstGeom prst="rect">
            <a:avLst/>
          </a:prstGeom>
        </p:spPr>
      </p:pic>
      <p:sp>
        <p:nvSpPr>
          <p:cNvPr id="28" name="Elipse 27">
            <a:extLst>
              <a:ext uri="{FF2B5EF4-FFF2-40B4-BE49-F238E27FC236}">
                <a16:creationId xmlns:a16="http://schemas.microsoft.com/office/drawing/2014/main" id="{2FDD71C9-3C03-A398-D8CB-7AA0E26B354F}"/>
              </a:ext>
            </a:extLst>
          </p:cNvPr>
          <p:cNvSpPr/>
          <p:nvPr/>
        </p:nvSpPr>
        <p:spPr>
          <a:xfrm>
            <a:off x="6295399" y="5096742"/>
            <a:ext cx="1750321" cy="537414"/>
          </a:xfrm>
          <a:prstGeom prst="ellipse">
            <a:avLst/>
          </a:prstGeom>
          <a:noFill/>
          <a:ln w="38100">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sp>
        <p:nvSpPr>
          <p:cNvPr id="29" name="Shape 2">
            <a:extLst>
              <a:ext uri="{FF2B5EF4-FFF2-40B4-BE49-F238E27FC236}">
                <a16:creationId xmlns:a16="http://schemas.microsoft.com/office/drawing/2014/main" id="{36EDFC66-B4D8-3CBC-B460-E5D4D9C9E849}"/>
              </a:ext>
            </a:extLst>
          </p:cNvPr>
          <p:cNvSpPr/>
          <p:nvPr/>
        </p:nvSpPr>
        <p:spPr>
          <a:xfrm>
            <a:off x="5914477" y="4497766"/>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31" name="Shape 3">
            <a:extLst>
              <a:ext uri="{FF2B5EF4-FFF2-40B4-BE49-F238E27FC236}">
                <a16:creationId xmlns:a16="http://schemas.microsoft.com/office/drawing/2014/main" id="{A4ECA525-3BD7-3AAC-04A4-C5E8BE4B2070}"/>
              </a:ext>
            </a:extLst>
          </p:cNvPr>
          <p:cNvSpPr/>
          <p:nvPr/>
        </p:nvSpPr>
        <p:spPr>
          <a:xfrm>
            <a:off x="5914477" y="4494335"/>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Thin" panose="02000000000000000000" pitchFamily="2" charset="0"/>
              <a:ea typeface="Roboto Thin" panose="02000000000000000000" pitchFamily="2" charset="0"/>
            </a:endParaRPr>
          </a:p>
        </p:txBody>
      </p:sp>
      <p:sp>
        <p:nvSpPr>
          <p:cNvPr id="34" name="Text 6">
            <a:hlinkClick r:id="rId11"/>
            <a:extLst>
              <a:ext uri="{FF2B5EF4-FFF2-40B4-BE49-F238E27FC236}">
                <a16:creationId xmlns:a16="http://schemas.microsoft.com/office/drawing/2014/main" id="{0703D510-245C-816D-8129-242E4ABFEA0B}"/>
              </a:ext>
            </a:extLst>
          </p:cNvPr>
          <p:cNvSpPr/>
          <p:nvPr/>
        </p:nvSpPr>
        <p:spPr>
          <a:xfrm>
            <a:off x="6702877" y="4666966"/>
            <a:ext cx="3315600" cy="399600"/>
          </a:xfrm>
          <a:prstGeom prst="rect">
            <a:avLst/>
          </a:prstGeom>
          <a:noFill/>
          <a:ln/>
        </p:spPr>
        <p:txBody>
          <a:bodyPr wrap="none" rtlCol="0" anchor="ctr">
            <a:normAutofit/>
          </a:bodyPr>
          <a:lstStyle/>
          <a:p>
            <a:pPr marL="0" indent="0">
              <a:buNone/>
            </a:pPr>
            <a:r>
              <a:rPr lang="es-ES" sz="1600" b="0" i="0" dirty="0">
                <a:solidFill>
                  <a:srgbClr val="1E2534"/>
                </a:solidFill>
                <a:effectLst/>
                <a:latin typeface="Roboto" panose="02000000000000000000" pitchFamily="2" charset="0"/>
              </a:rPr>
              <a:t>elnotichero</a:t>
            </a:r>
            <a:endParaRPr lang="en-US" sz="1600" dirty="0">
              <a:latin typeface="Roboto Thin" panose="02000000000000000000" pitchFamily="2" charset="0"/>
              <a:ea typeface="Roboto Thin" panose="02000000000000000000" pitchFamily="2" charset="0"/>
            </a:endParaRPr>
          </a:p>
        </p:txBody>
      </p:sp>
      <p:sp>
        <p:nvSpPr>
          <p:cNvPr id="35" name="Text 7">
            <a:extLst>
              <a:ext uri="{FF2B5EF4-FFF2-40B4-BE49-F238E27FC236}">
                <a16:creationId xmlns:a16="http://schemas.microsoft.com/office/drawing/2014/main" id="{0141AD60-0C21-6784-C424-5E74BA9C07B2}"/>
              </a:ext>
            </a:extLst>
          </p:cNvPr>
          <p:cNvSpPr/>
          <p:nvPr/>
        </p:nvSpPr>
        <p:spPr>
          <a:xfrm>
            <a:off x="6702877" y="5034166"/>
            <a:ext cx="4467259" cy="183400"/>
          </a:xfrm>
          <a:prstGeom prst="rect">
            <a:avLst/>
          </a:prstGeom>
          <a:noFill/>
          <a:ln/>
        </p:spPr>
        <p:txBody>
          <a:bodyPr wrap="square" rtlCol="0" anchor="ctr"/>
          <a:lstStyle/>
          <a:p>
            <a:pPr algn="l"/>
            <a:r>
              <a:rPr lang="pt-BR" sz="1000" dirty="0">
                <a:solidFill>
                  <a:srgbClr val="7B8FA2"/>
                </a:solidFill>
                <a:latin typeface="Roboto" panose="02000000000000000000" pitchFamily="2" charset="0"/>
              </a:rPr>
              <a:t>334 seguidores		102K vistas	2025-04-26</a:t>
            </a:r>
            <a:endParaRPr lang="es-MX" sz="1000" b="0" i="0" dirty="0">
              <a:solidFill>
                <a:srgbClr val="7B8FA2"/>
              </a:solidFill>
              <a:effectLst/>
              <a:latin typeface="Roboto" panose="02000000000000000000" pitchFamily="2" charset="0"/>
            </a:endParaRPr>
          </a:p>
        </p:txBody>
      </p:sp>
      <p:sp>
        <p:nvSpPr>
          <p:cNvPr id="38" name="Text 8">
            <a:extLst>
              <a:ext uri="{FF2B5EF4-FFF2-40B4-BE49-F238E27FC236}">
                <a16:creationId xmlns:a16="http://schemas.microsoft.com/office/drawing/2014/main" id="{9AEBDA7B-8446-985D-A056-2DDDC145CB4D}"/>
              </a:ext>
            </a:extLst>
          </p:cNvPr>
          <p:cNvSpPr/>
          <p:nvPr/>
        </p:nvSpPr>
        <p:spPr>
          <a:xfrm>
            <a:off x="6036877" y="5293366"/>
            <a:ext cx="4978800" cy="507600"/>
          </a:xfrm>
          <a:prstGeom prst="rect">
            <a:avLst/>
          </a:prstGeom>
          <a:noFill/>
          <a:ln/>
        </p:spPr>
        <p:txBody>
          <a:bodyPr wrap="square" rtlCol="0" anchor="ctr"/>
          <a:lstStyle/>
          <a:p>
            <a:pPr marL="0" indent="0">
              <a:buNone/>
            </a:pPr>
            <a:r>
              <a:rPr lang="es-ES" sz="1400" dirty="0">
                <a:solidFill>
                  <a:srgbClr val="1E2534"/>
                </a:solidFill>
                <a:latin typeface="Roboto Thin" panose="02000000000000000000" pitchFamily="2" charset="0"/>
                <a:ea typeface="Roboto Thin" panose="02000000000000000000" pitchFamily="2" charset="0"/>
              </a:rPr>
              <a:t>a peso los fregados en #mazatlán Se armaron los </a:t>
            </a:r>
            <a:r>
              <a:rPr lang="es-ES" sz="1400" dirty="0" err="1">
                <a:solidFill>
                  <a:srgbClr val="1E2534"/>
                </a:solidFill>
                <a:latin typeface="Roboto Thin" panose="02000000000000000000" pitchFamily="2" charset="0"/>
                <a:ea typeface="Roboto Thin" panose="02000000000000000000" pitchFamily="2" charset="0"/>
              </a:rPr>
              <a:t>chigadazos</a:t>
            </a:r>
            <a:r>
              <a:rPr lang="es-ES" sz="1400" dirty="0">
                <a:solidFill>
                  <a:srgbClr val="1E2534"/>
                </a:solidFill>
                <a:latin typeface="Roboto Thin" panose="02000000000000000000" pitchFamily="2" charset="0"/>
                <a:ea typeface="Roboto Thin" panose="02000000000000000000" pitchFamily="2" charset="0"/>
              </a:rPr>
              <a:t> en pleno malecón de Mazatlán entre un grupo de músicos y motociclistas de la caravana de las motos</a:t>
            </a:r>
            <a:endParaRPr lang="en-US" sz="1400" dirty="0">
              <a:latin typeface="Roboto Thin" panose="02000000000000000000" pitchFamily="2" charset="0"/>
              <a:ea typeface="Roboto Thin" panose="02000000000000000000" pitchFamily="2" charset="0"/>
            </a:endParaRPr>
          </a:p>
        </p:txBody>
      </p:sp>
      <p:sp>
        <p:nvSpPr>
          <p:cNvPr id="39" name="Shape 4">
            <a:extLst>
              <a:ext uri="{FF2B5EF4-FFF2-40B4-BE49-F238E27FC236}">
                <a16:creationId xmlns:a16="http://schemas.microsoft.com/office/drawing/2014/main" id="{7A5C9774-E453-67DC-CB25-19255645A1ED}"/>
              </a:ext>
            </a:extLst>
          </p:cNvPr>
          <p:cNvSpPr/>
          <p:nvPr/>
        </p:nvSpPr>
        <p:spPr>
          <a:xfrm>
            <a:off x="10014877" y="4684666"/>
            <a:ext cx="1000800" cy="334800"/>
          </a:xfrm>
          <a:prstGeom prst="roundRect">
            <a:avLst>
              <a:gd name="adj" fmla="val 136559"/>
            </a:avLst>
          </a:prstGeom>
          <a:solidFill>
            <a:srgbClr val="FFEBEB"/>
          </a:solidFill>
          <a:ln>
            <a:noFill/>
          </a:ln>
        </p:spPr>
        <p:txBody>
          <a:bodyPr/>
          <a:lstStyle/>
          <a:p>
            <a:endParaRPr lang="es-MX">
              <a:latin typeface="Roboto Thin" panose="02000000000000000000" pitchFamily="2" charset="0"/>
              <a:ea typeface="Roboto Thin" panose="02000000000000000000" pitchFamily="2" charset="0"/>
            </a:endParaRPr>
          </a:p>
        </p:txBody>
      </p:sp>
      <p:sp>
        <p:nvSpPr>
          <p:cNvPr id="40" name="Text 5">
            <a:extLst>
              <a:ext uri="{FF2B5EF4-FFF2-40B4-BE49-F238E27FC236}">
                <a16:creationId xmlns:a16="http://schemas.microsoft.com/office/drawing/2014/main" id="{16DA0E51-F857-8A93-815B-05CD05F0C449}"/>
              </a:ext>
            </a:extLst>
          </p:cNvPr>
          <p:cNvSpPr/>
          <p:nvPr/>
        </p:nvSpPr>
        <p:spPr>
          <a:xfrm>
            <a:off x="10014877" y="4676845"/>
            <a:ext cx="1000800" cy="334800"/>
          </a:xfrm>
          <a:prstGeom prst="rect">
            <a:avLst/>
          </a:prstGeom>
          <a:noFill/>
          <a:ln/>
        </p:spPr>
        <p:txBody>
          <a:bodyPr wrap="square" rtlCol="0" anchor="ctr"/>
          <a:lstStyle/>
          <a:p>
            <a:pPr marL="0" indent="0" algn="ctr">
              <a:buNone/>
            </a:pPr>
            <a:r>
              <a:rPr lang="en-US" sz="1200" b="1" dirty="0" err="1">
                <a:solidFill>
                  <a:srgbClr val="FF0000"/>
                </a:solidFill>
                <a:latin typeface="Roboto Thin" panose="02000000000000000000" pitchFamily="2" charset="0"/>
                <a:ea typeface="Roboto Thin" panose="02000000000000000000" pitchFamily="2" charset="0"/>
              </a:rPr>
              <a:t>Negativo</a:t>
            </a:r>
            <a:endParaRPr lang="en-US" sz="1200" dirty="0">
              <a:solidFill>
                <a:srgbClr val="FF0000"/>
              </a:solidFill>
              <a:latin typeface="Roboto Thin" panose="02000000000000000000" pitchFamily="2" charset="0"/>
              <a:ea typeface="Roboto Thin" panose="02000000000000000000" pitchFamily="2" charset="0"/>
            </a:endParaRPr>
          </a:p>
        </p:txBody>
      </p:sp>
      <p:pic>
        <p:nvPicPr>
          <p:cNvPr id="41" name="Imagen 40">
            <a:hlinkClick r:id="rId12"/>
            <a:extLst>
              <a:ext uri="{FF2B5EF4-FFF2-40B4-BE49-F238E27FC236}">
                <a16:creationId xmlns:a16="http://schemas.microsoft.com/office/drawing/2014/main" id="{A5D9A385-4DA4-F66A-D96F-0D61AA2D2FE7}"/>
              </a:ext>
            </a:extLst>
          </p:cNvPr>
          <p:cNvPicPr>
            <a:picLocks noChangeAspect="1"/>
          </p:cNvPicPr>
          <p:nvPr/>
        </p:nvPicPr>
        <p:blipFill>
          <a:blip r:embed="rId3"/>
          <a:stretch>
            <a:fillRect/>
          </a:stretch>
        </p:blipFill>
        <p:spPr>
          <a:xfrm>
            <a:off x="6051738" y="4742762"/>
            <a:ext cx="609120" cy="381362"/>
          </a:xfrm>
          <a:prstGeom prst="rect">
            <a:avLst/>
          </a:prstGeom>
        </p:spPr>
      </p:pic>
      <p:sp>
        <p:nvSpPr>
          <p:cNvPr id="48" name="Shape 4">
            <a:extLst>
              <a:ext uri="{FF2B5EF4-FFF2-40B4-BE49-F238E27FC236}">
                <a16:creationId xmlns:a16="http://schemas.microsoft.com/office/drawing/2014/main" id="{EC3AE0B4-F9D6-C311-AEF2-918A61787E03}"/>
              </a:ext>
            </a:extLst>
          </p:cNvPr>
          <p:cNvSpPr/>
          <p:nvPr/>
        </p:nvSpPr>
        <p:spPr>
          <a:xfrm>
            <a:off x="4441193" y="4720556"/>
            <a:ext cx="1000800" cy="334800"/>
          </a:xfrm>
          <a:prstGeom prst="roundRect">
            <a:avLst>
              <a:gd name="adj" fmla="val 136559"/>
            </a:avLst>
          </a:prstGeom>
          <a:solidFill>
            <a:schemeClr val="bg1">
              <a:lumMod val="95000"/>
            </a:schemeClr>
          </a:solidFill>
          <a:ln>
            <a:solidFill>
              <a:schemeClr val="bg1">
                <a:lumMod val="85000"/>
              </a:schemeClr>
            </a:solidFill>
          </a:ln>
        </p:spPr>
        <p:txBody>
          <a:bodyPr/>
          <a:lstStyle/>
          <a:p>
            <a:endParaRPr lang="es-MX">
              <a:latin typeface="Roboto Thin" panose="02000000000000000000" pitchFamily="2" charset="0"/>
              <a:ea typeface="Roboto Thin" panose="02000000000000000000" pitchFamily="2" charset="0"/>
            </a:endParaRPr>
          </a:p>
        </p:txBody>
      </p:sp>
      <p:sp>
        <p:nvSpPr>
          <p:cNvPr id="55" name="Text 5">
            <a:extLst>
              <a:ext uri="{FF2B5EF4-FFF2-40B4-BE49-F238E27FC236}">
                <a16:creationId xmlns:a16="http://schemas.microsoft.com/office/drawing/2014/main" id="{AA1E7E62-6A5C-0527-C59B-EDEC74B0C5B4}"/>
              </a:ext>
            </a:extLst>
          </p:cNvPr>
          <p:cNvSpPr/>
          <p:nvPr/>
        </p:nvSpPr>
        <p:spPr>
          <a:xfrm>
            <a:off x="4441193" y="4720556"/>
            <a:ext cx="1000800" cy="334800"/>
          </a:xfrm>
          <a:prstGeom prst="rect">
            <a:avLst/>
          </a:prstGeom>
          <a:noFill/>
          <a:ln/>
        </p:spPr>
        <p:txBody>
          <a:bodyPr wrap="square" rtlCol="0" anchor="ctr"/>
          <a:lstStyle/>
          <a:p>
            <a:pPr marL="0" indent="0" algn="ctr">
              <a:buNone/>
            </a:pPr>
            <a:r>
              <a:rPr lang="en-US" sz="1200" dirty="0" err="1">
                <a:solidFill>
                  <a:schemeClr val="bg1">
                    <a:lumMod val="65000"/>
                  </a:schemeClr>
                </a:solidFill>
                <a:latin typeface="Roboto Thin" panose="02000000000000000000" pitchFamily="2" charset="0"/>
                <a:ea typeface="Roboto Thin" panose="02000000000000000000" pitchFamily="2" charset="0"/>
              </a:rPr>
              <a:t>Neutro</a:t>
            </a:r>
            <a:endParaRPr lang="en-US" sz="1200" dirty="0">
              <a:solidFill>
                <a:schemeClr val="bg1">
                  <a:lumMod val="65000"/>
                </a:schemeClr>
              </a:solidFill>
              <a:latin typeface="Roboto Thin" panose="02000000000000000000" pitchFamily="2" charset="0"/>
              <a:ea typeface="Roboto Thin" panose="02000000000000000000" pitchFamily="2" charset="0"/>
            </a:endParaRPr>
          </a:p>
        </p:txBody>
      </p:sp>
      <p:sp>
        <p:nvSpPr>
          <p:cNvPr id="56" name="Shape 4">
            <a:extLst>
              <a:ext uri="{FF2B5EF4-FFF2-40B4-BE49-F238E27FC236}">
                <a16:creationId xmlns:a16="http://schemas.microsoft.com/office/drawing/2014/main" id="{16023D75-5A63-87E9-3166-7355A17F1BEE}"/>
              </a:ext>
            </a:extLst>
          </p:cNvPr>
          <p:cNvSpPr/>
          <p:nvPr/>
        </p:nvSpPr>
        <p:spPr>
          <a:xfrm>
            <a:off x="9970237" y="1510386"/>
            <a:ext cx="1000800" cy="334800"/>
          </a:xfrm>
          <a:prstGeom prst="roundRect">
            <a:avLst>
              <a:gd name="adj" fmla="val 136559"/>
            </a:avLst>
          </a:prstGeom>
          <a:solidFill>
            <a:srgbClr val="F3FFF3"/>
          </a:solidFill>
          <a:ln/>
        </p:spPr>
        <p:txBody>
          <a:bodyPr/>
          <a:lstStyle/>
          <a:p>
            <a:endParaRPr lang="es-MX">
              <a:latin typeface="Roboto Thin" panose="02000000000000000000" pitchFamily="2" charset="0"/>
              <a:ea typeface="Roboto Thin" panose="02000000000000000000" pitchFamily="2" charset="0"/>
            </a:endParaRPr>
          </a:p>
        </p:txBody>
      </p:sp>
      <p:sp>
        <p:nvSpPr>
          <p:cNvPr id="63" name="Text 5">
            <a:extLst>
              <a:ext uri="{FF2B5EF4-FFF2-40B4-BE49-F238E27FC236}">
                <a16:creationId xmlns:a16="http://schemas.microsoft.com/office/drawing/2014/main" id="{D160EA7A-8A16-E681-CDAF-0E1621A8903A}"/>
              </a:ext>
            </a:extLst>
          </p:cNvPr>
          <p:cNvSpPr/>
          <p:nvPr/>
        </p:nvSpPr>
        <p:spPr>
          <a:xfrm>
            <a:off x="9986702" y="1503167"/>
            <a:ext cx="1000800" cy="334800"/>
          </a:xfrm>
          <a:prstGeom prst="rect">
            <a:avLst/>
          </a:prstGeom>
          <a:noFill/>
          <a:ln/>
        </p:spPr>
        <p:txBody>
          <a:bodyPr wrap="square" rtlCol="0" anchor="ctr"/>
          <a:lstStyle/>
          <a:p>
            <a:pPr marL="0" indent="0" algn="ctr">
              <a:buNone/>
            </a:pPr>
            <a:r>
              <a:rPr lang="en-US" sz="1200" b="1" dirty="0" err="1">
                <a:solidFill>
                  <a:srgbClr val="0FB36C"/>
                </a:solidFill>
                <a:latin typeface="Roboto Thin" panose="02000000000000000000" pitchFamily="2" charset="0"/>
                <a:ea typeface="Roboto Thin" panose="02000000000000000000" pitchFamily="2" charset="0"/>
              </a:rPr>
              <a:t>Positivo</a:t>
            </a:r>
            <a:endParaRPr lang="en-US" sz="1200" dirty="0">
              <a:latin typeface="Roboto Thin" panose="02000000000000000000" pitchFamily="2" charset="0"/>
              <a:ea typeface="Roboto Thin" panose="02000000000000000000" pitchFamily="2" charset="0"/>
            </a:endParaRPr>
          </a:p>
        </p:txBody>
      </p:sp>
      <p:sp>
        <p:nvSpPr>
          <p:cNvPr id="89" name="Shape 4">
            <a:extLst>
              <a:ext uri="{FF2B5EF4-FFF2-40B4-BE49-F238E27FC236}">
                <a16:creationId xmlns:a16="http://schemas.microsoft.com/office/drawing/2014/main" id="{32506D51-37DC-704C-78BC-E813AB58537D}"/>
              </a:ext>
            </a:extLst>
          </p:cNvPr>
          <p:cNvSpPr/>
          <p:nvPr/>
        </p:nvSpPr>
        <p:spPr>
          <a:xfrm>
            <a:off x="4450430" y="3115834"/>
            <a:ext cx="1000800" cy="334800"/>
          </a:xfrm>
          <a:prstGeom prst="roundRect">
            <a:avLst>
              <a:gd name="adj" fmla="val 136559"/>
            </a:avLst>
          </a:prstGeom>
          <a:solidFill>
            <a:srgbClr val="F3FFF3"/>
          </a:solidFill>
          <a:ln/>
        </p:spPr>
        <p:txBody>
          <a:bodyPr/>
          <a:lstStyle/>
          <a:p>
            <a:endParaRPr lang="es-MX">
              <a:latin typeface="Roboto Thin" panose="02000000000000000000" pitchFamily="2" charset="0"/>
              <a:ea typeface="Roboto Thin" panose="02000000000000000000" pitchFamily="2" charset="0"/>
            </a:endParaRPr>
          </a:p>
        </p:txBody>
      </p:sp>
      <p:sp>
        <p:nvSpPr>
          <p:cNvPr id="90" name="Text 5">
            <a:extLst>
              <a:ext uri="{FF2B5EF4-FFF2-40B4-BE49-F238E27FC236}">
                <a16:creationId xmlns:a16="http://schemas.microsoft.com/office/drawing/2014/main" id="{2A5F8473-BCCB-5108-92CD-931A9DDD256E}"/>
              </a:ext>
            </a:extLst>
          </p:cNvPr>
          <p:cNvSpPr/>
          <p:nvPr/>
        </p:nvSpPr>
        <p:spPr>
          <a:xfrm>
            <a:off x="4450430" y="3115834"/>
            <a:ext cx="1000800" cy="334800"/>
          </a:xfrm>
          <a:prstGeom prst="rect">
            <a:avLst/>
          </a:prstGeom>
          <a:noFill/>
          <a:ln/>
        </p:spPr>
        <p:txBody>
          <a:bodyPr wrap="square" rtlCol="0" anchor="ctr"/>
          <a:lstStyle/>
          <a:p>
            <a:pPr marL="0" indent="0" algn="ctr">
              <a:buNone/>
            </a:pPr>
            <a:r>
              <a:rPr lang="en-US" sz="1200" b="1" dirty="0" err="1">
                <a:solidFill>
                  <a:srgbClr val="0FB36C"/>
                </a:solidFill>
                <a:latin typeface="Roboto Thin" panose="02000000000000000000" pitchFamily="2" charset="0"/>
                <a:ea typeface="Roboto Thin" panose="02000000000000000000" pitchFamily="2" charset="0"/>
              </a:rPr>
              <a:t>Positivo</a:t>
            </a:r>
            <a:endParaRPr lang="en-US" sz="1200" dirty="0">
              <a:latin typeface="Roboto Thin" panose="02000000000000000000" pitchFamily="2" charset="0"/>
              <a:ea typeface="Roboto Thin" panose="02000000000000000000" pitchFamily="2" charset="0"/>
            </a:endParaRPr>
          </a:p>
        </p:txBody>
      </p:sp>
      <p:sp>
        <p:nvSpPr>
          <p:cNvPr id="91" name="Shape 4">
            <a:extLst>
              <a:ext uri="{FF2B5EF4-FFF2-40B4-BE49-F238E27FC236}">
                <a16:creationId xmlns:a16="http://schemas.microsoft.com/office/drawing/2014/main" id="{D4950C09-9BE4-8BB4-31DA-2B52CA8E783C}"/>
              </a:ext>
            </a:extLst>
          </p:cNvPr>
          <p:cNvSpPr/>
          <p:nvPr/>
        </p:nvSpPr>
        <p:spPr>
          <a:xfrm>
            <a:off x="4435944" y="1451338"/>
            <a:ext cx="1000800" cy="334800"/>
          </a:xfrm>
          <a:prstGeom prst="roundRect">
            <a:avLst>
              <a:gd name="adj" fmla="val 136559"/>
            </a:avLst>
          </a:prstGeom>
          <a:solidFill>
            <a:schemeClr val="bg1">
              <a:lumMod val="95000"/>
            </a:schemeClr>
          </a:solidFill>
          <a:ln>
            <a:solidFill>
              <a:schemeClr val="bg1">
                <a:lumMod val="85000"/>
              </a:schemeClr>
            </a:solidFill>
          </a:ln>
        </p:spPr>
        <p:txBody>
          <a:bodyPr/>
          <a:lstStyle/>
          <a:p>
            <a:endParaRPr lang="es-MX">
              <a:latin typeface="Roboto Thin" panose="02000000000000000000" pitchFamily="2" charset="0"/>
              <a:ea typeface="Roboto Thin" panose="02000000000000000000" pitchFamily="2" charset="0"/>
            </a:endParaRPr>
          </a:p>
        </p:txBody>
      </p:sp>
      <p:sp>
        <p:nvSpPr>
          <p:cNvPr id="92" name="Text 5">
            <a:extLst>
              <a:ext uri="{FF2B5EF4-FFF2-40B4-BE49-F238E27FC236}">
                <a16:creationId xmlns:a16="http://schemas.microsoft.com/office/drawing/2014/main" id="{ECC1D7A5-6ECD-C2B2-AD4C-D383EB8105DB}"/>
              </a:ext>
            </a:extLst>
          </p:cNvPr>
          <p:cNvSpPr/>
          <p:nvPr/>
        </p:nvSpPr>
        <p:spPr>
          <a:xfrm>
            <a:off x="4435944" y="1443517"/>
            <a:ext cx="1000800" cy="334800"/>
          </a:xfrm>
          <a:prstGeom prst="rect">
            <a:avLst/>
          </a:prstGeom>
          <a:noFill/>
          <a:ln/>
        </p:spPr>
        <p:txBody>
          <a:bodyPr wrap="square" rtlCol="0" anchor="ctr"/>
          <a:lstStyle/>
          <a:p>
            <a:pPr marL="0" indent="0" algn="ctr">
              <a:buNone/>
            </a:pPr>
            <a:r>
              <a:rPr lang="en-US" sz="1200" dirty="0" err="1">
                <a:solidFill>
                  <a:schemeClr val="bg1">
                    <a:lumMod val="65000"/>
                  </a:schemeClr>
                </a:solidFill>
                <a:latin typeface="Roboto Thin" panose="02000000000000000000" pitchFamily="2" charset="0"/>
                <a:ea typeface="Roboto Thin" panose="02000000000000000000" pitchFamily="2" charset="0"/>
              </a:rPr>
              <a:t>Neutro</a:t>
            </a:r>
            <a:endParaRPr lang="en-US" sz="1200" dirty="0">
              <a:solidFill>
                <a:schemeClr val="bg1">
                  <a:lumMod val="65000"/>
                </a:schemeClr>
              </a:solidFill>
              <a:latin typeface="Roboto Thin" panose="02000000000000000000" pitchFamily="2" charset="0"/>
              <a:ea typeface="Roboto Thin" panose="02000000000000000000" pitchFamily="2" charset="0"/>
            </a:endParaRPr>
          </a:p>
        </p:txBody>
      </p:sp>
    </p:spTree>
    <p:extLst>
      <p:ext uri="{BB962C8B-B14F-4D97-AF65-F5344CB8AC3E}">
        <p14:creationId xmlns:p14="http://schemas.microsoft.com/office/powerpoint/2010/main" val="1086197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9BCBA-73C4-D805-26E4-86AD1C5544CE}"/>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C48BF45D-BD05-2BA7-62F0-CCDDED57500F}"/>
              </a:ext>
            </a:extLst>
          </p:cNvPr>
          <p:cNvSpPr txBox="1"/>
          <p:nvPr/>
        </p:nvSpPr>
        <p:spPr>
          <a:xfrm>
            <a:off x="1514394" y="288495"/>
            <a:ext cx="9119989" cy="635559"/>
          </a:xfrm>
          <a:prstGeom prst="rect">
            <a:avLst/>
          </a:prstGeom>
          <a:noFill/>
        </p:spPr>
        <p:txBody>
          <a:bodyPr wrap="square" rtlCol="0">
            <a:spAutoFit/>
          </a:bodyPr>
          <a:lstStyle/>
          <a:p>
            <a:r>
              <a:rPr lang="es-MX" sz="3530" b="1" dirty="0">
                <a:latin typeface="Lato" panose="020F0502020204030203" pitchFamily="34" charset="77"/>
              </a:rPr>
              <a:t>GLOSARIO</a:t>
            </a:r>
          </a:p>
        </p:txBody>
      </p:sp>
      <p:sp>
        <p:nvSpPr>
          <p:cNvPr id="4" name="CuadroTexto 3">
            <a:extLst>
              <a:ext uri="{FF2B5EF4-FFF2-40B4-BE49-F238E27FC236}">
                <a16:creationId xmlns:a16="http://schemas.microsoft.com/office/drawing/2014/main" id="{3602DC71-0276-0DB6-F920-9A1755B5339E}"/>
              </a:ext>
            </a:extLst>
          </p:cNvPr>
          <p:cNvSpPr txBox="1"/>
          <p:nvPr/>
        </p:nvSpPr>
        <p:spPr>
          <a:xfrm>
            <a:off x="973756" y="938431"/>
            <a:ext cx="9912417" cy="5919569"/>
          </a:xfrm>
          <a:prstGeom prst="rect">
            <a:avLst/>
          </a:prstGeom>
          <a:noFill/>
        </p:spPr>
        <p:txBody>
          <a:bodyPr wrap="square" rtlCol="0">
            <a:spAutoFit/>
          </a:bodyPr>
          <a:lstStyle/>
          <a:p>
            <a:pPr marL="171450" indent="-171450">
              <a:spcAft>
                <a:spcPts val="1588"/>
              </a:spcAft>
              <a:buFont typeface="Arial" panose="020B0604020202020204" pitchFamily="34" charset="0"/>
              <a:buChar char="•"/>
            </a:pPr>
            <a:r>
              <a:rPr lang="es-ES" sz="1200" dirty="0">
                <a:latin typeface="Roboto Thin" panose="02000000000000000000" pitchFamily="2" charset="0"/>
                <a:ea typeface="Roboto Thin" panose="02000000000000000000" pitchFamily="2" charset="0"/>
                <a:cs typeface="Roboto Thin" panose="02000000000000000000" pitchFamily="2" charset="0"/>
              </a:rPr>
              <a:t>Menciones totales: Cuántas veces se habló del tema en todos los medios.</a:t>
            </a:r>
          </a:p>
          <a:p>
            <a:pPr marL="171450" indent="-171450">
              <a:spcAft>
                <a:spcPts val="1588"/>
              </a:spcAft>
              <a:buFont typeface="Arial" panose="020B0604020202020204" pitchFamily="34" charset="0"/>
              <a:buChar char="•"/>
            </a:pPr>
            <a:r>
              <a:rPr lang="es-ES" sz="1200" dirty="0">
                <a:latin typeface="Roboto Thin" panose="02000000000000000000" pitchFamily="2" charset="0"/>
                <a:ea typeface="Roboto Thin" panose="02000000000000000000" pitchFamily="2" charset="0"/>
                <a:cs typeface="Roboto Thin" panose="02000000000000000000" pitchFamily="2" charset="0"/>
              </a:rPr>
              <a:t>Menciones en redes sociales: Cuántas veces se mencionó en Instagram, Facebook, X (Twitter), etc.</a:t>
            </a:r>
          </a:p>
          <a:p>
            <a:pPr marL="171450" indent="-171450">
              <a:spcAft>
                <a:spcPts val="1588"/>
              </a:spcAft>
              <a:buFont typeface="Arial" panose="020B0604020202020204" pitchFamily="34" charset="0"/>
              <a:buChar char="•"/>
            </a:pPr>
            <a:r>
              <a:rPr lang="es-ES" sz="1200" dirty="0">
                <a:latin typeface="Roboto Thin" panose="02000000000000000000" pitchFamily="2" charset="0"/>
                <a:ea typeface="Roboto Thin" panose="02000000000000000000" pitchFamily="2" charset="0"/>
                <a:cs typeface="Roboto Thin" panose="02000000000000000000" pitchFamily="2" charset="0"/>
              </a:rPr>
              <a:t>Menciones fuera de redes sociales: Cuántas veces se mencionó en sitios de noticias, blogs, foros, etc.</a:t>
            </a:r>
          </a:p>
          <a:p>
            <a:pPr marL="171450" indent="-171450">
              <a:spcAft>
                <a:spcPts val="1588"/>
              </a:spcAft>
              <a:buFont typeface="Arial" panose="020B0604020202020204" pitchFamily="34" charset="0"/>
              <a:buChar char="•"/>
            </a:pPr>
            <a:r>
              <a:rPr lang="es-ES" sz="1200" dirty="0">
                <a:latin typeface="Roboto Thin" panose="02000000000000000000" pitchFamily="2" charset="0"/>
                <a:ea typeface="Roboto Thin" panose="02000000000000000000" pitchFamily="2" charset="0"/>
                <a:cs typeface="Roboto Thin" panose="02000000000000000000" pitchFamily="2" charset="0"/>
              </a:rPr>
              <a:t>Menciones positivas: Comentarios o publicaciones con tono favorable.</a:t>
            </a:r>
          </a:p>
          <a:p>
            <a:pPr marL="171450" indent="-171450">
              <a:spcAft>
                <a:spcPts val="1588"/>
              </a:spcAft>
              <a:buFont typeface="Arial" panose="020B0604020202020204" pitchFamily="34" charset="0"/>
              <a:buChar char="•"/>
            </a:pPr>
            <a:r>
              <a:rPr lang="es-ES" sz="1200" dirty="0">
                <a:latin typeface="Roboto Thin" panose="02000000000000000000" pitchFamily="2" charset="0"/>
                <a:ea typeface="Roboto Thin" panose="02000000000000000000" pitchFamily="2" charset="0"/>
                <a:cs typeface="Roboto Thin" panose="02000000000000000000" pitchFamily="2" charset="0"/>
              </a:rPr>
              <a:t>Menciones negativas: Comentarios o publicaciones con críticas o tono desfavorable.</a:t>
            </a:r>
          </a:p>
          <a:p>
            <a:pPr marL="171450" indent="-171450">
              <a:spcAft>
                <a:spcPts val="1588"/>
              </a:spcAft>
              <a:buFont typeface="Arial" panose="020B0604020202020204" pitchFamily="34" charset="0"/>
              <a:buChar char="•"/>
            </a:pPr>
            <a:r>
              <a:rPr lang="es-ES" sz="1200" dirty="0">
                <a:latin typeface="Roboto Thin" panose="02000000000000000000" pitchFamily="2" charset="0"/>
                <a:ea typeface="Roboto Thin" panose="02000000000000000000" pitchFamily="2" charset="0"/>
                <a:cs typeface="Roboto Thin" panose="02000000000000000000" pitchFamily="2" charset="0"/>
              </a:rPr>
              <a:t>Alcance en redes sociales: Estimación de cuántas personas vieron las publicaciones del tema en redes sociales.(No incluye TikTok)</a:t>
            </a:r>
          </a:p>
          <a:p>
            <a:pPr marL="171450" indent="-171450">
              <a:spcAft>
                <a:spcPts val="1588"/>
              </a:spcAft>
              <a:buFont typeface="Arial" panose="020B0604020202020204" pitchFamily="34" charset="0"/>
              <a:buChar char="•"/>
            </a:pPr>
            <a:r>
              <a:rPr lang="es-ES" sz="1200" dirty="0">
                <a:latin typeface="Roboto Thin" panose="02000000000000000000" pitchFamily="2" charset="0"/>
                <a:ea typeface="Roboto Thin" panose="02000000000000000000" pitchFamily="2" charset="0"/>
                <a:cs typeface="Roboto Thin" panose="02000000000000000000" pitchFamily="2" charset="0"/>
              </a:rPr>
              <a:t>Alcance fuera de redes sociales: Estimación de cuántas personas vieron menciones del tema en páginas web, noticias o foros.</a:t>
            </a:r>
          </a:p>
          <a:p>
            <a:pPr marL="171450" indent="-171450">
              <a:spcAft>
                <a:spcPts val="1588"/>
              </a:spcAft>
              <a:buFont typeface="Arial" panose="020B0604020202020204" pitchFamily="34" charset="0"/>
              <a:buChar char="•"/>
            </a:pPr>
            <a:r>
              <a:rPr lang="es-ES" sz="1200" dirty="0">
                <a:latin typeface="Roboto Thin" panose="02000000000000000000" pitchFamily="2" charset="0"/>
                <a:ea typeface="Roboto Thin" panose="02000000000000000000" pitchFamily="2" charset="0"/>
                <a:cs typeface="Roboto Thin" panose="02000000000000000000" pitchFamily="2" charset="0"/>
              </a:rPr>
              <a:t>Contenido generado por usuarios: Publicaciones hechas por personas (no por medios ni empresas) en redes, blogs o foros.</a:t>
            </a:r>
          </a:p>
          <a:p>
            <a:pPr marL="171450" indent="-171450">
              <a:spcAft>
                <a:spcPts val="1588"/>
              </a:spcAft>
              <a:buFont typeface="Arial" panose="020B0604020202020204" pitchFamily="34" charset="0"/>
              <a:buChar char="•"/>
            </a:pPr>
            <a:r>
              <a:rPr lang="es-ES" sz="1200" dirty="0">
                <a:latin typeface="Roboto Thin" panose="02000000000000000000" pitchFamily="2" charset="0"/>
                <a:ea typeface="Roboto Thin" panose="02000000000000000000" pitchFamily="2" charset="0"/>
                <a:cs typeface="Roboto Thin" panose="02000000000000000000" pitchFamily="2" charset="0"/>
              </a:rPr>
              <a:t>Media </a:t>
            </a:r>
            <a:r>
              <a:rPr lang="es-ES" sz="1200" dirty="0" err="1">
                <a:latin typeface="Roboto Thin" panose="02000000000000000000" pitchFamily="2" charset="0"/>
                <a:ea typeface="Roboto Thin" panose="02000000000000000000" pitchFamily="2" charset="0"/>
                <a:cs typeface="Roboto Thin" panose="02000000000000000000" pitchFamily="2" charset="0"/>
              </a:rPr>
              <a:t>Presence</a:t>
            </a:r>
            <a:r>
              <a:rPr lang="es-ES" sz="1200" dirty="0">
                <a:latin typeface="Roboto Thin" panose="02000000000000000000" pitchFamily="2" charset="0"/>
                <a:ea typeface="Roboto Thin" panose="02000000000000000000" pitchFamily="2" charset="0"/>
                <a:cs typeface="Roboto Thin" panose="02000000000000000000" pitchFamily="2" charset="0"/>
              </a:rPr>
              <a:t> Score: Mide qué tan visible o popular fue el tema en internet en un periodo específico.</a:t>
            </a:r>
          </a:p>
          <a:p>
            <a:pPr marL="171450" indent="-171450">
              <a:spcAft>
                <a:spcPts val="1588"/>
              </a:spcAft>
              <a:buFont typeface="Arial" panose="020B0604020202020204" pitchFamily="34" charset="0"/>
              <a:buChar char="•"/>
            </a:pPr>
            <a:r>
              <a:rPr lang="es-ES" sz="1200" dirty="0">
                <a:latin typeface="Roboto Thin" panose="02000000000000000000" pitchFamily="2" charset="0"/>
                <a:ea typeface="Roboto Thin" panose="02000000000000000000" pitchFamily="2" charset="0"/>
                <a:cs typeface="Roboto Thin" panose="02000000000000000000" pitchFamily="2" charset="0"/>
              </a:rPr>
              <a:t>AVE (Valor Publicitario Equivalente): Estima cuánto costaría en publicidad pagada lograr la misma visibilidad que se obtuvo con las menciones en medios. Es como saber cuánto valdría esa exposición si la hubieras pagado.</a:t>
            </a:r>
          </a:p>
          <a:p>
            <a:pPr marL="171450" indent="-171450">
              <a:spcAft>
                <a:spcPts val="1588"/>
              </a:spcAft>
              <a:buFont typeface="Arial" panose="020B0604020202020204" pitchFamily="34" charset="0"/>
              <a:buChar char="•"/>
            </a:pPr>
            <a:r>
              <a:rPr lang="es-ES" sz="1200" dirty="0">
                <a:latin typeface="Roboto Thin" panose="02000000000000000000" pitchFamily="2" charset="0"/>
                <a:ea typeface="Roboto Thin" panose="02000000000000000000" pitchFamily="2" charset="0"/>
                <a:cs typeface="Roboto Thin" panose="02000000000000000000" pitchFamily="2" charset="0"/>
              </a:rPr>
              <a:t>Reacciones en redes sociales: Número total de interacciones como me gusta, me encanta, me sorprende, etc.</a:t>
            </a:r>
          </a:p>
          <a:p>
            <a:pPr marL="171450" indent="-171450">
              <a:spcAft>
                <a:spcPts val="1588"/>
              </a:spcAft>
              <a:buFont typeface="Arial" panose="020B0604020202020204" pitchFamily="34" charset="0"/>
              <a:buChar char="•"/>
            </a:pPr>
            <a:r>
              <a:rPr lang="es-ES" sz="1200" dirty="0">
                <a:latin typeface="Roboto Thin" panose="02000000000000000000" pitchFamily="2" charset="0"/>
                <a:ea typeface="Roboto Thin" panose="02000000000000000000" pitchFamily="2" charset="0"/>
                <a:cs typeface="Roboto Thin" panose="02000000000000000000" pitchFamily="2" charset="0"/>
              </a:rPr>
              <a:t>Comentarios en redes sociales: Total de respuestas o comentarios que la gente escribió en publicaciones relacionadas.</a:t>
            </a:r>
          </a:p>
          <a:p>
            <a:pPr marL="171450" indent="-171450">
              <a:spcAft>
                <a:spcPts val="1588"/>
              </a:spcAft>
              <a:buFont typeface="Arial" panose="020B0604020202020204" pitchFamily="34" charset="0"/>
              <a:buChar char="•"/>
            </a:pPr>
            <a:r>
              <a:rPr lang="es-ES" sz="1200" dirty="0">
                <a:latin typeface="Roboto Thin" panose="02000000000000000000" pitchFamily="2" charset="0"/>
                <a:ea typeface="Roboto Thin" panose="02000000000000000000" pitchFamily="2" charset="0"/>
                <a:cs typeface="Roboto Thin" panose="02000000000000000000" pitchFamily="2" charset="0"/>
              </a:rPr>
              <a:t>Acciones en redes sociales: Cuántas veces las publicaciones se compartieron.</a:t>
            </a:r>
          </a:p>
          <a:p>
            <a:pPr marL="171450" indent="-171450">
              <a:spcAft>
                <a:spcPts val="1588"/>
              </a:spcAft>
              <a:buFont typeface="Arial" panose="020B0604020202020204" pitchFamily="34" charset="0"/>
              <a:buChar char="•"/>
            </a:pPr>
            <a:r>
              <a:rPr lang="es-ES" sz="1200" dirty="0">
                <a:latin typeface="Roboto Thin" panose="02000000000000000000" pitchFamily="2" charset="0"/>
                <a:ea typeface="Roboto Thin" panose="02000000000000000000" pitchFamily="2" charset="0"/>
                <a:cs typeface="Roboto Thin" panose="02000000000000000000" pitchFamily="2" charset="0"/>
              </a:rPr>
              <a:t>Interacciones totales en redes sociales: Suma de todas las reacciones, comentarios y compartidos generados por las menciones.</a:t>
            </a:r>
          </a:p>
          <a:p>
            <a:pPr marL="171450" indent="-171450">
              <a:spcAft>
                <a:spcPts val="1588"/>
              </a:spcAft>
              <a:buFont typeface="Arial" panose="020B0604020202020204" pitchFamily="34" charset="0"/>
              <a:buChar char="•"/>
            </a:pPr>
            <a:r>
              <a:rPr lang="es-ES" sz="1200" dirty="0">
                <a:latin typeface="Roboto Thin" panose="02000000000000000000" pitchFamily="2" charset="0"/>
                <a:ea typeface="Roboto Thin" panose="02000000000000000000" pitchFamily="2" charset="0"/>
                <a:cs typeface="Roboto Thin" panose="02000000000000000000" pitchFamily="2" charset="0"/>
              </a:rPr>
              <a:t>Alcance total: Número estimado de personas que vieron o tuvieron contacto con las publicaciones o menciones del tema.</a:t>
            </a:r>
            <a:endParaRPr lang="en-US" sz="1200" dirty="0">
              <a:latin typeface="Roboto Thin" panose="02000000000000000000" pitchFamily="2" charset="0"/>
              <a:ea typeface="Roboto Thin" panose="02000000000000000000" pitchFamily="2" charset="0"/>
            </a:endParaRPr>
          </a:p>
        </p:txBody>
      </p:sp>
    </p:spTree>
    <p:extLst>
      <p:ext uri="{BB962C8B-B14F-4D97-AF65-F5344CB8AC3E}">
        <p14:creationId xmlns:p14="http://schemas.microsoft.com/office/powerpoint/2010/main" val="236034953"/>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7E3D8-25B8-AEF4-B141-0BE9D2A04F20}"/>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ADB38E21-6DD9-C1AD-F017-DE0B157E2979}"/>
              </a:ext>
            </a:extLst>
          </p:cNvPr>
          <p:cNvSpPr txBox="1"/>
          <p:nvPr/>
        </p:nvSpPr>
        <p:spPr>
          <a:xfrm>
            <a:off x="448236" y="519413"/>
            <a:ext cx="11295529" cy="595676"/>
          </a:xfrm>
          <a:prstGeom prst="rect">
            <a:avLst/>
          </a:prstGeom>
          <a:noFill/>
        </p:spPr>
        <p:txBody>
          <a:bodyPr wrap="square" rtlCol="0">
            <a:spAutoFit/>
          </a:bodyPr>
          <a:lstStyle/>
          <a:p>
            <a:pPr algn="ctr"/>
            <a:r>
              <a:rPr lang="es-MX" sz="3271" dirty="0">
                <a:latin typeface="Lato Hairline" panose="020F0202020204030203" pitchFamily="34" charset="0"/>
              </a:rPr>
              <a:t>MENCIONES DE LOS PERFILES MÁS INFLUYENTES</a:t>
            </a:r>
          </a:p>
        </p:txBody>
      </p:sp>
      <p:sp>
        <p:nvSpPr>
          <p:cNvPr id="19" name="CuadroTexto 18">
            <a:extLst>
              <a:ext uri="{FF2B5EF4-FFF2-40B4-BE49-F238E27FC236}">
                <a16:creationId xmlns:a16="http://schemas.microsoft.com/office/drawing/2014/main" id="{6E9ECBD0-FEAE-77A1-6C02-B83295798321}"/>
              </a:ext>
            </a:extLst>
          </p:cNvPr>
          <p:cNvSpPr txBox="1"/>
          <p:nvPr/>
        </p:nvSpPr>
        <p:spPr>
          <a:xfrm>
            <a:off x="765638" y="5902308"/>
            <a:ext cx="10142431" cy="444481"/>
          </a:xfrm>
          <a:prstGeom prst="rect">
            <a:avLst/>
          </a:prstGeom>
          <a:noFill/>
          <a:ln>
            <a:solidFill>
              <a:schemeClr val="bg1">
                <a:lumMod val="85000"/>
              </a:schemeClr>
            </a:solidFill>
          </a:ln>
        </p:spPr>
        <p:txBody>
          <a:bodyPr wrap="square" rtlCol="0">
            <a:spAutoFit/>
          </a:bodyPr>
          <a:lstStyle/>
          <a:p>
            <a:pPr algn="ctr"/>
            <a:r>
              <a:rPr lang="es-MX" sz="1144" i="1" dirty="0">
                <a:solidFill>
                  <a:schemeClr val="bg1">
                    <a:lumMod val="65000"/>
                  </a:schemeClr>
                </a:solidFill>
                <a:latin typeface="Playfair Display" panose="00000500000000000000" pitchFamily="50" charset="0"/>
              </a:rPr>
              <a:t>Nota: Las menciones más populares son aquella que tuvieron mayores visitas o visualizaciones, donde se menciono ‘Mazatlán’</a:t>
            </a:r>
          </a:p>
          <a:p>
            <a:pPr algn="ctr"/>
            <a:r>
              <a:rPr lang="es-MX" sz="1144" i="1" dirty="0">
                <a:solidFill>
                  <a:schemeClr val="bg1">
                    <a:lumMod val="65000"/>
                  </a:schemeClr>
                </a:solidFill>
                <a:latin typeface="Playfair Display" panose="00000500000000000000" pitchFamily="50" charset="0"/>
              </a:rPr>
              <a:t>Investigación realizada por  Ideas Frescas</a:t>
            </a:r>
          </a:p>
        </p:txBody>
      </p:sp>
      <p:sp>
        <p:nvSpPr>
          <p:cNvPr id="3" name="Marcador de número de diapositiva 2">
            <a:extLst>
              <a:ext uri="{FF2B5EF4-FFF2-40B4-BE49-F238E27FC236}">
                <a16:creationId xmlns:a16="http://schemas.microsoft.com/office/drawing/2014/main" id="{F380968B-BB20-D61E-606E-1357C8549FCF}"/>
              </a:ext>
            </a:extLst>
          </p:cNvPr>
          <p:cNvSpPr>
            <a:spLocks noGrp="1"/>
          </p:cNvSpPr>
          <p:nvPr>
            <p:ph type="sldNum" sz="quarter" idx="12"/>
          </p:nvPr>
        </p:nvSpPr>
        <p:spPr/>
        <p:txBody>
          <a:bodyPr/>
          <a:lstStyle/>
          <a:p>
            <a:fld id="{BCD50E75-C482-D349-A535-D00DC07670B7}" type="slidenum">
              <a:rPr lang="es-MX" smtClean="0"/>
              <a:t>30</a:t>
            </a:fld>
            <a:endParaRPr lang="es-MX"/>
          </a:p>
        </p:txBody>
      </p:sp>
      <p:sp>
        <p:nvSpPr>
          <p:cNvPr id="5" name="Shape 2">
            <a:extLst>
              <a:ext uri="{FF2B5EF4-FFF2-40B4-BE49-F238E27FC236}">
                <a16:creationId xmlns:a16="http://schemas.microsoft.com/office/drawing/2014/main" id="{7A37B981-165B-36E6-5668-5C9BE56812A6}"/>
              </a:ext>
            </a:extLst>
          </p:cNvPr>
          <p:cNvSpPr/>
          <p:nvPr/>
        </p:nvSpPr>
        <p:spPr>
          <a:xfrm>
            <a:off x="765638" y="1452696"/>
            <a:ext cx="4959582" cy="1317441"/>
          </a:xfrm>
          <a:prstGeom prst="roundRect">
            <a:avLst/>
          </a:prstGeom>
          <a:noFill/>
          <a:ln/>
        </p:spPr>
        <p:txBody>
          <a:bodyPr/>
          <a:lstStyle/>
          <a:p>
            <a:endParaRPr lang="es-MX" sz="1668">
              <a:latin typeface="Roboto Thin" panose="02000000000000000000" pitchFamily="2" charset="0"/>
              <a:ea typeface="Roboto Thin" panose="02000000000000000000" pitchFamily="2" charset="0"/>
            </a:endParaRPr>
          </a:p>
        </p:txBody>
      </p:sp>
      <p:sp>
        <p:nvSpPr>
          <p:cNvPr id="6" name="Shape 3">
            <a:extLst>
              <a:ext uri="{FF2B5EF4-FFF2-40B4-BE49-F238E27FC236}">
                <a16:creationId xmlns:a16="http://schemas.microsoft.com/office/drawing/2014/main" id="{27BC9D1E-18EF-79E1-8C8A-2A5768D0C7F4}"/>
              </a:ext>
            </a:extLst>
          </p:cNvPr>
          <p:cNvSpPr/>
          <p:nvPr/>
        </p:nvSpPr>
        <p:spPr>
          <a:xfrm>
            <a:off x="765638" y="1452696"/>
            <a:ext cx="4959582" cy="1317441"/>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sz="1668">
              <a:latin typeface="Roboto Thin" panose="02000000000000000000" pitchFamily="2" charset="0"/>
              <a:ea typeface="Roboto Thin" panose="02000000000000000000" pitchFamily="2" charset="0"/>
            </a:endParaRPr>
          </a:p>
        </p:txBody>
      </p:sp>
      <p:sp>
        <p:nvSpPr>
          <p:cNvPr id="10" name="Text 6">
            <a:hlinkClick r:id="rId2"/>
            <a:extLst>
              <a:ext uri="{FF2B5EF4-FFF2-40B4-BE49-F238E27FC236}">
                <a16:creationId xmlns:a16="http://schemas.microsoft.com/office/drawing/2014/main" id="{B8349AF6-DC31-C398-3E2F-6DCB4FFDD61E}"/>
              </a:ext>
            </a:extLst>
          </p:cNvPr>
          <p:cNvSpPr>
            <a:spLocks/>
          </p:cNvSpPr>
          <p:nvPr/>
        </p:nvSpPr>
        <p:spPr>
          <a:xfrm>
            <a:off x="1496067" y="1609455"/>
            <a:ext cx="3071806" cy="370218"/>
          </a:xfrm>
          <a:prstGeom prst="rect">
            <a:avLst/>
          </a:prstGeom>
          <a:noFill/>
          <a:ln/>
        </p:spPr>
        <p:txBody>
          <a:bodyPr wrap="none" rtlCol="0" anchor="ctr">
            <a:normAutofit/>
          </a:bodyPr>
          <a:lstStyle/>
          <a:p>
            <a:r>
              <a:rPr lang="es-MX" sz="1482" dirty="0" err="1">
                <a:solidFill>
                  <a:srgbClr val="1E2534"/>
                </a:solidFill>
                <a:latin typeface="Roboto" panose="02000000000000000000" pitchFamily="2" charset="0"/>
              </a:rPr>
              <a:t>aguas_mazatlecas</a:t>
            </a:r>
            <a:endParaRPr lang="en-US" sz="1482" dirty="0">
              <a:latin typeface="Roboto Thin" panose="02000000000000000000" pitchFamily="2" charset="0"/>
              <a:ea typeface="Roboto Thin" panose="02000000000000000000" pitchFamily="2" charset="0"/>
            </a:endParaRPr>
          </a:p>
        </p:txBody>
      </p:sp>
      <p:sp>
        <p:nvSpPr>
          <p:cNvPr id="11" name="Text 7">
            <a:extLst>
              <a:ext uri="{FF2B5EF4-FFF2-40B4-BE49-F238E27FC236}">
                <a16:creationId xmlns:a16="http://schemas.microsoft.com/office/drawing/2014/main" id="{6D6AA6CD-6580-8C44-37CC-E9EC0340339D}"/>
              </a:ext>
            </a:extLst>
          </p:cNvPr>
          <p:cNvSpPr/>
          <p:nvPr/>
        </p:nvSpPr>
        <p:spPr>
          <a:xfrm>
            <a:off x="1496067" y="1949655"/>
            <a:ext cx="4138784" cy="169915"/>
          </a:xfrm>
          <a:prstGeom prst="rect">
            <a:avLst/>
          </a:prstGeom>
          <a:noFill/>
          <a:ln/>
        </p:spPr>
        <p:txBody>
          <a:bodyPr wrap="square" rtlCol="0" anchor="ctr"/>
          <a:lstStyle/>
          <a:p>
            <a:r>
              <a:rPr lang="pt-BR" sz="973" dirty="0">
                <a:solidFill>
                  <a:schemeClr val="bg1">
                    <a:lumMod val="50000"/>
                  </a:schemeClr>
                </a:solidFill>
                <a:latin typeface="Roboto" panose="02000000000000000000" pitchFamily="2" charset="0"/>
                <a:ea typeface="Roboto" panose="02000000000000000000" pitchFamily="2" charset="0"/>
              </a:rPr>
              <a:t>78K vistas	117K seguidores	27 abr., 2025</a:t>
            </a:r>
            <a:endParaRPr lang="en-US" sz="973" dirty="0">
              <a:solidFill>
                <a:schemeClr val="bg1">
                  <a:lumMod val="50000"/>
                </a:schemeClr>
              </a:solidFill>
              <a:latin typeface="Roboto" panose="02000000000000000000" pitchFamily="2" charset="0"/>
              <a:ea typeface="Roboto" panose="02000000000000000000" pitchFamily="2" charset="0"/>
            </a:endParaRPr>
          </a:p>
        </p:txBody>
      </p:sp>
      <p:sp>
        <p:nvSpPr>
          <p:cNvPr id="12" name="Text 8">
            <a:extLst>
              <a:ext uri="{FF2B5EF4-FFF2-40B4-BE49-F238E27FC236}">
                <a16:creationId xmlns:a16="http://schemas.microsoft.com/office/drawing/2014/main" id="{0A2E1C8A-A6D8-2E21-C669-C6ED842CE842}"/>
              </a:ext>
            </a:extLst>
          </p:cNvPr>
          <p:cNvSpPr/>
          <p:nvPr/>
        </p:nvSpPr>
        <p:spPr>
          <a:xfrm>
            <a:off x="879038" y="2189796"/>
            <a:ext cx="4612712" cy="470276"/>
          </a:xfrm>
          <a:prstGeom prst="rect">
            <a:avLst/>
          </a:prstGeom>
          <a:noFill/>
          <a:ln/>
        </p:spPr>
        <p:txBody>
          <a:bodyPr wrap="square" rtlCol="0" anchor="ctr"/>
          <a:lstStyle/>
          <a:p>
            <a:r>
              <a:rPr lang="es-ES" sz="1297" dirty="0">
                <a:solidFill>
                  <a:srgbClr val="1E2534"/>
                </a:solidFill>
                <a:latin typeface="Roboto Thin" panose="02000000000000000000" pitchFamily="2" charset="0"/>
                <a:ea typeface="Roboto Thin" panose="02000000000000000000" pitchFamily="2" charset="0"/>
              </a:rPr>
              <a:t>de la semana internacional de la moto 2025 Mazatlán #showbiker</a:t>
            </a:r>
            <a:endParaRPr lang="en-US" sz="1297" dirty="0">
              <a:latin typeface="Roboto Thin" panose="02000000000000000000" pitchFamily="2" charset="0"/>
              <a:ea typeface="Roboto Thin" panose="02000000000000000000" pitchFamily="2" charset="0"/>
            </a:endParaRPr>
          </a:p>
        </p:txBody>
      </p:sp>
      <p:sp>
        <p:nvSpPr>
          <p:cNvPr id="36" name="CuadroTexto 35">
            <a:extLst>
              <a:ext uri="{FF2B5EF4-FFF2-40B4-BE49-F238E27FC236}">
                <a16:creationId xmlns:a16="http://schemas.microsoft.com/office/drawing/2014/main" id="{4C27ACBF-78CD-B9C4-45DF-606819C6488B}"/>
              </a:ext>
            </a:extLst>
          </p:cNvPr>
          <p:cNvSpPr txBox="1"/>
          <p:nvPr/>
        </p:nvSpPr>
        <p:spPr>
          <a:xfrm>
            <a:off x="3271373" y="1037211"/>
            <a:ext cx="5649251" cy="349006"/>
          </a:xfrm>
          <a:prstGeom prst="rect">
            <a:avLst/>
          </a:prstGeom>
          <a:noFill/>
        </p:spPr>
        <p:txBody>
          <a:bodyPr wrap="square">
            <a:spAutoFit/>
          </a:bodyPr>
          <a:lstStyle/>
          <a:p>
            <a:pPr algn="ctr"/>
            <a:r>
              <a:rPr lang="es-MX" sz="1668" i="1" dirty="0">
                <a:solidFill>
                  <a:srgbClr val="FF0000"/>
                </a:solidFill>
                <a:latin typeface="Playfair Display" panose="00000500000000000000" pitchFamily="50" charset="0"/>
              </a:rPr>
              <a:t>Palabra: Semana de la moto</a:t>
            </a:r>
            <a:endParaRPr lang="es-MX" sz="1668" dirty="0"/>
          </a:p>
        </p:txBody>
      </p:sp>
      <p:sp>
        <p:nvSpPr>
          <p:cNvPr id="20" name="Elipse 19">
            <a:extLst>
              <a:ext uri="{FF2B5EF4-FFF2-40B4-BE49-F238E27FC236}">
                <a16:creationId xmlns:a16="http://schemas.microsoft.com/office/drawing/2014/main" id="{E124CD02-FBCF-B2E7-FAB4-0B79867FD819}"/>
              </a:ext>
            </a:extLst>
          </p:cNvPr>
          <p:cNvSpPr/>
          <p:nvPr/>
        </p:nvSpPr>
        <p:spPr>
          <a:xfrm>
            <a:off x="1125442" y="4979592"/>
            <a:ext cx="1621621" cy="497899"/>
          </a:xfrm>
          <a:prstGeom prst="ellipse">
            <a:avLst/>
          </a:prstGeom>
          <a:noFill/>
          <a:ln w="38100">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sz="1668"/>
          </a:p>
        </p:txBody>
      </p:sp>
      <p:pic>
        <p:nvPicPr>
          <p:cNvPr id="9" name="Imagen 8">
            <a:extLst>
              <a:ext uri="{FF2B5EF4-FFF2-40B4-BE49-F238E27FC236}">
                <a16:creationId xmlns:a16="http://schemas.microsoft.com/office/drawing/2014/main" id="{80C61A3C-9FEE-B56F-DAE9-02089CDA206D}"/>
              </a:ext>
            </a:extLst>
          </p:cNvPr>
          <p:cNvPicPr>
            <a:picLocks noChangeAspect="1"/>
          </p:cNvPicPr>
          <p:nvPr/>
        </p:nvPicPr>
        <p:blipFill>
          <a:blip r:embed="rId3"/>
          <a:stretch>
            <a:fillRect/>
          </a:stretch>
        </p:blipFill>
        <p:spPr>
          <a:xfrm>
            <a:off x="931735" y="1633598"/>
            <a:ext cx="564332" cy="353321"/>
          </a:xfrm>
          <a:prstGeom prst="rect">
            <a:avLst/>
          </a:prstGeom>
        </p:spPr>
      </p:pic>
      <p:sp>
        <p:nvSpPr>
          <p:cNvPr id="14" name="Shape 2">
            <a:extLst>
              <a:ext uri="{FF2B5EF4-FFF2-40B4-BE49-F238E27FC236}">
                <a16:creationId xmlns:a16="http://schemas.microsoft.com/office/drawing/2014/main" id="{B6721475-D4EC-B7ED-E728-217EF7E9BADB}"/>
              </a:ext>
            </a:extLst>
          </p:cNvPr>
          <p:cNvSpPr/>
          <p:nvPr/>
        </p:nvSpPr>
        <p:spPr>
          <a:xfrm>
            <a:off x="772528" y="2967948"/>
            <a:ext cx="4959582" cy="1317441"/>
          </a:xfrm>
          <a:prstGeom prst="roundRect">
            <a:avLst/>
          </a:prstGeom>
          <a:noFill/>
          <a:ln/>
        </p:spPr>
        <p:txBody>
          <a:bodyPr/>
          <a:lstStyle/>
          <a:p>
            <a:endParaRPr lang="es-MX" sz="1668">
              <a:latin typeface="Roboto Thin" panose="02000000000000000000" pitchFamily="2" charset="0"/>
              <a:ea typeface="Roboto Thin" panose="02000000000000000000" pitchFamily="2" charset="0"/>
            </a:endParaRPr>
          </a:p>
        </p:txBody>
      </p:sp>
      <p:sp>
        <p:nvSpPr>
          <p:cNvPr id="16" name="Shape 3">
            <a:extLst>
              <a:ext uri="{FF2B5EF4-FFF2-40B4-BE49-F238E27FC236}">
                <a16:creationId xmlns:a16="http://schemas.microsoft.com/office/drawing/2014/main" id="{A0B90F8E-5203-34C0-523E-D5BDF357DD24}"/>
              </a:ext>
            </a:extLst>
          </p:cNvPr>
          <p:cNvSpPr/>
          <p:nvPr/>
        </p:nvSpPr>
        <p:spPr>
          <a:xfrm>
            <a:off x="772528" y="2967948"/>
            <a:ext cx="4959582" cy="1317441"/>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sz="1668" dirty="0">
              <a:latin typeface="Roboto Thin" panose="02000000000000000000" pitchFamily="2" charset="0"/>
              <a:ea typeface="Roboto Thin" panose="02000000000000000000" pitchFamily="2" charset="0"/>
            </a:endParaRPr>
          </a:p>
        </p:txBody>
      </p:sp>
      <p:sp>
        <p:nvSpPr>
          <p:cNvPr id="25" name="Text 7">
            <a:extLst>
              <a:ext uri="{FF2B5EF4-FFF2-40B4-BE49-F238E27FC236}">
                <a16:creationId xmlns:a16="http://schemas.microsoft.com/office/drawing/2014/main" id="{57CBB9AE-8A8F-D3B5-A2A1-2BF423E1809D}"/>
              </a:ext>
            </a:extLst>
          </p:cNvPr>
          <p:cNvSpPr/>
          <p:nvPr/>
        </p:nvSpPr>
        <p:spPr>
          <a:xfrm>
            <a:off x="1502958" y="3464906"/>
            <a:ext cx="4138784" cy="169915"/>
          </a:xfrm>
          <a:prstGeom prst="rect">
            <a:avLst/>
          </a:prstGeom>
          <a:noFill/>
          <a:ln/>
        </p:spPr>
        <p:txBody>
          <a:bodyPr wrap="square" rtlCol="0" anchor="ctr"/>
          <a:lstStyle/>
          <a:p>
            <a:r>
              <a:rPr lang="pt-BR" sz="927" dirty="0">
                <a:solidFill>
                  <a:schemeClr val="bg1">
                    <a:lumMod val="50000"/>
                  </a:schemeClr>
                </a:solidFill>
                <a:latin typeface="Roboto" panose="02000000000000000000" pitchFamily="2" charset="0"/>
                <a:ea typeface="Roboto" panose="02000000000000000000" pitchFamily="2" charset="0"/>
              </a:rPr>
              <a:t>78K vistas	119K seguidores	27 abr., 2025</a:t>
            </a:r>
            <a:endParaRPr lang="en-US" sz="927" dirty="0">
              <a:solidFill>
                <a:schemeClr val="bg1">
                  <a:lumMod val="50000"/>
                </a:schemeClr>
              </a:solidFill>
              <a:latin typeface="Roboto" panose="02000000000000000000" pitchFamily="2" charset="0"/>
              <a:ea typeface="Roboto" panose="02000000000000000000" pitchFamily="2" charset="0"/>
            </a:endParaRPr>
          </a:p>
        </p:txBody>
      </p:sp>
      <p:sp>
        <p:nvSpPr>
          <p:cNvPr id="30" name="Text 8">
            <a:extLst>
              <a:ext uri="{FF2B5EF4-FFF2-40B4-BE49-F238E27FC236}">
                <a16:creationId xmlns:a16="http://schemas.microsoft.com/office/drawing/2014/main" id="{F542D4ED-8BF1-1DBB-5E26-2DE3F2AF7158}"/>
              </a:ext>
            </a:extLst>
          </p:cNvPr>
          <p:cNvSpPr/>
          <p:nvPr/>
        </p:nvSpPr>
        <p:spPr>
          <a:xfrm>
            <a:off x="885928" y="3705048"/>
            <a:ext cx="4612712" cy="470276"/>
          </a:xfrm>
          <a:prstGeom prst="rect">
            <a:avLst/>
          </a:prstGeom>
          <a:noFill/>
          <a:ln/>
        </p:spPr>
        <p:txBody>
          <a:bodyPr wrap="square" rtlCol="0" anchor="ctr"/>
          <a:lstStyle/>
          <a:p>
            <a:r>
              <a:rPr lang="es-ES" sz="1297" dirty="0">
                <a:solidFill>
                  <a:srgbClr val="1E2534"/>
                </a:solidFill>
                <a:latin typeface="Roboto Thin" panose="02000000000000000000" pitchFamily="2" charset="0"/>
                <a:ea typeface="Roboto Thin" panose="02000000000000000000" pitchFamily="2" charset="0"/>
              </a:rPr>
              <a:t>Semana Internacional de la Moto Mazatlán Sinaloa México #pinolais #parade</a:t>
            </a:r>
            <a:endParaRPr lang="en-US" sz="1297" dirty="0">
              <a:latin typeface="Roboto Thin" panose="02000000000000000000" pitchFamily="2" charset="0"/>
              <a:ea typeface="Roboto Thin" panose="02000000000000000000" pitchFamily="2" charset="0"/>
            </a:endParaRPr>
          </a:p>
        </p:txBody>
      </p:sp>
      <p:sp>
        <p:nvSpPr>
          <p:cNvPr id="32" name="Shape 2">
            <a:extLst>
              <a:ext uri="{FF2B5EF4-FFF2-40B4-BE49-F238E27FC236}">
                <a16:creationId xmlns:a16="http://schemas.microsoft.com/office/drawing/2014/main" id="{CAAFE2F7-928A-53D7-00C9-5E22F48C5BA3}"/>
              </a:ext>
            </a:extLst>
          </p:cNvPr>
          <p:cNvSpPr/>
          <p:nvPr/>
        </p:nvSpPr>
        <p:spPr>
          <a:xfrm>
            <a:off x="5927825" y="1447416"/>
            <a:ext cx="4959582" cy="1317441"/>
          </a:xfrm>
          <a:prstGeom prst="roundRect">
            <a:avLst/>
          </a:prstGeom>
          <a:noFill/>
          <a:ln/>
        </p:spPr>
        <p:txBody>
          <a:bodyPr/>
          <a:lstStyle/>
          <a:p>
            <a:endParaRPr lang="es-MX" sz="1668">
              <a:latin typeface="Roboto Thin" panose="02000000000000000000" pitchFamily="2" charset="0"/>
              <a:ea typeface="Roboto Thin" panose="02000000000000000000" pitchFamily="2" charset="0"/>
            </a:endParaRPr>
          </a:p>
        </p:txBody>
      </p:sp>
      <p:sp>
        <p:nvSpPr>
          <p:cNvPr id="33" name="Shape 3">
            <a:extLst>
              <a:ext uri="{FF2B5EF4-FFF2-40B4-BE49-F238E27FC236}">
                <a16:creationId xmlns:a16="http://schemas.microsoft.com/office/drawing/2014/main" id="{D08D9591-9E89-AD0E-81E6-140916741A48}"/>
              </a:ext>
            </a:extLst>
          </p:cNvPr>
          <p:cNvSpPr/>
          <p:nvPr/>
        </p:nvSpPr>
        <p:spPr>
          <a:xfrm>
            <a:off x="5927825" y="1447416"/>
            <a:ext cx="4959582" cy="1317441"/>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sz="1668">
              <a:latin typeface="Roboto Thin" panose="02000000000000000000" pitchFamily="2" charset="0"/>
              <a:ea typeface="Roboto Thin" panose="02000000000000000000" pitchFamily="2" charset="0"/>
            </a:endParaRPr>
          </a:p>
        </p:txBody>
      </p:sp>
      <p:sp>
        <p:nvSpPr>
          <p:cNvPr id="42" name="Text 7">
            <a:extLst>
              <a:ext uri="{FF2B5EF4-FFF2-40B4-BE49-F238E27FC236}">
                <a16:creationId xmlns:a16="http://schemas.microsoft.com/office/drawing/2014/main" id="{4D313971-891C-D3BC-1C69-EED62C9337E7}"/>
              </a:ext>
            </a:extLst>
          </p:cNvPr>
          <p:cNvSpPr/>
          <p:nvPr/>
        </p:nvSpPr>
        <p:spPr>
          <a:xfrm>
            <a:off x="6658254" y="1944375"/>
            <a:ext cx="4138784" cy="169915"/>
          </a:xfrm>
          <a:prstGeom prst="rect">
            <a:avLst/>
          </a:prstGeom>
          <a:noFill/>
          <a:ln/>
        </p:spPr>
        <p:txBody>
          <a:bodyPr wrap="square" rtlCol="0" anchor="ctr"/>
          <a:lstStyle/>
          <a:p>
            <a:r>
              <a:rPr lang="en-US" sz="973" dirty="0">
                <a:solidFill>
                  <a:schemeClr val="bg1">
                    <a:lumMod val="50000"/>
                  </a:schemeClr>
                </a:solidFill>
                <a:latin typeface="Roboto" panose="02000000000000000000" pitchFamily="2" charset="0"/>
                <a:ea typeface="Roboto" panose="02000000000000000000" pitchFamily="2" charset="0"/>
              </a:rPr>
              <a:t>127K </a:t>
            </a:r>
            <a:r>
              <a:rPr lang="en-US" sz="973" dirty="0" err="1">
                <a:solidFill>
                  <a:schemeClr val="bg1">
                    <a:lumMod val="50000"/>
                  </a:schemeClr>
                </a:solidFill>
                <a:latin typeface="Roboto" panose="02000000000000000000" pitchFamily="2" charset="0"/>
                <a:ea typeface="Roboto" panose="02000000000000000000" pitchFamily="2" charset="0"/>
              </a:rPr>
              <a:t>seguidores</a:t>
            </a:r>
            <a:r>
              <a:rPr lang="en-US" sz="973" dirty="0">
                <a:solidFill>
                  <a:schemeClr val="bg1">
                    <a:lumMod val="50000"/>
                  </a:schemeClr>
                </a:solidFill>
                <a:latin typeface="Roboto" panose="02000000000000000000" pitchFamily="2" charset="0"/>
                <a:ea typeface="Roboto" panose="02000000000000000000" pitchFamily="2" charset="0"/>
              </a:rPr>
              <a:t>	25 abr., 2025</a:t>
            </a:r>
          </a:p>
        </p:txBody>
      </p:sp>
      <p:sp>
        <p:nvSpPr>
          <p:cNvPr id="43" name="Text 8">
            <a:extLst>
              <a:ext uri="{FF2B5EF4-FFF2-40B4-BE49-F238E27FC236}">
                <a16:creationId xmlns:a16="http://schemas.microsoft.com/office/drawing/2014/main" id="{DD13AD5F-E5F5-DEB9-2306-EF1C1ED16E69}"/>
              </a:ext>
            </a:extLst>
          </p:cNvPr>
          <p:cNvSpPr/>
          <p:nvPr/>
        </p:nvSpPr>
        <p:spPr>
          <a:xfrm>
            <a:off x="6041224" y="2184516"/>
            <a:ext cx="4612712" cy="470276"/>
          </a:xfrm>
          <a:prstGeom prst="rect">
            <a:avLst/>
          </a:prstGeom>
          <a:noFill/>
          <a:ln/>
        </p:spPr>
        <p:txBody>
          <a:bodyPr wrap="square" rtlCol="0" anchor="ctr"/>
          <a:lstStyle/>
          <a:p>
            <a:r>
              <a:rPr lang="es-ES" sz="1297" dirty="0">
                <a:solidFill>
                  <a:srgbClr val="1E2534"/>
                </a:solidFill>
                <a:latin typeface="Roboto Thin" panose="02000000000000000000" pitchFamily="2" charset="0"/>
                <a:ea typeface="Roboto Thin" panose="02000000000000000000" pitchFamily="2" charset="0"/>
              </a:rPr>
              <a:t>de la Semana Internacional de la Moto en Mazatlán, Sinaloa</a:t>
            </a:r>
            <a:endParaRPr lang="en-US" sz="1297" dirty="0">
              <a:latin typeface="Roboto Thin" panose="02000000000000000000" pitchFamily="2" charset="0"/>
              <a:ea typeface="Roboto Thin" panose="02000000000000000000" pitchFamily="2" charset="0"/>
            </a:endParaRPr>
          </a:p>
        </p:txBody>
      </p:sp>
      <p:sp>
        <p:nvSpPr>
          <p:cNvPr id="45" name="Shape 2">
            <a:extLst>
              <a:ext uri="{FF2B5EF4-FFF2-40B4-BE49-F238E27FC236}">
                <a16:creationId xmlns:a16="http://schemas.microsoft.com/office/drawing/2014/main" id="{659470D1-74C8-5B3A-F53D-EE2F6A363236}"/>
              </a:ext>
            </a:extLst>
          </p:cNvPr>
          <p:cNvSpPr/>
          <p:nvPr/>
        </p:nvSpPr>
        <p:spPr>
          <a:xfrm>
            <a:off x="5938158" y="2967946"/>
            <a:ext cx="4959582" cy="1317441"/>
          </a:xfrm>
          <a:prstGeom prst="roundRect">
            <a:avLst/>
          </a:prstGeom>
          <a:noFill/>
          <a:ln/>
        </p:spPr>
        <p:txBody>
          <a:bodyPr/>
          <a:lstStyle/>
          <a:p>
            <a:endParaRPr lang="es-MX" sz="1668">
              <a:latin typeface="Roboto Thin" panose="02000000000000000000" pitchFamily="2" charset="0"/>
              <a:ea typeface="Roboto Thin" panose="02000000000000000000" pitchFamily="2" charset="0"/>
            </a:endParaRPr>
          </a:p>
        </p:txBody>
      </p:sp>
      <p:sp>
        <p:nvSpPr>
          <p:cNvPr id="46" name="Shape 3">
            <a:extLst>
              <a:ext uri="{FF2B5EF4-FFF2-40B4-BE49-F238E27FC236}">
                <a16:creationId xmlns:a16="http://schemas.microsoft.com/office/drawing/2014/main" id="{1848A104-972D-EB59-86F1-F16A8CD57D73}"/>
              </a:ext>
            </a:extLst>
          </p:cNvPr>
          <p:cNvSpPr/>
          <p:nvPr/>
        </p:nvSpPr>
        <p:spPr>
          <a:xfrm>
            <a:off x="5938158" y="2967946"/>
            <a:ext cx="4959582" cy="1317441"/>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sz="1668">
              <a:latin typeface="Roboto Thin" panose="02000000000000000000" pitchFamily="2" charset="0"/>
              <a:ea typeface="Roboto Thin" panose="02000000000000000000" pitchFamily="2" charset="0"/>
            </a:endParaRPr>
          </a:p>
        </p:txBody>
      </p:sp>
      <p:sp>
        <p:nvSpPr>
          <p:cNvPr id="49" name="Text 6">
            <a:hlinkClick r:id="rId4"/>
            <a:extLst>
              <a:ext uri="{FF2B5EF4-FFF2-40B4-BE49-F238E27FC236}">
                <a16:creationId xmlns:a16="http://schemas.microsoft.com/office/drawing/2014/main" id="{2601A3A7-48BD-337E-962A-D9868C476DBB}"/>
              </a:ext>
            </a:extLst>
          </p:cNvPr>
          <p:cNvSpPr/>
          <p:nvPr/>
        </p:nvSpPr>
        <p:spPr>
          <a:xfrm>
            <a:off x="6668587" y="3124705"/>
            <a:ext cx="3071806" cy="370218"/>
          </a:xfrm>
          <a:prstGeom prst="rect">
            <a:avLst/>
          </a:prstGeom>
          <a:noFill/>
          <a:ln/>
        </p:spPr>
        <p:txBody>
          <a:bodyPr wrap="none" rtlCol="0" anchor="ctr">
            <a:normAutofit/>
          </a:bodyPr>
          <a:lstStyle/>
          <a:p>
            <a:r>
              <a:rPr lang="es-MX" sz="1482" dirty="0">
                <a:solidFill>
                  <a:srgbClr val="1E2534"/>
                </a:solidFill>
                <a:latin typeface="Roboto" panose="02000000000000000000" pitchFamily="2" charset="0"/>
              </a:rPr>
              <a:t>Excelsior</a:t>
            </a:r>
            <a:endParaRPr lang="en-US" sz="1482" dirty="0">
              <a:latin typeface="Roboto Thin" panose="02000000000000000000" pitchFamily="2" charset="0"/>
              <a:ea typeface="Roboto Thin" panose="02000000000000000000" pitchFamily="2" charset="0"/>
            </a:endParaRPr>
          </a:p>
        </p:txBody>
      </p:sp>
      <p:sp>
        <p:nvSpPr>
          <p:cNvPr id="50" name="Text 7">
            <a:extLst>
              <a:ext uri="{FF2B5EF4-FFF2-40B4-BE49-F238E27FC236}">
                <a16:creationId xmlns:a16="http://schemas.microsoft.com/office/drawing/2014/main" id="{0811CF09-B7B2-F052-9C70-07B6DCBFECEB}"/>
              </a:ext>
            </a:extLst>
          </p:cNvPr>
          <p:cNvSpPr/>
          <p:nvPr/>
        </p:nvSpPr>
        <p:spPr>
          <a:xfrm>
            <a:off x="6668587" y="3464905"/>
            <a:ext cx="4138784" cy="169915"/>
          </a:xfrm>
          <a:prstGeom prst="rect">
            <a:avLst/>
          </a:prstGeom>
          <a:noFill/>
          <a:ln/>
        </p:spPr>
        <p:txBody>
          <a:bodyPr wrap="square" rtlCol="0" anchor="ctr"/>
          <a:lstStyle/>
          <a:p>
            <a:r>
              <a:rPr lang="pt-BR" sz="927" dirty="0">
                <a:solidFill>
                  <a:schemeClr val="bg1">
                    <a:lumMod val="50000"/>
                  </a:schemeClr>
                </a:solidFill>
                <a:latin typeface="Roboto" panose="02000000000000000000" pitchFamily="2" charset="0"/>
                <a:ea typeface="Roboto" panose="02000000000000000000" pitchFamily="2" charset="0"/>
              </a:rPr>
              <a:t>2.4M seguidores		25 abr., 2025</a:t>
            </a:r>
            <a:endParaRPr lang="en-US" sz="927" dirty="0">
              <a:solidFill>
                <a:schemeClr val="bg1">
                  <a:lumMod val="50000"/>
                </a:schemeClr>
              </a:solidFill>
              <a:latin typeface="Roboto" panose="02000000000000000000" pitchFamily="2" charset="0"/>
              <a:ea typeface="Roboto" panose="02000000000000000000" pitchFamily="2" charset="0"/>
            </a:endParaRPr>
          </a:p>
        </p:txBody>
      </p:sp>
      <p:sp>
        <p:nvSpPr>
          <p:cNvPr id="51" name="Text 8">
            <a:extLst>
              <a:ext uri="{FF2B5EF4-FFF2-40B4-BE49-F238E27FC236}">
                <a16:creationId xmlns:a16="http://schemas.microsoft.com/office/drawing/2014/main" id="{2CB649F3-D527-0ADB-7765-39AC3D2EA0C8}"/>
              </a:ext>
            </a:extLst>
          </p:cNvPr>
          <p:cNvSpPr/>
          <p:nvPr/>
        </p:nvSpPr>
        <p:spPr>
          <a:xfrm>
            <a:off x="6051558" y="3705046"/>
            <a:ext cx="4612712" cy="470276"/>
          </a:xfrm>
          <a:prstGeom prst="rect">
            <a:avLst/>
          </a:prstGeom>
          <a:noFill/>
          <a:ln/>
        </p:spPr>
        <p:txBody>
          <a:bodyPr wrap="square" rtlCol="0" anchor="ctr"/>
          <a:lstStyle/>
          <a:p>
            <a:r>
              <a:rPr lang="es-ES" sz="1297" dirty="0">
                <a:solidFill>
                  <a:srgbClr val="1E2534"/>
                </a:solidFill>
                <a:latin typeface="Roboto Thin" panose="02000000000000000000" pitchFamily="2" charset="0"/>
                <a:ea typeface="Roboto Thin" panose="02000000000000000000" pitchFamily="2" charset="0"/>
              </a:rPr>
              <a:t>Mazatlán se convierte en el epicentro </a:t>
            </a:r>
            <a:r>
              <a:rPr lang="es-ES" sz="1297" dirty="0" err="1">
                <a:solidFill>
                  <a:srgbClr val="1E2534"/>
                </a:solidFill>
                <a:latin typeface="Roboto Thin" panose="02000000000000000000" pitchFamily="2" charset="0"/>
                <a:ea typeface="Roboto Thin" panose="02000000000000000000" pitchFamily="2" charset="0"/>
              </a:rPr>
              <a:t>biker</a:t>
            </a:r>
            <a:r>
              <a:rPr lang="es-ES" sz="1297" dirty="0">
                <a:solidFill>
                  <a:srgbClr val="1E2534"/>
                </a:solidFill>
                <a:latin typeface="Roboto Thin" panose="02000000000000000000" pitchFamily="2" charset="0"/>
                <a:ea typeface="Roboto Thin" panose="02000000000000000000" pitchFamily="2" charset="0"/>
              </a:rPr>
              <a:t> con la Semana Internacional de la Moto 2025; gastronomía, música</a:t>
            </a:r>
            <a:endParaRPr lang="en-US" sz="1297" dirty="0">
              <a:latin typeface="Roboto Thin" panose="02000000000000000000" pitchFamily="2" charset="0"/>
              <a:ea typeface="Roboto Thin" panose="02000000000000000000" pitchFamily="2" charset="0"/>
            </a:endParaRPr>
          </a:p>
        </p:txBody>
      </p:sp>
      <p:sp>
        <p:nvSpPr>
          <p:cNvPr id="53" name="Shape 2">
            <a:extLst>
              <a:ext uri="{FF2B5EF4-FFF2-40B4-BE49-F238E27FC236}">
                <a16:creationId xmlns:a16="http://schemas.microsoft.com/office/drawing/2014/main" id="{C08F458C-C2E5-B403-79FF-015EF9B52A81}"/>
              </a:ext>
            </a:extLst>
          </p:cNvPr>
          <p:cNvSpPr/>
          <p:nvPr/>
        </p:nvSpPr>
        <p:spPr>
          <a:xfrm>
            <a:off x="772528" y="4424658"/>
            <a:ext cx="4959582" cy="1317441"/>
          </a:xfrm>
          <a:prstGeom prst="roundRect">
            <a:avLst/>
          </a:prstGeom>
          <a:noFill/>
          <a:ln/>
        </p:spPr>
        <p:txBody>
          <a:bodyPr/>
          <a:lstStyle/>
          <a:p>
            <a:endParaRPr lang="es-MX" sz="1668">
              <a:latin typeface="Roboto Thin" panose="02000000000000000000" pitchFamily="2" charset="0"/>
              <a:ea typeface="Roboto Thin" panose="02000000000000000000" pitchFamily="2" charset="0"/>
            </a:endParaRPr>
          </a:p>
        </p:txBody>
      </p:sp>
      <p:sp>
        <p:nvSpPr>
          <p:cNvPr id="54" name="Shape 3">
            <a:extLst>
              <a:ext uri="{FF2B5EF4-FFF2-40B4-BE49-F238E27FC236}">
                <a16:creationId xmlns:a16="http://schemas.microsoft.com/office/drawing/2014/main" id="{7B45ABB9-2B44-702A-6349-3695D7F0A2F5}"/>
              </a:ext>
            </a:extLst>
          </p:cNvPr>
          <p:cNvSpPr/>
          <p:nvPr/>
        </p:nvSpPr>
        <p:spPr>
          <a:xfrm>
            <a:off x="772528" y="4421479"/>
            <a:ext cx="4959582" cy="1317441"/>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sz="1668">
              <a:latin typeface="Roboto Thin" panose="02000000000000000000" pitchFamily="2" charset="0"/>
              <a:ea typeface="Roboto Thin" panose="02000000000000000000" pitchFamily="2" charset="0"/>
            </a:endParaRPr>
          </a:p>
        </p:txBody>
      </p:sp>
      <p:sp>
        <p:nvSpPr>
          <p:cNvPr id="57" name="Text 6">
            <a:hlinkClick r:id="rId5"/>
            <a:extLst>
              <a:ext uri="{FF2B5EF4-FFF2-40B4-BE49-F238E27FC236}">
                <a16:creationId xmlns:a16="http://schemas.microsoft.com/office/drawing/2014/main" id="{3C9689DC-65E9-491D-F712-33F102EE26A1}"/>
              </a:ext>
            </a:extLst>
          </p:cNvPr>
          <p:cNvSpPr/>
          <p:nvPr/>
        </p:nvSpPr>
        <p:spPr>
          <a:xfrm>
            <a:off x="1502958" y="4581416"/>
            <a:ext cx="3071806" cy="370218"/>
          </a:xfrm>
          <a:prstGeom prst="rect">
            <a:avLst/>
          </a:prstGeom>
          <a:noFill/>
          <a:ln/>
        </p:spPr>
        <p:txBody>
          <a:bodyPr wrap="none" rtlCol="0" anchor="ctr">
            <a:normAutofit/>
          </a:bodyPr>
          <a:lstStyle/>
          <a:p>
            <a:r>
              <a:rPr lang="es-MX" sz="1482" dirty="0">
                <a:solidFill>
                  <a:srgbClr val="1E2534"/>
                </a:solidFill>
                <a:latin typeface="Roboto" panose="02000000000000000000" pitchFamily="2" charset="0"/>
              </a:rPr>
              <a:t>hectorfelix93</a:t>
            </a:r>
            <a:endParaRPr lang="en-US" sz="1482" dirty="0">
              <a:latin typeface="Roboto Thin" panose="02000000000000000000" pitchFamily="2" charset="0"/>
              <a:ea typeface="Roboto Thin" panose="02000000000000000000" pitchFamily="2" charset="0"/>
            </a:endParaRPr>
          </a:p>
        </p:txBody>
      </p:sp>
      <p:sp>
        <p:nvSpPr>
          <p:cNvPr id="58" name="Text 7">
            <a:extLst>
              <a:ext uri="{FF2B5EF4-FFF2-40B4-BE49-F238E27FC236}">
                <a16:creationId xmlns:a16="http://schemas.microsoft.com/office/drawing/2014/main" id="{C9063F20-4150-C4A3-C53F-D45039B22715}"/>
              </a:ext>
            </a:extLst>
          </p:cNvPr>
          <p:cNvSpPr/>
          <p:nvPr/>
        </p:nvSpPr>
        <p:spPr>
          <a:xfrm>
            <a:off x="1502958" y="4921616"/>
            <a:ext cx="4138784" cy="169915"/>
          </a:xfrm>
          <a:prstGeom prst="rect">
            <a:avLst/>
          </a:prstGeom>
          <a:noFill/>
          <a:ln/>
        </p:spPr>
        <p:txBody>
          <a:bodyPr wrap="square" rtlCol="0" anchor="ctr"/>
          <a:lstStyle/>
          <a:p>
            <a:pPr algn="l"/>
            <a:r>
              <a:rPr lang="es-MX" sz="927" dirty="0">
                <a:solidFill>
                  <a:schemeClr val="bg1">
                    <a:lumMod val="50000"/>
                  </a:schemeClr>
                </a:solidFill>
                <a:latin typeface="Roboto" panose="02000000000000000000" pitchFamily="2" charset="0"/>
                <a:ea typeface="Roboto" panose="02000000000000000000" pitchFamily="2" charset="0"/>
              </a:rPr>
              <a:t>18K seguidores	26 abr., 2025</a:t>
            </a:r>
          </a:p>
        </p:txBody>
      </p:sp>
      <p:sp>
        <p:nvSpPr>
          <p:cNvPr id="59" name="Text 8">
            <a:extLst>
              <a:ext uri="{FF2B5EF4-FFF2-40B4-BE49-F238E27FC236}">
                <a16:creationId xmlns:a16="http://schemas.microsoft.com/office/drawing/2014/main" id="{FEF5B876-4611-CCF3-491C-29448758A025}"/>
              </a:ext>
            </a:extLst>
          </p:cNvPr>
          <p:cNvSpPr/>
          <p:nvPr/>
        </p:nvSpPr>
        <p:spPr>
          <a:xfrm>
            <a:off x="885928" y="5161758"/>
            <a:ext cx="4612712" cy="470276"/>
          </a:xfrm>
          <a:prstGeom prst="rect">
            <a:avLst/>
          </a:prstGeom>
          <a:noFill/>
          <a:ln/>
        </p:spPr>
        <p:txBody>
          <a:bodyPr wrap="square" rtlCol="0" anchor="ctr"/>
          <a:lstStyle/>
          <a:p>
            <a:r>
              <a:rPr lang="es-ES" sz="1297" dirty="0">
                <a:solidFill>
                  <a:srgbClr val="1E2534"/>
                </a:solidFill>
                <a:latin typeface="Roboto Thin" panose="02000000000000000000" pitchFamily="2" charset="0"/>
                <a:ea typeface="Roboto Thin" panose="02000000000000000000" pitchFamily="2" charset="0"/>
              </a:rPr>
              <a:t>Semana de la moto . Mazatlán, 2025.</a:t>
            </a:r>
            <a:endParaRPr lang="en-US" sz="1297" dirty="0">
              <a:latin typeface="Roboto Thin" panose="02000000000000000000" pitchFamily="2" charset="0"/>
              <a:ea typeface="Roboto Thin" panose="02000000000000000000" pitchFamily="2" charset="0"/>
            </a:endParaRPr>
          </a:p>
        </p:txBody>
      </p:sp>
      <p:sp>
        <p:nvSpPr>
          <p:cNvPr id="82" name="Text 6">
            <a:hlinkClick r:id="rId6"/>
            <a:extLst>
              <a:ext uri="{FF2B5EF4-FFF2-40B4-BE49-F238E27FC236}">
                <a16:creationId xmlns:a16="http://schemas.microsoft.com/office/drawing/2014/main" id="{E804D5CC-577C-5D9C-6A35-7C6C1F705903}"/>
              </a:ext>
            </a:extLst>
          </p:cNvPr>
          <p:cNvSpPr/>
          <p:nvPr/>
        </p:nvSpPr>
        <p:spPr>
          <a:xfrm>
            <a:off x="1492732" y="3099479"/>
            <a:ext cx="3071806" cy="370218"/>
          </a:xfrm>
          <a:prstGeom prst="rect">
            <a:avLst/>
          </a:prstGeom>
          <a:noFill/>
          <a:ln/>
        </p:spPr>
        <p:txBody>
          <a:bodyPr wrap="none" rtlCol="0" anchor="ctr">
            <a:normAutofit/>
          </a:bodyPr>
          <a:lstStyle/>
          <a:p>
            <a:r>
              <a:rPr lang="es-ES" sz="1482" dirty="0">
                <a:solidFill>
                  <a:srgbClr val="1E2534"/>
                </a:solidFill>
                <a:latin typeface="Roboto" panose="02000000000000000000" pitchFamily="2" charset="0"/>
              </a:rPr>
              <a:t>pinolaisoficial</a:t>
            </a:r>
            <a:endParaRPr lang="en-US" sz="1482" dirty="0">
              <a:latin typeface="Roboto Thin" panose="02000000000000000000" pitchFamily="2" charset="0"/>
              <a:ea typeface="Roboto Thin" panose="02000000000000000000" pitchFamily="2" charset="0"/>
            </a:endParaRPr>
          </a:p>
        </p:txBody>
      </p:sp>
      <p:sp>
        <p:nvSpPr>
          <p:cNvPr id="83" name="Text 6">
            <a:hlinkClick r:id="rId7"/>
            <a:extLst>
              <a:ext uri="{FF2B5EF4-FFF2-40B4-BE49-F238E27FC236}">
                <a16:creationId xmlns:a16="http://schemas.microsoft.com/office/drawing/2014/main" id="{BDEA3ADD-7C64-866D-1104-B750381C4CE5}"/>
              </a:ext>
            </a:extLst>
          </p:cNvPr>
          <p:cNvSpPr/>
          <p:nvPr/>
        </p:nvSpPr>
        <p:spPr>
          <a:xfrm>
            <a:off x="6667101" y="1607232"/>
            <a:ext cx="3071806" cy="370218"/>
          </a:xfrm>
          <a:prstGeom prst="rect">
            <a:avLst/>
          </a:prstGeom>
          <a:noFill/>
          <a:ln/>
        </p:spPr>
        <p:txBody>
          <a:bodyPr wrap="none" rtlCol="0" anchor="ctr">
            <a:normAutofit/>
          </a:bodyPr>
          <a:lstStyle/>
          <a:p>
            <a:r>
              <a:rPr lang="es-MX" sz="1482" dirty="0" err="1">
                <a:solidFill>
                  <a:srgbClr val="1E2534"/>
                </a:solidFill>
                <a:latin typeface="Roboto" panose="02000000000000000000" pitchFamily="2" charset="0"/>
                <a:ea typeface="Roboto Thin" panose="02000000000000000000" pitchFamily="2" charset="0"/>
              </a:rPr>
              <a:t>juanbaaq</a:t>
            </a:r>
            <a:endParaRPr lang="en-US" sz="1482" dirty="0">
              <a:latin typeface="Roboto Thin" panose="02000000000000000000" pitchFamily="2" charset="0"/>
              <a:ea typeface="Roboto Thin" panose="02000000000000000000" pitchFamily="2" charset="0"/>
            </a:endParaRPr>
          </a:p>
        </p:txBody>
      </p:sp>
      <p:sp>
        <p:nvSpPr>
          <p:cNvPr id="28" name="Elipse 27">
            <a:extLst>
              <a:ext uri="{FF2B5EF4-FFF2-40B4-BE49-F238E27FC236}">
                <a16:creationId xmlns:a16="http://schemas.microsoft.com/office/drawing/2014/main" id="{2FDD71C9-3C03-A398-D8CB-7AA0E26B354F}"/>
              </a:ext>
            </a:extLst>
          </p:cNvPr>
          <p:cNvSpPr/>
          <p:nvPr/>
        </p:nvSpPr>
        <p:spPr>
          <a:xfrm>
            <a:off x="6280739" y="4974114"/>
            <a:ext cx="1621621" cy="497899"/>
          </a:xfrm>
          <a:prstGeom prst="ellipse">
            <a:avLst/>
          </a:prstGeom>
          <a:noFill/>
          <a:ln w="38100">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sz="1668"/>
          </a:p>
        </p:txBody>
      </p:sp>
      <p:sp>
        <p:nvSpPr>
          <p:cNvPr id="29" name="Shape 2">
            <a:extLst>
              <a:ext uri="{FF2B5EF4-FFF2-40B4-BE49-F238E27FC236}">
                <a16:creationId xmlns:a16="http://schemas.microsoft.com/office/drawing/2014/main" id="{36EDFC66-B4D8-3CBC-B460-E5D4D9C9E849}"/>
              </a:ext>
            </a:extLst>
          </p:cNvPr>
          <p:cNvSpPr/>
          <p:nvPr/>
        </p:nvSpPr>
        <p:spPr>
          <a:xfrm>
            <a:off x="5927825" y="4419180"/>
            <a:ext cx="4959582" cy="1317441"/>
          </a:xfrm>
          <a:prstGeom prst="roundRect">
            <a:avLst/>
          </a:prstGeom>
          <a:noFill/>
          <a:ln/>
        </p:spPr>
        <p:txBody>
          <a:bodyPr/>
          <a:lstStyle/>
          <a:p>
            <a:endParaRPr lang="es-MX" sz="1668">
              <a:latin typeface="Roboto Thin" panose="02000000000000000000" pitchFamily="2" charset="0"/>
              <a:ea typeface="Roboto Thin" panose="02000000000000000000" pitchFamily="2" charset="0"/>
            </a:endParaRPr>
          </a:p>
        </p:txBody>
      </p:sp>
      <p:sp>
        <p:nvSpPr>
          <p:cNvPr id="31" name="Shape 3">
            <a:extLst>
              <a:ext uri="{FF2B5EF4-FFF2-40B4-BE49-F238E27FC236}">
                <a16:creationId xmlns:a16="http://schemas.microsoft.com/office/drawing/2014/main" id="{A4ECA525-3BD7-3AAC-04A4-C5E8BE4B2070}"/>
              </a:ext>
            </a:extLst>
          </p:cNvPr>
          <p:cNvSpPr/>
          <p:nvPr/>
        </p:nvSpPr>
        <p:spPr>
          <a:xfrm>
            <a:off x="5927825" y="4416002"/>
            <a:ext cx="4959582" cy="1317441"/>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sz="1668">
              <a:latin typeface="Roboto Thin" panose="02000000000000000000" pitchFamily="2" charset="0"/>
              <a:ea typeface="Roboto Thin" panose="02000000000000000000" pitchFamily="2" charset="0"/>
            </a:endParaRPr>
          </a:p>
        </p:txBody>
      </p:sp>
      <p:sp>
        <p:nvSpPr>
          <p:cNvPr id="34" name="Text 6">
            <a:hlinkClick r:id="rId8"/>
            <a:extLst>
              <a:ext uri="{FF2B5EF4-FFF2-40B4-BE49-F238E27FC236}">
                <a16:creationId xmlns:a16="http://schemas.microsoft.com/office/drawing/2014/main" id="{0703D510-245C-816D-8129-242E4ABFEA0B}"/>
              </a:ext>
            </a:extLst>
          </p:cNvPr>
          <p:cNvSpPr/>
          <p:nvPr/>
        </p:nvSpPr>
        <p:spPr>
          <a:xfrm>
            <a:off x="6658254" y="4575939"/>
            <a:ext cx="3071806" cy="370218"/>
          </a:xfrm>
          <a:prstGeom prst="rect">
            <a:avLst/>
          </a:prstGeom>
          <a:noFill/>
          <a:ln/>
        </p:spPr>
        <p:txBody>
          <a:bodyPr wrap="none" rtlCol="0" anchor="ctr">
            <a:normAutofit/>
          </a:bodyPr>
          <a:lstStyle/>
          <a:p>
            <a:r>
              <a:rPr lang="es-ES" sz="1482" dirty="0" err="1">
                <a:solidFill>
                  <a:srgbClr val="1E2534"/>
                </a:solidFill>
                <a:latin typeface="Roboto" panose="02000000000000000000" pitchFamily="2" charset="0"/>
              </a:rPr>
              <a:t>alejandraazucar</a:t>
            </a:r>
            <a:endParaRPr lang="en-US" sz="1482" dirty="0">
              <a:latin typeface="Roboto Thin" panose="02000000000000000000" pitchFamily="2" charset="0"/>
              <a:ea typeface="Roboto Thin" panose="02000000000000000000" pitchFamily="2" charset="0"/>
            </a:endParaRPr>
          </a:p>
        </p:txBody>
      </p:sp>
      <p:sp>
        <p:nvSpPr>
          <p:cNvPr id="35" name="Text 7">
            <a:extLst>
              <a:ext uri="{FF2B5EF4-FFF2-40B4-BE49-F238E27FC236}">
                <a16:creationId xmlns:a16="http://schemas.microsoft.com/office/drawing/2014/main" id="{0141AD60-0C21-6784-C424-5E74BA9C07B2}"/>
              </a:ext>
            </a:extLst>
          </p:cNvPr>
          <p:cNvSpPr/>
          <p:nvPr/>
        </p:nvSpPr>
        <p:spPr>
          <a:xfrm>
            <a:off x="6658254" y="4916139"/>
            <a:ext cx="4138784" cy="169915"/>
          </a:xfrm>
          <a:prstGeom prst="rect">
            <a:avLst/>
          </a:prstGeom>
          <a:noFill/>
          <a:ln/>
        </p:spPr>
        <p:txBody>
          <a:bodyPr wrap="square" rtlCol="0" anchor="ctr"/>
          <a:lstStyle/>
          <a:p>
            <a:pPr algn="l"/>
            <a:r>
              <a:rPr lang="pt-BR" sz="927" dirty="0">
                <a:solidFill>
                  <a:srgbClr val="7B8FA2"/>
                </a:solidFill>
                <a:latin typeface="Roboto" panose="02000000000000000000" pitchFamily="2" charset="0"/>
              </a:rPr>
              <a:t>41K vistas	254K seguidores		25 abr., 2025</a:t>
            </a:r>
            <a:endParaRPr lang="es-MX" sz="927" dirty="0">
              <a:solidFill>
                <a:srgbClr val="7B8FA2"/>
              </a:solidFill>
              <a:latin typeface="Roboto" panose="02000000000000000000" pitchFamily="2" charset="0"/>
            </a:endParaRPr>
          </a:p>
        </p:txBody>
      </p:sp>
      <p:sp>
        <p:nvSpPr>
          <p:cNvPr id="38" name="Text 8">
            <a:extLst>
              <a:ext uri="{FF2B5EF4-FFF2-40B4-BE49-F238E27FC236}">
                <a16:creationId xmlns:a16="http://schemas.microsoft.com/office/drawing/2014/main" id="{9AEBDA7B-8446-985D-A056-2DDDC145CB4D}"/>
              </a:ext>
            </a:extLst>
          </p:cNvPr>
          <p:cNvSpPr/>
          <p:nvPr/>
        </p:nvSpPr>
        <p:spPr>
          <a:xfrm>
            <a:off x="6041224" y="5156280"/>
            <a:ext cx="4612712" cy="470276"/>
          </a:xfrm>
          <a:prstGeom prst="rect">
            <a:avLst/>
          </a:prstGeom>
          <a:noFill/>
          <a:ln/>
        </p:spPr>
        <p:txBody>
          <a:bodyPr wrap="square" rtlCol="0" anchor="ctr"/>
          <a:lstStyle/>
          <a:p>
            <a:r>
              <a:rPr lang="es-ES" sz="1297" dirty="0">
                <a:solidFill>
                  <a:srgbClr val="1E2534"/>
                </a:solidFill>
                <a:latin typeface="Roboto Thin" panose="02000000000000000000" pitchFamily="2" charset="0"/>
                <a:ea typeface="Roboto Thin" panose="02000000000000000000" pitchFamily="2" charset="0"/>
              </a:rPr>
              <a:t>en la Semana Internacional de la Moto en Mazatlán Sinaloa México !!! #azucaralejandra #kumbiakings</a:t>
            </a:r>
            <a:endParaRPr lang="en-US" sz="1297" dirty="0">
              <a:latin typeface="Roboto Thin" panose="02000000000000000000" pitchFamily="2" charset="0"/>
              <a:ea typeface="Roboto Thin" panose="02000000000000000000" pitchFamily="2" charset="0"/>
            </a:endParaRPr>
          </a:p>
        </p:txBody>
      </p:sp>
      <p:pic>
        <p:nvPicPr>
          <p:cNvPr id="41" name="Imagen 40">
            <a:hlinkClick r:id="rId9"/>
            <a:extLst>
              <a:ext uri="{FF2B5EF4-FFF2-40B4-BE49-F238E27FC236}">
                <a16:creationId xmlns:a16="http://schemas.microsoft.com/office/drawing/2014/main" id="{A5D9A385-4DA4-F66A-D96F-0D61AA2D2FE7}"/>
              </a:ext>
            </a:extLst>
          </p:cNvPr>
          <p:cNvPicPr>
            <a:picLocks noChangeAspect="1"/>
          </p:cNvPicPr>
          <p:nvPr/>
        </p:nvPicPr>
        <p:blipFill>
          <a:blip r:embed="rId3"/>
          <a:stretch>
            <a:fillRect/>
          </a:stretch>
        </p:blipFill>
        <p:spPr>
          <a:xfrm>
            <a:off x="6054993" y="4646162"/>
            <a:ext cx="564332" cy="353321"/>
          </a:xfrm>
          <a:prstGeom prst="rect">
            <a:avLst/>
          </a:prstGeom>
        </p:spPr>
      </p:pic>
      <p:sp>
        <p:nvSpPr>
          <p:cNvPr id="48" name="Shape 4">
            <a:extLst>
              <a:ext uri="{FF2B5EF4-FFF2-40B4-BE49-F238E27FC236}">
                <a16:creationId xmlns:a16="http://schemas.microsoft.com/office/drawing/2014/main" id="{EC3AE0B4-F9D6-C311-AEF2-918A61787E03}"/>
              </a:ext>
            </a:extLst>
          </p:cNvPr>
          <p:cNvSpPr/>
          <p:nvPr/>
        </p:nvSpPr>
        <p:spPr>
          <a:xfrm>
            <a:off x="4562870" y="4625589"/>
            <a:ext cx="927212" cy="310182"/>
          </a:xfrm>
          <a:prstGeom prst="roundRect">
            <a:avLst>
              <a:gd name="adj" fmla="val 136559"/>
            </a:avLst>
          </a:prstGeom>
          <a:solidFill>
            <a:schemeClr val="bg1">
              <a:lumMod val="95000"/>
            </a:schemeClr>
          </a:solidFill>
          <a:ln>
            <a:solidFill>
              <a:schemeClr val="bg1">
                <a:lumMod val="85000"/>
              </a:schemeClr>
            </a:solidFill>
          </a:ln>
        </p:spPr>
        <p:txBody>
          <a:bodyPr/>
          <a:lstStyle/>
          <a:p>
            <a:endParaRPr lang="es-MX" sz="1668">
              <a:latin typeface="Roboto Thin" panose="02000000000000000000" pitchFamily="2" charset="0"/>
              <a:ea typeface="Roboto Thin" panose="02000000000000000000" pitchFamily="2" charset="0"/>
            </a:endParaRPr>
          </a:p>
        </p:txBody>
      </p:sp>
      <p:sp>
        <p:nvSpPr>
          <p:cNvPr id="55" name="Text 5">
            <a:extLst>
              <a:ext uri="{FF2B5EF4-FFF2-40B4-BE49-F238E27FC236}">
                <a16:creationId xmlns:a16="http://schemas.microsoft.com/office/drawing/2014/main" id="{AA1E7E62-6A5C-0527-C59B-EDEC74B0C5B4}"/>
              </a:ext>
            </a:extLst>
          </p:cNvPr>
          <p:cNvSpPr/>
          <p:nvPr/>
        </p:nvSpPr>
        <p:spPr>
          <a:xfrm>
            <a:off x="4562870" y="4625589"/>
            <a:ext cx="927212" cy="310182"/>
          </a:xfrm>
          <a:prstGeom prst="rect">
            <a:avLst/>
          </a:prstGeom>
          <a:noFill/>
          <a:ln/>
        </p:spPr>
        <p:txBody>
          <a:bodyPr wrap="square" rtlCol="0" anchor="ctr"/>
          <a:lstStyle/>
          <a:p>
            <a:pPr algn="ctr"/>
            <a:r>
              <a:rPr lang="en-US" sz="1112" dirty="0" err="1">
                <a:solidFill>
                  <a:schemeClr val="bg1">
                    <a:lumMod val="65000"/>
                  </a:schemeClr>
                </a:solidFill>
                <a:latin typeface="Roboto Thin" panose="02000000000000000000" pitchFamily="2" charset="0"/>
                <a:ea typeface="Roboto Thin" panose="02000000000000000000" pitchFamily="2" charset="0"/>
              </a:rPr>
              <a:t>Neutro</a:t>
            </a:r>
            <a:endParaRPr lang="en-US" sz="1112" dirty="0">
              <a:solidFill>
                <a:schemeClr val="bg1">
                  <a:lumMod val="65000"/>
                </a:schemeClr>
              </a:solidFill>
              <a:latin typeface="Roboto Thin" panose="02000000000000000000" pitchFamily="2" charset="0"/>
              <a:ea typeface="Roboto Thin" panose="02000000000000000000" pitchFamily="2" charset="0"/>
            </a:endParaRPr>
          </a:p>
        </p:txBody>
      </p:sp>
      <p:sp>
        <p:nvSpPr>
          <p:cNvPr id="64" name="Shape 4">
            <a:extLst>
              <a:ext uri="{FF2B5EF4-FFF2-40B4-BE49-F238E27FC236}">
                <a16:creationId xmlns:a16="http://schemas.microsoft.com/office/drawing/2014/main" id="{C9029FA8-01AC-0791-B94E-DE33B1F8B5B6}"/>
              </a:ext>
            </a:extLst>
          </p:cNvPr>
          <p:cNvSpPr/>
          <p:nvPr/>
        </p:nvSpPr>
        <p:spPr>
          <a:xfrm>
            <a:off x="4571428" y="1622337"/>
            <a:ext cx="927212" cy="310182"/>
          </a:xfrm>
          <a:prstGeom prst="roundRect">
            <a:avLst>
              <a:gd name="adj" fmla="val 136559"/>
            </a:avLst>
          </a:prstGeom>
          <a:solidFill>
            <a:srgbClr val="F3FFF3"/>
          </a:solidFill>
          <a:ln/>
        </p:spPr>
        <p:txBody>
          <a:bodyPr/>
          <a:lstStyle/>
          <a:p>
            <a:endParaRPr lang="es-MX" sz="1668">
              <a:latin typeface="Roboto Thin" panose="02000000000000000000" pitchFamily="2" charset="0"/>
              <a:ea typeface="Roboto Thin" panose="02000000000000000000" pitchFamily="2" charset="0"/>
            </a:endParaRPr>
          </a:p>
        </p:txBody>
      </p:sp>
      <p:sp>
        <p:nvSpPr>
          <p:cNvPr id="69" name="Text 5">
            <a:extLst>
              <a:ext uri="{FF2B5EF4-FFF2-40B4-BE49-F238E27FC236}">
                <a16:creationId xmlns:a16="http://schemas.microsoft.com/office/drawing/2014/main" id="{BF4E8FA5-C8D3-2A06-1D18-35A0D86CD227}"/>
              </a:ext>
            </a:extLst>
          </p:cNvPr>
          <p:cNvSpPr/>
          <p:nvPr/>
        </p:nvSpPr>
        <p:spPr>
          <a:xfrm>
            <a:off x="4571428" y="1622337"/>
            <a:ext cx="927212" cy="310182"/>
          </a:xfrm>
          <a:prstGeom prst="rect">
            <a:avLst/>
          </a:prstGeom>
          <a:noFill/>
          <a:ln/>
        </p:spPr>
        <p:txBody>
          <a:bodyPr wrap="square" rtlCol="0" anchor="ctr"/>
          <a:lstStyle/>
          <a:p>
            <a:pPr algn="ctr"/>
            <a:r>
              <a:rPr lang="en-US" sz="1112" b="1" dirty="0" err="1">
                <a:solidFill>
                  <a:srgbClr val="0FB36C"/>
                </a:solidFill>
                <a:latin typeface="Roboto Thin" panose="02000000000000000000" pitchFamily="2" charset="0"/>
                <a:ea typeface="Roboto Thin" panose="02000000000000000000" pitchFamily="2" charset="0"/>
              </a:rPr>
              <a:t>Positivo</a:t>
            </a:r>
            <a:endParaRPr lang="en-US" sz="1112" dirty="0">
              <a:latin typeface="Roboto Thin" panose="02000000000000000000" pitchFamily="2" charset="0"/>
              <a:ea typeface="Roboto Thin" panose="02000000000000000000" pitchFamily="2" charset="0"/>
            </a:endParaRPr>
          </a:p>
        </p:txBody>
      </p:sp>
      <p:sp>
        <p:nvSpPr>
          <p:cNvPr id="79" name="Shape 4">
            <a:extLst>
              <a:ext uri="{FF2B5EF4-FFF2-40B4-BE49-F238E27FC236}">
                <a16:creationId xmlns:a16="http://schemas.microsoft.com/office/drawing/2014/main" id="{E442EAF6-5674-89C0-B105-19C8E3124BC9}"/>
              </a:ext>
            </a:extLst>
          </p:cNvPr>
          <p:cNvSpPr/>
          <p:nvPr/>
        </p:nvSpPr>
        <p:spPr>
          <a:xfrm>
            <a:off x="4562870" y="3091760"/>
            <a:ext cx="927212" cy="310182"/>
          </a:xfrm>
          <a:prstGeom prst="roundRect">
            <a:avLst>
              <a:gd name="adj" fmla="val 136559"/>
            </a:avLst>
          </a:prstGeom>
          <a:solidFill>
            <a:schemeClr val="bg1">
              <a:lumMod val="95000"/>
            </a:schemeClr>
          </a:solidFill>
          <a:ln>
            <a:solidFill>
              <a:schemeClr val="bg1">
                <a:lumMod val="85000"/>
              </a:schemeClr>
            </a:solidFill>
          </a:ln>
        </p:spPr>
        <p:txBody>
          <a:bodyPr/>
          <a:lstStyle/>
          <a:p>
            <a:endParaRPr lang="es-MX" sz="1668">
              <a:latin typeface="Roboto Thin" panose="02000000000000000000" pitchFamily="2" charset="0"/>
              <a:ea typeface="Roboto Thin" panose="02000000000000000000" pitchFamily="2" charset="0"/>
            </a:endParaRPr>
          </a:p>
        </p:txBody>
      </p:sp>
      <p:sp>
        <p:nvSpPr>
          <p:cNvPr id="84" name="Text 5">
            <a:extLst>
              <a:ext uri="{FF2B5EF4-FFF2-40B4-BE49-F238E27FC236}">
                <a16:creationId xmlns:a16="http://schemas.microsoft.com/office/drawing/2014/main" id="{347F8D80-1B50-19F3-E69D-F0E98AE57966}"/>
              </a:ext>
            </a:extLst>
          </p:cNvPr>
          <p:cNvSpPr/>
          <p:nvPr/>
        </p:nvSpPr>
        <p:spPr>
          <a:xfrm>
            <a:off x="4562870" y="3091760"/>
            <a:ext cx="927212" cy="310182"/>
          </a:xfrm>
          <a:prstGeom prst="rect">
            <a:avLst/>
          </a:prstGeom>
          <a:noFill/>
          <a:ln/>
        </p:spPr>
        <p:txBody>
          <a:bodyPr wrap="square" rtlCol="0" anchor="ctr"/>
          <a:lstStyle/>
          <a:p>
            <a:pPr algn="ctr"/>
            <a:r>
              <a:rPr lang="en-US" sz="1112" dirty="0" err="1">
                <a:solidFill>
                  <a:schemeClr val="bg1">
                    <a:lumMod val="65000"/>
                  </a:schemeClr>
                </a:solidFill>
                <a:latin typeface="Roboto Thin" panose="02000000000000000000" pitchFamily="2" charset="0"/>
                <a:ea typeface="Roboto Thin" panose="02000000000000000000" pitchFamily="2" charset="0"/>
              </a:rPr>
              <a:t>Neutro</a:t>
            </a:r>
            <a:endParaRPr lang="en-US" sz="1112" dirty="0">
              <a:solidFill>
                <a:schemeClr val="bg1">
                  <a:lumMod val="65000"/>
                </a:schemeClr>
              </a:solidFill>
              <a:latin typeface="Roboto Thin" panose="02000000000000000000" pitchFamily="2" charset="0"/>
              <a:ea typeface="Roboto Thin" panose="02000000000000000000" pitchFamily="2" charset="0"/>
            </a:endParaRPr>
          </a:p>
        </p:txBody>
      </p:sp>
      <p:pic>
        <p:nvPicPr>
          <p:cNvPr id="85" name="Imagen 84">
            <a:extLst>
              <a:ext uri="{FF2B5EF4-FFF2-40B4-BE49-F238E27FC236}">
                <a16:creationId xmlns:a16="http://schemas.microsoft.com/office/drawing/2014/main" id="{AB083820-7253-2D68-39D8-3FEF4F4804E1}"/>
              </a:ext>
            </a:extLst>
          </p:cNvPr>
          <p:cNvPicPr>
            <a:picLocks noChangeAspect="1"/>
          </p:cNvPicPr>
          <p:nvPr/>
        </p:nvPicPr>
        <p:blipFill>
          <a:blip r:embed="rId3"/>
          <a:stretch>
            <a:fillRect/>
          </a:stretch>
        </p:blipFill>
        <p:spPr>
          <a:xfrm>
            <a:off x="938626" y="3155134"/>
            <a:ext cx="564332" cy="353321"/>
          </a:xfrm>
          <a:prstGeom prst="rect">
            <a:avLst/>
          </a:prstGeom>
        </p:spPr>
      </p:pic>
      <p:pic>
        <p:nvPicPr>
          <p:cNvPr id="86" name="Imagen 85">
            <a:extLst>
              <a:ext uri="{FF2B5EF4-FFF2-40B4-BE49-F238E27FC236}">
                <a16:creationId xmlns:a16="http://schemas.microsoft.com/office/drawing/2014/main" id="{246DCB2A-8B8E-A101-4579-B2DBFBF65A07}"/>
              </a:ext>
            </a:extLst>
          </p:cNvPr>
          <p:cNvPicPr>
            <a:picLocks noChangeAspect="1"/>
          </p:cNvPicPr>
          <p:nvPr/>
        </p:nvPicPr>
        <p:blipFill>
          <a:blip r:embed="rId10"/>
          <a:srcRect r="32695"/>
          <a:stretch/>
        </p:blipFill>
        <p:spPr>
          <a:xfrm>
            <a:off x="943144" y="4564532"/>
            <a:ext cx="469445" cy="509703"/>
          </a:xfrm>
          <a:prstGeom prst="rect">
            <a:avLst/>
          </a:prstGeom>
        </p:spPr>
      </p:pic>
      <p:sp>
        <p:nvSpPr>
          <p:cNvPr id="4" name="Shape 4">
            <a:extLst>
              <a:ext uri="{FF2B5EF4-FFF2-40B4-BE49-F238E27FC236}">
                <a16:creationId xmlns:a16="http://schemas.microsoft.com/office/drawing/2014/main" id="{B1584E44-EB42-0DAF-E03C-D1AE24140C15}"/>
              </a:ext>
            </a:extLst>
          </p:cNvPr>
          <p:cNvSpPr/>
          <p:nvPr/>
        </p:nvSpPr>
        <p:spPr>
          <a:xfrm>
            <a:off x="9726724" y="1579867"/>
            <a:ext cx="927212" cy="310182"/>
          </a:xfrm>
          <a:prstGeom prst="roundRect">
            <a:avLst>
              <a:gd name="adj" fmla="val 136559"/>
            </a:avLst>
          </a:prstGeom>
          <a:solidFill>
            <a:schemeClr val="bg1">
              <a:lumMod val="95000"/>
            </a:schemeClr>
          </a:solidFill>
          <a:ln>
            <a:solidFill>
              <a:schemeClr val="bg1">
                <a:lumMod val="85000"/>
              </a:schemeClr>
            </a:solidFill>
          </a:ln>
        </p:spPr>
        <p:txBody>
          <a:bodyPr/>
          <a:lstStyle/>
          <a:p>
            <a:endParaRPr lang="es-MX" sz="1668">
              <a:latin typeface="Roboto Thin" panose="02000000000000000000" pitchFamily="2" charset="0"/>
              <a:ea typeface="Roboto Thin" panose="02000000000000000000" pitchFamily="2" charset="0"/>
            </a:endParaRPr>
          </a:p>
        </p:txBody>
      </p:sp>
      <p:sp>
        <p:nvSpPr>
          <p:cNvPr id="7" name="Text 5">
            <a:extLst>
              <a:ext uri="{FF2B5EF4-FFF2-40B4-BE49-F238E27FC236}">
                <a16:creationId xmlns:a16="http://schemas.microsoft.com/office/drawing/2014/main" id="{ED846750-6DBA-3AD6-C610-E3482C1C1857}"/>
              </a:ext>
            </a:extLst>
          </p:cNvPr>
          <p:cNvSpPr/>
          <p:nvPr/>
        </p:nvSpPr>
        <p:spPr>
          <a:xfrm>
            <a:off x="9726724" y="1572621"/>
            <a:ext cx="927212" cy="310182"/>
          </a:xfrm>
          <a:prstGeom prst="rect">
            <a:avLst/>
          </a:prstGeom>
          <a:noFill/>
          <a:ln/>
        </p:spPr>
        <p:txBody>
          <a:bodyPr wrap="square" rtlCol="0" anchor="ctr"/>
          <a:lstStyle/>
          <a:p>
            <a:pPr algn="ctr"/>
            <a:r>
              <a:rPr lang="en-US" sz="1112" dirty="0" err="1">
                <a:solidFill>
                  <a:schemeClr val="bg1">
                    <a:lumMod val="65000"/>
                  </a:schemeClr>
                </a:solidFill>
                <a:latin typeface="Roboto Thin" panose="02000000000000000000" pitchFamily="2" charset="0"/>
                <a:ea typeface="Roboto Thin" panose="02000000000000000000" pitchFamily="2" charset="0"/>
              </a:rPr>
              <a:t>Neutro</a:t>
            </a:r>
            <a:endParaRPr lang="en-US" sz="1112" dirty="0">
              <a:solidFill>
                <a:schemeClr val="bg1">
                  <a:lumMod val="65000"/>
                </a:schemeClr>
              </a:solidFill>
              <a:latin typeface="Roboto Thin" panose="02000000000000000000" pitchFamily="2" charset="0"/>
              <a:ea typeface="Roboto Thin" panose="02000000000000000000" pitchFamily="2" charset="0"/>
            </a:endParaRPr>
          </a:p>
        </p:txBody>
      </p:sp>
      <p:pic>
        <p:nvPicPr>
          <p:cNvPr id="8" name="Imagen 7">
            <a:extLst>
              <a:ext uri="{FF2B5EF4-FFF2-40B4-BE49-F238E27FC236}">
                <a16:creationId xmlns:a16="http://schemas.microsoft.com/office/drawing/2014/main" id="{C4B87D7E-B2E0-DAFC-8446-6ADE038895A9}"/>
              </a:ext>
            </a:extLst>
          </p:cNvPr>
          <p:cNvPicPr>
            <a:picLocks noChangeAspect="1"/>
          </p:cNvPicPr>
          <p:nvPr/>
        </p:nvPicPr>
        <p:blipFill>
          <a:blip r:embed="rId10"/>
          <a:srcRect r="32695"/>
          <a:stretch/>
        </p:blipFill>
        <p:spPr>
          <a:xfrm>
            <a:off x="6184385" y="1570178"/>
            <a:ext cx="469445" cy="509703"/>
          </a:xfrm>
          <a:prstGeom prst="rect">
            <a:avLst/>
          </a:prstGeom>
        </p:spPr>
      </p:pic>
      <p:sp>
        <p:nvSpPr>
          <p:cNvPr id="17" name="Shape 4">
            <a:extLst>
              <a:ext uri="{FF2B5EF4-FFF2-40B4-BE49-F238E27FC236}">
                <a16:creationId xmlns:a16="http://schemas.microsoft.com/office/drawing/2014/main" id="{75A6E317-4516-9BDE-A512-ACB0F6C42ADB}"/>
              </a:ext>
            </a:extLst>
          </p:cNvPr>
          <p:cNvSpPr/>
          <p:nvPr/>
        </p:nvSpPr>
        <p:spPr>
          <a:xfrm>
            <a:off x="9726724" y="3183856"/>
            <a:ext cx="927212" cy="310182"/>
          </a:xfrm>
          <a:prstGeom prst="roundRect">
            <a:avLst>
              <a:gd name="adj" fmla="val 136559"/>
            </a:avLst>
          </a:prstGeom>
          <a:solidFill>
            <a:srgbClr val="F3FFF3"/>
          </a:solidFill>
          <a:ln/>
        </p:spPr>
        <p:txBody>
          <a:bodyPr/>
          <a:lstStyle/>
          <a:p>
            <a:endParaRPr lang="es-MX" sz="1668">
              <a:latin typeface="Roboto Thin" panose="02000000000000000000" pitchFamily="2" charset="0"/>
              <a:ea typeface="Roboto Thin" panose="02000000000000000000" pitchFamily="2" charset="0"/>
            </a:endParaRPr>
          </a:p>
        </p:txBody>
      </p:sp>
      <p:sp>
        <p:nvSpPr>
          <p:cNvPr id="18" name="Text 5">
            <a:extLst>
              <a:ext uri="{FF2B5EF4-FFF2-40B4-BE49-F238E27FC236}">
                <a16:creationId xmlns:a16="http://schemas.microsoft.com/office/drawing/2014/main" id="{BCD9BBDE-3835-3265-AF2D-B49EA57A8401}"/>
              </a:ext>
            </a:extLst>
          </p:cNvPr>
          <p:cNvSpPr/>
          <p:nvPr/>
        </p:nvSpPr>
        <p:spPr>
          <a:xfrm>
            <a:off x="9726724" y="3183856"/>
            <a:ext cx="927212" cy="310182"/>
          </a:xfrm>
          <a:prstGeom prst="rect">
            <a:avLst/>
          </a:prstGeom>
          <a:noFill/>
          <a:ln/>
        </p:spPr>
        <p:txBody>
          <a:bodyPr wrap="square" rtlCol="0" anchor="ctr"/>
          <a:lstStyle/>
          <a:p>
            <a:pPr algn="ctr"/>
            <a:r>
              <a:rPr lang="en-US" sz="1112" b="1" dirty="0" err="1">
                <a:solidFill>
                  <a:srgbClr val="0FB36C"/>
                </a:solidFill>
                <a:latin typeface="Roboto Thin" panose="02000000000000000000" pitchFamily="2" charset="0"/>
                <a:ea typeface="Roboto Thin" panose="02000000000000000000" pitchFamily="2" charset="0"/>
              </a:rPr>
              <a:t>Positivo</a:t>
            </a:r>
            <a:endParaRPr lang="en-US" sz="1112" dirty="0">
              <a:latin typeface="Roboto Thin" panose="02000000000000000000" pitchFamily="2" charset="0"/>
              <a:ea typeface="Roboto Thin" panose="02000000000000000000" pitchFamily="2" charset="0"/>
            </a:endParaRPr>
          </a:p>
        </p:txBody>
      </p:sp>
      <p:sp>
        <p:nvSpPr>
          <p:cNvPr id="22" name="Shape 4">
            <a:extLst>
              <a:ext uri="{FF2B5EF4-FFF2-40B4-BE49-F238E27FC236}">
                <a16:creationId xmlns:a16="http://schemas.microsoft.com/office/drawing/2014/main" id="{F68122D5-C762-DE82-0830-B695E3176F33}"/>
              </a:ext>
            </a:extLst>
          </p:cNvPr>
          <p:cNvSpPr/>
          <p:nvPr/>
        </p:nvSpPr>
        <p:spPr>
          <a:xfrm>
            <a:off x="9768989" y="4594270"/>
            <a:ext cx="927212" cy="310182"/>
          </a:xfrm>
          <a:prstGeom prst="roundRect">
            <a:avLst>
              <a:gd name="adj" fmla="val 136559"/>
            </a:avLst>
          </a:prstGeom>
          <a:solidFill>
            <a:srgbClr val="F3FFF3"/>
          </a:solidFill>
          <a:ln/>
        </p:spPr>
        <p:txBody>
          <a:bodyPr/>
          <a:lstStyle/>
          <a:p>
            <a:endParaRPr lang="es-MX" sz="1668">
              <a:latin typeface="Roboto Thin" panose="02000000000000000000" pitchFamily="2" charset="0"/>
              <a:ea typeface="Roboto Thin" panose="02000000000000000000" pitchFamily="2" charset="0"/>
            </a:endParaRPr>
          </a:p>
        </p:txBody>
      </p:sp>
      <p:sp>
        <p:nvSpPr>
          <p:cNvPr id="23" name="Text 5">
            <a:extLst>
              <a:ext uri="{FF2B5EF4-FFF2-40B4-BE49-F238E27FC236}">
                <a16:creationId xmlns:a16="http://schemas.microsoft.com/office/drawing/2014/main" id="{04E20FAB-C1C7-627F-FA7B-1177EA82C7FD}"/>
              </a:ext>
            </a:extLst>
          </p:cNvPr>
          <p:cNvSpPr/>
          <p:nvPr/>
        </p:nvSpPr>
        <p:spPr>
          <a:xfrm>
            <a:off x="9768989" y="4594270"/>
            <a:ext cx="927212" cy="310182"/>
          </a:xfrm>
          <a:prstGeom prst="rect">
            <a:avLst/>
          </a:prstGeom>
          <a:noFill/>
          <a:ln/>
        </p:spPr>
        <p:txBody>
          <a:bodyPr wrap="square" rtlCol="0" anchor="ctr"/>
          <a:lstStyle/>
          <a:p>
            <a:pPr algn="ctr"/>
            <a:r>
              <a:rPr lang="en-US" sz="1112" b="1" dirty="0" err="1">
                <a:solidFill>
                  <a:srgbClr val="0FB36C"/>
                </a:solidFill>
                <a:latin typeface="Roboto Thin" panose="02000000000000000000" pitchFamily="2" charset="0"/>
                <a:ea typeface="Roboto Thin" panose="02000000000000000000" pitchFamily="2" charset="0"/>
              </a:rPr>
              <a:t>Positivo</a:t>
            </a:r>
            <a:endParaRPr lang="en-US" sz="1112" dirty="0">
              <a:latin typeface="Roboto Thin" panose="02000000000000000000" pitchFamily="2" charset="0"/>
              <a:ea typeface="Roboto Thin" panose="02000000000000000000" pitchFamily="2" charset="0"/>
            </a:endParaRPr>
          </a:p>
        </p:txBody>
      </p:sp>
      <p:pic>
        <p:nvPicPr>
          <p:cNvPr id="24" name="Imagen 23">
            <a:extLst>
              <a:ext uri="{FF2B5EF4-FFF2-40B4-BE49-F238E27FC236}">
                <a16:creationId xmlns:a16="http://schemas.microsoft.com/office/drawing/2014/main" id="{51212FC0-46E0-E2E8-5408-28710CD7F8EF}"/>
              </a:ext>
            </a:extLst>
          </p:cNvPr>
          <p:cNvPicPr>
            <a:picLocks noChangeAspect="1"/>
          </p:cNvPicPr>
          <p:nvPr/>
        </p:nvPicPr>
        <p:blipFill>
          <a:blip r:embed="rId10"/>
          <a:srcRect r="32695"/>
          <a:stretch/>
        </p:blipFill>
        <p:spPr>
          <a:xfrm>
            <a:off x="6184384" y="3110910"/>
            <a:ext cx="469445" cy="509703"/>
          </a:xfrm>
          <a:prstGeom prst="rect">
            <a:avLst/>
          </a:prstGeom>
        </p:spPr>
      </p:pic>
    </p:spTree>
    <p:extLst>
      <p:ext uri="{BB962C8B-B14F-4D97-AF65-F5344CB8AC3E}">
        <p14:creationId xmlns:p14="http://schemas.microsoft.com/office/powerpoint/2010/main" val="2921341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08A61-C875-9709-19A0-E5B8FBC380ED}"/>
            </a:ext>
          </a:extLst>
        </p:cNvPr>
        <p:cNvGrpSpPr/>
        <p:nvPr/>
      </p:nvGrpSpPr>
      <p:grpSpPr>
        <a:xfrm>
          <a:off x="0" y="0"/>
          <a:ext cx="0" cy="0"/>
          <a:chOff x="0" y="0"/>
          <a:chExt cx="0" cy="0"/>
        </a:xfrm>
      </p:grpSpPr>
      <p:sp>
        <p:nvSpPr>
          <p:cNvPr id="4" name="Text Box 4">
            <a:extLst>
              <a:ext uri="{FF2B5EF4-FFF2-40B4-BE49-F238E27FC236}">
                <a16:creationId xmlns:a16="http://schemas.microsoft.com/office/drawing/2014/main" id="{8FFEF842-DEEC-2568-3716-55FBCBDEAAE8}"/>
              </a:ext>
            </a:extLst>
          </p:cNvPr>
          <p:cNvSpPr txBox="1">
            <a:spLocks noChangeArrowheads="1"/>
          </p:cNvSpPr>
          <p:nvPr/>
        </p:nvSpPr>
        <p:spPr bwMode="auto">
          <a:xfrm>
            <a:off x="-1" y="320666"/>
            <a:ext cx="12192001" cy="735778"/>
          </a:xfrm>
          <a:prstGeom prst="roundRect">
            <a:avLst>
              <a:gd name="adj" fmla="val 0"/>
            </a:avLst>
          </a:prstGeom>
          <a:noFill/>
          <a:ln>
            <a:noFill/>
          </a:ln>
          <a:effectLst/>
        </p:spPr>
        <p:txBody>
          <a:bodyPr vert="horz" wrap="square" lIns="119064" tIns="59531" rIns="119064" bIns="59531" anchor="b">
            <a:spAutoFit/>
          </a:bodyPr>
          <a:lstStyle>
            <a:defPPr>
              <a:defRPr lang="en-US"/>
            </a:defPPr>
            <a:lvl1pPr algn="ctr" defTabSz="560127">
              <a:lnSpc>
                <a:spcPct val="80000"/>
              </a:lnSpc>
              <a:defRPr sz="4800">
                <a:solidFill>
                  <a:schemeClr val="bg1"/>
                </a:solidFill>
                <a:latin typeface="Stajn Pro Medium"/>
                <a:ea typeface="ＭＳ Ｐゴシック" charset="0"/>
                <a:cs typeface="Stajn Pro Medium"/>
              </a:defRPr>
            </a:lvl1pPr>
            <a:lvl2pPr marL="742950" indent="-285750" eaLnBrk="0" hangingPunct="0">
              <a:defRPr sz="2400">
                <a:latin typeface="Apple Garamond" charset="0"/>
                <a:ea typeface="ＭＳ Ｐゴシック" charset="0"/>
              </a:defRPr>
            </a:lvl2pPr>
            <a:lvl3pPr marL="1143000" indent="-228600" eaLnBrk="0" hangingPunct="0">
              <a:defRPr sz="2400">
                <a:latin typeface="Apple Garamond" charset="0"/>
                <a:ea typeface="ＭＳ Ｐゴシック" charset="0"/>
              </a:defRPr>
            </a:lvl3pPr>
            <a:lvl4pPr marL="1600200" indent="-228600" eaLnBrk="0" hangingPunct="0">
              <a:defRPr sz="2400">
                <a:latin typeface="Apple Garamond" charset="0"/>
                <a:ea typeface="ＭＳ Ｐゴシック" charset="0"/>
              </a:defRPr>
            </a:lvl4pPr>
            <a:lvl5pPr marL="2057400" indent="-228600" eaLnBrk="0" hangingPunct="0">
              <a:defRPr sz="2400">
                <a:latin typeface="Apple Garamond" charset="0"/>
                <a:ea typeface="ＭＳ Ｐゴシック" charset="0"/>
              </a:defRPr>
            </a:lvl5pPr>
            <a:lvl6pPr marL="2514600" indent="-228600" eaLnBrk="0" fontAlgn="base" hangingPunct="0">
              <a:spcBef>
                <a:spcPct val="0"/>
              </a:spcBef>
              <a:spcAft>
                <a:spcPct val="0"/>
              </a:spcAft>
              <a:defRPr sz="2400">
                <a:latin typeface="Apple Garamond" charset="0"/>
                <a:ea typeface="ＭＳ Ｐゴシック" charset="0"/>
              </a:defRPr>
            </a:lvl6pPr>
            <a:lvl7pPr marL="2971800" indent="-228600" eaLnBrk="0" fontAlgn="base" hangingPunct="0">
              <a:spcBef>
                <a:spcPct val="0"/>
              </a:spcBef>
              <a:spcAft>
                <a:spcPct val="0"/>
              </a:spcAft>
              <a:defRPr sz="2400">
                <a:latin typeface="Apple Garamond" charset="0"/>
                <a:ea typeface="ＭＳ Ｐゴシック" charset="0"/>
              </a:defRPr>
            </a:lvl7pPr>
            <a:lvl8pPr marL="3429000" indent="-228600" eaLnBrk="0" fontAlgn="base" hangingPunct="0">
              <a:spcBef>
                <a:spcPct val="0"/>
              </a:spcBef>
              <a:spcAft>
                <a:spcPct val="0"/>
              </a:spcAft>
              <a:defRPr sz="2400">
                <a:latin typeface="Apple Garamond" charset="0"/>
                <a:ea typeface="ＭＳ Ｐゴシック" charset="0"/>
              </a:defRPr>
            </a:lvl8pPr>
            <a:lvl9pPr marL="3886200" indent="-228600" eaLnBrk="0" fontAlgn="base" hangingPunct="0">
              <a:spcBef>
                <a:spcPct val="0"/>
              </a:spcBef>
              <a:spcAft>
                <a:spcPct val="0"/>
              </a:spcAft>
              <a:defRPr sz="2400">
                <a:latin typeface="Apple Garamond" charset="0"/>
                <a:ea typeface="ＭＳ Ｐゴシック" charset="0"/>
              </a:defRPr>
            </a:lvl9pPr>
          </a:lstStyle>
          <a:p>
            <a:pPr marL="190500" marR="0" lvl="0" indent="0" defTabSz="560127" rtl="0" eaLnBrk="1" fontAlgn="auto" latinLnBrk="0" hangingPunct="1">
              <a:lnSpc>
                <a:spcPct val="100000"/>
              </a:lnSpc>
              <a:spcBef>
                <a:spcPts val="0"/>
              </a:spcBef>
              <a:spcAft>
                <a:spcPts val="0"/>
              </a:spcAft>
              <a:buClrTx/>
              <a:buSzTx/>
              <a:buFontTx/>
              <a:buNone/>
              <a:tabLst/>
              <a:defRPr/>
            </a:pPr>
            <a:r>
              <a:rPr lang="es-ES_tradnl" sz="4000" dirty="0">
                <a:solidFill>
                  <a:prstClr val="black"/>
                </a:solidFill>
                <a:latin typeface="Lato Hairline" panose="020F0202020204030203" pitchFamily="34" charset="0"/>
                <a:ea typeface="Roboto Thin" panose="02000000000000000000" pitchFamily="2" charset="0"/>
                <a:cs typeface="Roboto Lt" panose="02000000000000000000" pitchFamily="2" charset="0"/>
              </a:rPr>
              <a:t>MENCIONES</a:t>
            </a:r>
            <a:r>
              <a:rPr kumimoji="0" lang="es-ES_tradnl" sz="4000" u="none" strike="noStrike" kern="1200" cap="none" spc="0" normalizeH="0" baseline="0" noProof="0" dirty="0">
                <a:ln>
                  <a:noFill/>
                </a:ln>
                <a:solidFill>
                  <a:prstClr val="black"/>
                </a:solidFill>
                <a:effectLst/>
                <a:uLnTx/>
                <a:uFillTx/>
                <a:latin typeface="Lato Hairline" panose="020F0202020204030203" pitchFamily="34" charset="0"/>
                <a:ea typeface="Roboto Thin" panose="02000000000000000000" pitchFamily="2" charset="0"/>
                <a:cs typeface="Roboto Lt" panose="02000000000000000000" pitchFamily="2" charset="0"/>
              </a:rPr>
              <a:t> GENERADOS x PLATAFORMA</a:t>
            </a:r>
            <a:endParaRPr kumimoji="0" lang="es-ES_tradnl" sz="2000" i="1" u="none" strike="noStrike" kern="1200" cap="none" spc="0" normalizeH="0" baseline="0" noProof="0" dirty="0">
              <a:ln>
                <a:noFill/>
              </a:ln>
              <a:solidFill>
                <a:srgbClr val="FF0000"/>
              </a:solidFill>
              <a:effectLst/>
              <a:uLnTx/>
              <a:uFillTx/>
              <a:latin typeface="Playfair Display" pitchFamily="2" charset="77"/>
              <a:ea typeface="Roboto Thin" panose="02000000000000000000" pitchFamily="2" charset="0"/>
              <a:cs typeface="Roboto Lt" panose="02000000000000000000" pitchFamily="2" charset="0"/>
            </a:endParaRPr>
          </a:p>
        </p:txBody>
      </p:sp>
      <p:sp>
        <p:nvSpPr>
          <p:cNvPr id="9" name="Marcador de número de diapositiva 2">
            <a:extLst>
              <a:ext uri="{FF2B5EF4-FFF2-40B4-BE49-F238E27FC236}">
                <a16:creationId xmlns:a16="http://schemas.microsoft.com/office/drawing/2014/main" id="{FE44AA95-6B89-B0FE-7608-CF6529D7101E}"/>
              </a:ext>
            </a:extLst>
          </p:cNvPr>
          <p:cNvSpPr>
            <a:spLocks noGrp="1"/>
          </p:cNvSpPr>
          <p:nvPr>
            <p:ph type="sldNum" sz="quarter" idx="12"/>
          </p:nvPr>
        </p:nvSpPr>
        <p:spPr>
          <a:xfrm>
            <a:off x="5667381" y="6488985"/>
            <a:ext cx="857238" cy="206471"/>
          </a:xfrm>
        </p:spPr>
        <p:txBody>
          <a:bodyPr/>
          <a:lstStyle/>
          <a:p>
            <a:fld id="{BCD50E75-C482-D349-A535-D00DC07670B7}" type="slidenum">
              <a:rPr lang="es-MX" smtClean="0"/>
              <a:t>31</a:t>
            </a:fld>
            <a:endParaRPr lang="es-MX"/>
          </a:p>
        </p:txBody>
      </p:sp>
      <p:sp>
        <p:nvSpPr>
          <p:cNvPr id="13" name="CuadroTexto 12">
            <a:extLst>
              <a:ext uri="{FF2B5EF4-FFF2-40B4-BE49-F238E27FC236}">
                <a16:creationId xmlns:a16="http://schemas.microsoft.com/office/drawing/2014/main" id="{24E63FBF-3962-E948-D05C-610149497108}"/>
              </a:ext>
            </a:extLst>
          </p:cNvPr>
          <p:cNvSpPr txBox="1"/>
          <p:nvPr/>
        </p:nvSpPr>
        <p:spPr>
          <a:xfrm>
            <a:off x="1874519" y="6064897"/>
            <a:ext cx="9970951" cy="472437"/>
          </a:xfrm>
          <a:prstGeom prst="rect">
            <a:avLst/>
          </a:prstGeom>
          <a:noFill/>
          <a:ln>
            <a:solidFill>
              <a:schemeClr val="bg1">
                <a:lumMod val="85000"/>
              </a:schemeClr>
            </a:solidFill>
          </a:ln>
        </p:spPr>
        <p:txBody>
          <a:bodyPr wrap="square" rtlCol="0">
            <a:spAutoFit/>
          </a:bodyPr>
          <a:lstStyle/>
          <a:p>
            <a:pPr algn="ctr"/>
            <a:r>
              <a:rPr lang="es-ES" sz="1235" i="1" dirty="0">
                <a:solidFill>
                  <a:schemeClr val="bg1">
                    <a:lumMod val="65000"/>
                  </a:schemeClr>
                </a:solidFill>
                <a:latin typeface="Playfair Display" panose="00000500000000000000" pitchFamily="50" charset="0"/>
              </a:rPr>
              <a:t>La gráfica muestra la cantidad de menciones publicadas en cada plataforma.</a:t>
            </a:r>
          </a:p>
          <a:p>
            <a:pPr algn="ctr"/>
            <a:r>
              <a:rPr lang="es-MX" sz="1235" i="1" dirty="0">
                <a:solidFill>
                  <a:schemeClr val="bg1">
                    <a:lumMod val="65000"/>
                  </a:schemeClr>
                </a:solidFill>
                <a:latin typeface="Playfair Display" panose="00000500000000000000" pitchFamily="50" charset="0"/>
              </a:rPr>
              <a:t>Investigación realizada por  Ideas Frescas</a:t>
            </a:r>
          </a:p>
        </p:txBody>
      </p:sp>
      <p:graphicFrame>
        <p:nvGraphicFramePr>
          <p:cNvPr id="2" name="Gráfico 1">
            <a:extLst>
              <a:ext uri="{FF2B5EF4-FFF2-40B4-BE49-F238E27FC236}">
                <a16:creationId xmlns:a16="http://schemas.microsoft.com/office/drawing/2014/main" id="{E857828F-3331-F8E5-5306-63FB8517BC66}"/>
              </a:ext>
            </a:extLst>
          </p:cNvPr>
          <p:cNvGraphicFramePr>
            <a:graphicFrameLocks/>
          </p:cNvGraphicFramePr>
          <p:nvPr>
            <p:extLst>
              <p:ext uri="{D42A27DB-BD31-4B8C-83A1-F6EECF244321}">
                <p14:modId xmlns:p14="http://schemas.microsoft.com/office/powerpoint/2010/main" val="2427813750"/>
              </p:ext>
            </p:extLst>
          </p:nvPr>
        </p:nvGraphicFramePr>
        <p:xfrm>
          <a:off x="1428750" y="937260"/>
          <a:ext cx="10597855" cy="5127637"/>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a:extLst>
              <a:ext uri="{FF2B5EF4-FFF2-40B4-BE49-F238E27FC236}">
                <a16:creationId xmlns:a16="http://schemas.microsoft.com/office/drawing/2014/main" id="{8356D223-0C6E-E96E-5BC5-5F35535D2FB3}"/>
              </a:ext>
            </a:extLst>
          </p:cNvPr>
          <p:cNvSpPr txBox="1"/>
          <p:nvPr/>
        </p:nvSpPr>
        <p:spPr bwMode="auto">
          <a:xfrm>
            <a:off x="-116321" y="4579424"/>
            <a:ext cx="1769862" cy="376999"/>
          </a:xfrm>
          <a:prstGeom prst="rect">
            <a:avLst/>
          </a:prstGeom>
          <a:noFill/>
          <a:ln w="9525">
            <a:noFill/>
            <a:prstDash val="dot"/>
            <a:miter lim="800000"/>
            <a:headEnd/>
            <a:tailEnd/>
          </a:ln>
        </p:spPr>
        <p:txBody>
          <a:bodyPr wrap="square" lIns="124971" tIns="62486" rIns="124971" bIns="62486" rtlCol="0" anchor="ctr">
            <a:spAutoFit/>
          </a:bodyPr>
          <a:lstStyle/>
          <a:p>
            <a:pPr marL="15875" marR="0" lvl="0" indent="-3175" defTabSz="914400" rtl="0" eaLnBrk="1" fontAlgn="auto" latinLnBrk="0" hangingPunct="1">
              <a:lnSpc>
                <a:spcPct val="80000"/>
              </a:lnSpc>
              <a:spcBef>
                <a:spcPts val="0"/>
              </a:spcBef>
              <a:spcAft>
                <a:spcPts val="0"/>
              </a:spcAft>
              <a:buClrTx/>
              <a:buSzTx/>
              <a:buFontTx/>
              <a:buNone/>
              <a:defRPr/>
            </a:pPr>
            <a:r>
              <a:rPr lang="es-ES_tradnl" sz="2000" b="1" dirty="0">
                <a:solidFill>
                  <a:srgbClr val="CD201F"/>
                </a:solidFill>
                <a:latin typeface="Lato" panose="020F0502020204030203" pitchFamily="34" charset="77"/>
                <a:ea typeface="Roboto" panose="02000000000000000000" pitchFamily="2" charset="0"/>
                <a:cs typeface="Roboto" panose="02000000000000000000" pitchFamily="2" charset="0"/>
              </a:rPr>
              <a:t>VIDEOS</a:t>
            </a:r>
          </a:p>
        </p:txBody>
      </p:sp>
      <p:sp>
        <p:nvSpPr>
          <p:cNvPr id="6" name="CuadroTexto 5">
            <a:extLst>
              <a:ext uri="{FF2B5EF4-FFF2-40B4-BE49-F238E27FC236}">
                <a16:creationId xmlns:a16="http://schemas.microsoft.com/office/drawing/2014/main" id="{41312EA7-EF6A-BD14-BD11-B5475CFA74A0}"/>
              </a:ext>
            </a:extLst>
          </p:cNvPr>
          <p:cNvSpPr txBox="1"/>
          <p:nvPr/>
        </p:nvSpPr>
        <p:spPr bwMode="auto">
          <a:xfrm>
            <a:off x="-116321" y="4995100"/>
            <a:ext cx="1769862" cy="376999"/>
          </a:xfrm>
          <a:prstGeom prst="rect">
            <a:avLst/>
          </a:prstGeom>
          <a:noFill/>
          <a:ln w="9525">
            <a:noFill/>
            <a:prstDash val="dot"/>
            <a:miter lim="800000"/>
            <a:headEnd/>
            <a:tailEnd/>
          </a:ln>
        </p:spPr>
        <p:txBody>
          <a:bodyPr wrap="square" lIns="124971" tIns="62486" rIns="124971" bIns="62486" rtlCol="0" anchor="ctr">
            <a:spAutoFit/>
          </a:bodyPr>
          <a:lstStyle/>
          <a:p>
            <a:pPr marL="15875" marR="0" lvl="0" indent="-3175" defTabSz="914400" rtl="0" eaLnBrk="1" fontAlgn="auto" latinLnBrk="0" hangingPunct="1">
              <a:lnSpc>
                <a:spcPct val="80000"/>
              </a:lnSpc>
              <a:spcBef>
                <a:spcPts val="0"/>
              </a:spcBef>
              <a:spcAft>
                <a:spcPts val="0"/>
              </a:spcAft>
              <a:buClrTx/>
              <a:buSzTx/>
              <a:buFontTx/>
              <a:buNone/>
              <a:defRPr/>
            </a:pPr>
            <a:r>
              <a:rPr lang="es-ES_tradnl" sz="2000" b="1" dirty="0">
                <a:latin typeface="Lato" panose="020F0502020204030203" pitchFamily="34" charset="77"/>
                <a:ea typeface="Roboto" panose="02000000000000000000" pitchFamily="2" charset="0"/>
                <a:cs typeface="Roboto" panose="02000000000000000000" pitchFamily="2" charset="0"/>
              </a:rPr>
              <a:t>TIKTOK</a:t>
            </a:r>
          </a:p>
        </p:txBody>
      </p:sp>
      <p:sp>
        <p:nvSpPr>
          <p:cNvPr id="7" name="CuadroTexto 6">
            <a:extLst>
              <a:ext uri="{FF2B5EF4-FFF2-40B4-BE49-F238E27FC236}">
                <a16:creationId xmlns:a16="http://schemas.microsoft.com/office/drawing/2014/main" id="{E6750D07-AD14-A79E-B234-A67F1BF9D181}"/>
              </a:ext>
            </a:extLst>
          </p:cNvPr>
          <p:cNvSpPr txBox="1"/>
          <p:nvPr/>
        </p:nvSpPr>
        <p:spPr bwMode="auto">
          <a:xfrm>
            <a:off x="-116323" y="3691311"/>
            <a:ext cx="1769862" cy="376999"/>
          </a:xfrm>
          <a:prstGeom prst="rect">
            <a:avLst/>
          </a:prstGeom>
          <a:noFill/>
          <a:ln w="9525">
            <a:noFill/>
            <a:prstDash val="dot"/>
            <a:miter lim="800000"/>
            <a:headEnd/>
            <a:tailEnd/>
          </a:ln>
        </p:spPr>
        <p:txBody>
          <a:bodyPr wrap="square" lIns="124971" tIns="62486" rIns="124971" bIns="62486" rtlCol="0" anchor="ctr">
            <a:spAutoFit/>
          </a:bodyPr>
          <a:lstStyle/>
          <a:p>
            <a:pPr marL="15875" marR="0" lvl="0" indent="-3175" defTabSz="914400" rtl="0" eaLnBrk="1" fontAlgn="auto" latinLnBrk="0" hangingPunct="1">
              <a:lnSpc>
                <a:spcPct val="80000"/>
              </a:lnSpc>
              <a:spcBef>
                <a:spcPts val="0"/>
              </a:spcBef>
              <a:spcAft>
                <a:spcPts val="0"/>
              </a:spcAft>
              <a:buClrTx/>
              <a:buSzTx/>
              <a:buFontTx/>
              <a:buNone/>
              <a:defRPr/>
            </a:pPr>
            <a:r>
              <a:rPr lang="es-ES_tradnl" sz="2000" b="1" dirty="0">
                <a:solidFill>
                  <a:srgbClr val="0098DA"/>
                </a:solidFill>
                <a:latin typeface="Lato" panose="020F0502020204030203" pitchFamily="34" charset="77"/>
                <a:ea typeface="Roboto" panose="02000000000000000000" pitchFamily="2" charset="0"/>
                <a:cs typeface="Roboto" panose="02000000000000000000" pitchFamily="2" charset="0"/>
              </a:rPr>
              <a:t>X</a:t>
            </a:r>
          </a:p>
        </p:txBody>
      </p:sp>
      <p:sp>
        <p:nvSpPr>
          <p:cNvPr id="8" name="CuadroTexto 7">
            <a:extLst>
              <a:ext uri="{FF2B5EF4-FFF2-40B4-BE49-F238E27FC236}">
                <a16:creationId xmlns:a16="http://schemas.microsoft.com/office/drawing/2014/main" id="{13B3AB15-D417-0251-72DF-F335FF93FA77}"/>
              </a:ext>
            </a:extLst>
          </p:cNvPr>
          <p:cNvSpPr txBox="1"/>
          <p:nvPr/>
        </p:nvSpPr>
        <p:spPr bwMode="auto">
          <a:xfrm>
            <a:off x="-116324" y="4109279"/>
            <a:ext cx="1876543" cy="372414"/>
          </a:xfrm>
          <a:prstGeom prst="rect">
            <a:avLst/>
          </a:prstGeom>
          <a:noFill/>
          <a:ln w="9525">
            <a:noFill/>
            <a:prstDash val="dot"/>
            <a:miter lim="800000"/>
            <a:headEnd/>
            <a:tailEnd/>
          </a:ln>
        </p:spPr>
        <p:txBody>
          <a:bodyPr wrap="square" lIns="124971" tIns="62486" rIns="124971" bIns="62486" rtlCol="0" anchor="ctr">
            <a:spAutoFit/>
          </a:bodyPr>
          <a:lstStyle/>
          <a:p>
            <a:pPr marL="15875" marR="0" lvl="0" indent="-3175" defTabSz="914400" rtl="0" eaLnBrk="1" fontAlgn="auto" latinLnBrk="0" hangingPunct="1">
              <a:lnSpc>
                <a:spcPct val="80000"/>
              </a:lnSpc>
              <a:spcBef>
                <a:spcPts val="0"/>
              </a:spcBef>
              <a:spcAft>
                <a:spcPts val="0"/>
              </a:spcAft>
              <a:buClrTx/>
              <a:buSzTx/>
              <a:buFontTx/>
              <a:buNone/>
              <a:defRPr/>
            </a:pPr>
            <a:r>
              <a:rPr lang="es-ES_tradnl" sz="2000" b="1" dirty="0">
                <a:solidFill>
                  <a:srgbClr val="CF2C91"/>
                </a:solidFill>
                <a:latin typeface="Lato" panose="020F0502020204030203" pitchFamily="34" charset="77"/>
                <a:ea typeface="Roboto" panose="02000000000000000000" pitchFamily="2" charset="0"/>
                <a:cs typeface="Roboto" panose="02000000000000000000" pitchFamily="2" charset="0"/>
              </a:rPr>
              <a:t>INSTAGRAM</a:t>
            </a:r>
          </a:p>
        </p:txBody>
      </p:sp>
      <p:sp>
        <p:nvSpPr>
          <p:cNvPr id="10" name="CuadroTexto 9">
            <a:extLst>
              <a:ext uri="{FF2B5EF4-FFF2-40B4-BE49-F238E27FC236}">
                <a16:creationId xmlns:a16="http://schemas.microsoft.com/office/drawing/2014/main" id="{262AC4E9-3862-01CB-9C2B-63B558EA7C4C}"/>
              </a:ext>
            </a:extLst>
          </p:cNvPr>
          <p:cNvSpPr txBox="1"/>
          <p:nvPr/>
        </p:nvSpPr>
        <p:spPr bwMode="auto">
          <a:xfrm>
            <a:off x="-116324" y="2800905"/>
            <a:ext cx="1769862" cy="376999"/>
          </a:xfrm>
          <a:prstGeom prst="rect">
            <a:avLst/>
          </a:prstGeom>
          <a:noFill/>
          <a:ln w="9525">
            <a:noFill/>
            <a:prstDash val="dot"/>
            <a:miter lim="800000"/>
            <a:headEnd/>
            <a:tailEnd/>
          </a:ln>
        </p:spPr>
        <p:txBody>
          <a:bodyPr wrap="square" lIns="124971" tIns="62486" rIns="124971" bIns="62486" rtlCol="0" anchor="ctr">
            <a:spAutoFit/>
          </a:bodyPr>
          <a:lstStyle/>
          <a:p>
            <a:pPr marL="15875" marR="0" lvl="0" indent="-3175" defTabSz="914400" rtl="0" eaLnBrk="1" fontAlgn="auto" latinLnBrk="0" hangingPunct="1">
              <a:lnSpc>
                <a:spcPct val="80000"/>
              </a:lnSpc>
              <a:spcBef>
                <a:spcPts val="0"/>
              </a:spcBef>
              <a:spcAft>
                <a:spcPts val="0"/>
              </a:spcAft>
              <a:buClrTx/>
              <a:buSzTx/>
              <a:buFontTx/>
              <a:buNone/>
              <a:defRPr/>
            </a:pPr>
            <a:r>
              <a:rPr lang="es-ES_tradnl" sz="2000" b="1" dirty="0">
                <a:solidFill>
                  <a:schemeClr val="bg1">
                    <a:lumMod val="75000"/>
                  </a:schemeClr>
                </a:solidFill>
                <a:latin typeface="Lato" panose="020F0502020204030203" pitchFamily="34" charset="77"/>
                <a:ea typeface="Roboto" panose="02000000000000000000" pitchFamily="2" charset="0"/>
                <a:cs typeface="Roboto" panose="02000000000000000000" pitchFamily="2" charset="0"/>
              </a:rPr>
              <a:t>NOTICIAS</a:t>
            </a:r>
          </a:p>
        </p:txBody>
      </p:sp>
      <p:sp>
        <p:nvSpPr>
          <p:cNvPr id="11" name="CuadroTexto 10">
            <a:extLst>
              <a:ext uri="{FF2B5EF4-FFF2-40B4-BE49-F238E27FC236}">
                <a16:creationId xmlns:a16="http://schemas.microsoft.com/office/drawing/2014/main" id="{6FF9AC91-F434-2A10-C96E-B543FBBFD75F}"/>
              </a:ext>
            </a:extLst>
          </p:cNvPr>
          <p:cNvSpPr txBox="1"/>
          <p:nvPr/>
        </p:nvSpPr>
        <p:spPr bwMode="auto">
          <a:xfrm>
            <a:off x="-116324" y="3216581"/>
            <a:ext cx="1769862" cy="376999"/>
          </a:xfrm>
          <a:prstGeom prst="rect">
            <a:avLst/>
          </a:prstGeom>
          <a:noFill/>
          <a:ln w="9525">
            <a:noFill/>
            <a:prstDash val="dot"/>
            <a:miter lim="800000"/>
            <a:headEnd/>
            <a:tailEnd/>
          </a:ln>
        </p:spPr>
        <p:txBody>
          <a:bodyPr wrap="square" lIns="124971" tIns="62486" rIns="124971" bIns="62486" rtlCol="0" anchor="ctr">
            <a:spAutoFit/>
          </a:bodyPr>
          <a:lstStyle/>
          <a:p>
            <a:pPr marL="15875" marR="0" lvl="0" indent="-3175" defTabSz="914400" rtl="0" eaLnBrk="1" fontAlgn="auto" latinLnBrk="0" hangingPunct="1">
              <a:lnSpc>
                <a:spcPct val="80000"/>
              </a:lnSpc>
              <a:spcBef>
                <a:spcPts val="0"/>
              </a:spcBef>
              <a:spcAft>
                <a:spcPts val="0"/>
              </a:spcAft>
              <a:buClrTx/>
              <a:buSzTx/>
              <a:buFontTx/>
              <a:buNone/>
              <a:defRPr/>
            </a:pPr>
            <a:r>
              <a:rPr lang="es-ES_tradnl" sz="2000" b="1" dirty="0">
                <a:solidFill>
                  <a:srgbClr val="1C5AFF"/>
                </a:solidFill>
                <a:latin typeface="Lato" panose="020F0502020204030203" pitchFamily="34" charset="77"/>
                <a:ea typeface="Roboto" panose="02000000000000000000" pitchFamily="2" charset="0"/>
                <a:cs typeface="Roboto" panose="02000000000000000000" pitchFamily="2" charset="0"/>
              </a:rPr>
              <a:t>FACEBOOK</a:t>
            </a:r>
          </a:p>
        </p:txBody>
      </p:sp>
      <p:sp>
        <p:nvSpPr>
          <p:cNvPr id="12" name="CuadroTexto 11">
            <a:extLst>
              <a:ext uri="{FF2B5EF4-FFF2-40B4-BE49-F238E27FC236}">
                <a16:creationId xmlns:a16="http://schemas.microsoft.com/office/drawing/2014/main" id="{005A765C-9668-DBCF-80E0-79A92147D3C1}"/>
              </a:ext>
            </a:extLst>
          </p:cNvPr>
          <p:cNvSpPr txBox="1"/>
          <p:nvPr/>
        </p:nvSpPr>
        <p:spPr bwMode="auto">
          <a:xfrm>
            <a:off x="-116324" y="1908207"/>
            <a:ext cx="1769862" cy="376999"/>
          </a:xfrm>
          <a:prstGeom prst="rect">
            <a:avLst/>
          </a:prstGeom>
          <a:noFill/>
          <a:ln w="9525">
            <a:noFill/>
            <a:prstDash val="dot"/>
            <a:miter lim="800000"/>
            <a:headEnd/>
            <a:tailEnd/>
          </a:ln>
        </p:spPr>
        <p:txBody>
          <a:bodyPr wrap="square" lIns="124971" tIns="62486" rIns="124971" bIns="62486" rtlCol="0" anchor="ctr">
            <a:spAutoFit/>
          </a:bodyPr>
          <a:lstStyle/>
          <a:p>
            <a:pPr marL="15875" marR="0" lvl="0" indent="-3175" defTabSz="914400" rtl="0" eaLnBrk="1" fontAlgn="auto" latinLnBrk="0" hangingPunct="1">
              <a:lnSpc>
                <a:spcPct val="80000"/>
              </a:lnSpc>
              <a:spcBef>
                <a:spcPts val="0"/>
              </a:spcBef>
              <a:spcAft>
                <a:spcPts val="0"/>
              </a:spcAft>
              <a:buClrTx/>
              <a:buSzTx/>
              <a:buFontTx/>
              <a:buNone/>
              <a:defRPr/>
            </a:pPr>
            <a:r>
              <a:rPr lang="es-ES_tradnl" sz="2000" b="1" dirty="0">
                <a:solidFill>
                  <a:schemeClr val="accent2">
                    <a:lumMod val="75000"/>
                  </a:schemeClr>
                </a:solidFill>
                <a:latin typeface="Lato" panose="020F0502020204030203" pitchFamily="34" charset="77"/>
                <a:ea typeface="Roboto" panose="02000000000000000000" pitchFamily="2" charset="0"/>
                <a:cs typeface="Roboto" panose="02000000000000000000" pitchFamily="2" charset="0"/>
              </a:rPr>
              <a:t>BLOG</a:t>
            </a:r>
          </a:p>
        </p:txBody>
      </p:sp>
      <p:sp>
        <p:nvSpPr>
          <p:cNvPr id="17" name="CuadroTexto 16">
            <a:extLst>
              <a:ext uri="{FF2B5EF4-FFF2-40B4-BE49-F238E27FC236}">
                <a16:creationId xmlns:a16="http://schemas.microsoft.com/office/drawing/2014/main" id="{1BAC609B-9A0A-DE8A-797C-E025A8D614EA}"/>
              </a:ext>
            </a:extLst>
          </p:cNvPr>
          <p:cNvSpPr txBox="1"/>
          <p:nvPr/>
        </p:nvSpPr>
        <p:spPr bwMode="auto">
          <a:xfrm>
            <a:off x="-116324" y="2323883"/>
            <a:ext cx="1769862" cy="376999"/>
          </a:xfrm>
          <a:prstGeom prst="rect">
            <a:avLst/>
          </a:prstGeom>
          <a:noFill/>
          <a:ln w="9525">
            <a:noFill/>
            <a:prstDash val="dot"/>
            <a:miter lim="800000"/>
            <a:headEnd/>
            <a:tailEnd/>
          </a:ln>
        </p:spPr>
        <p:txBody>
          <a:bodyPr wrap="square" lIns="124971" tIns="62486" rIns="124971" bIns="62486" rtlCol="0" anchor="ctr">
            <a:spAutoFit/>
          </a:bodyPr>
          <a:lstStyle/>
          <a:p>
            <a:pPr marL="15875" marR="0" lvl="0" indent="-3175" defTabSz="914400" rtl="0" eaLnBrk="1" fontAlgn="auto" latinLnBrk="0" hangingPunct="1">
              <a:lnSpc>
                <a:spcPct val="80000"/>
              </a:lnSpc>
              <a:spcBef>
                <a:spcPts val="0"/>
              </a:spcBef>
              <a:spcAft>
                <a:spcPts val="0"/>
              </a:spcAft>
              <a:buClrTx/>
              <a:buSzTx/>
              <a:buFontTx/>
              <a:buNone/>
              <a:defRPr/>
            </a:pPr>
            <a:r>
              <a:rPr lang="es-ES_tradnl" sz="2000" b="1" dirty="0">
                <a:solidFill>
                  <a:schemeClr val="accent6">
                    <a:lumMod val="75000"/>
                  </a:schemeClr>
                </a:solidFill>
                <a:latin typeface="Lato" panose="020F0502020204030203" pitchFamily="34" charset="77"/>
                <a:ea typeface="Roboto" panose="02000000000000000000" pitchFamily="2" charset="0"/>
                <a:cs typeface="Roboto" panose="02000000000000000000" pitchFamily="2" charset="0"/>
              </a:rPr>
              <a:t>WEB</a:t>
            </a:r>
          </a:p>
        </p:txBody>
      </p:sp>
      <p:sp>
        <p:nvSpPr>
          <p:cNvPr id="18" name="CuadroTexto 17">
            <a:extLst>
              <a:ext uri="{FF2B5EF4-FFF2-40B4-BE49-F238E27FC236}">
                <a16:creationId xmlns:a16="http://schemas.microsoft.com/office/drawing/2014/main" id="{7AF4B565-70BF-DAEA-C903-F8EA2F36A8FF}"/>
              </a:ext>
            </a:extLst>
          </p:cNvPr>
          <p:cNvSpPr txBox="1"/>
          <p:nvPr/>
        </p:nvSpPr>
        <p:spPr bwMode="auto">
          <a:xfrm>
            <a:off x="-116326" y="1442585"/>
            <a:ext cx="1769862" cy="376999"/>
          </a:xfrm>
          <a:prstGeom prst="rect">
            <a:avLst/>
          </a:prstGeom>
          <a:noFill/>
          <a:ln w="9525">
            <a:noFill/>
            <a:prstDash val="dot"/>
            <a:miter lim="800000"/>
            <a:headEnd/>
            <a:tailEnd/>
          </a:ln>
        </p:spPr>
        <p:txBody>
          <a:bodyPr wrap="square" lIns="124971" tIns="62486" rIns="124971" bIns="62486" rtlCol="0" anchor="ctr">
            <a:spAutoFit/>
          </a:bodyPr>
          <a:lstStyle/>
          <a:p>
            <a:pPr marL="15875" marR="0" lvl="0" indent="-3175" defTabSz="914400" rtl="0" eaLnBrk="1" fontAlgn="auto" latinLnBrk="0" hangingPunct="1">
              <a:lnSpc>
                <a:spcPct val="80000"/>
              </a:lnSpc>
              <a:spcBef>
                <a:spcPts val="0"/>
              </a:spcBef>
              <a:spcAft>
                <a:spcPts val="0"/>
              </a:spcAft>
              <a:buClrTx/>
              <a:buSzTx/>
              <a:buFontTx/>
              <a:buNone/>
              <a:defRPr/>
            </a:pPr>
            <a:r>
              <a:rPr lang="es-ES_tradnl" sz="2000" b="1" dirty="0">
                <a:solidFill>
                  <a:schemeClr val="accent4"/>
                </a:solidFill>
                <a:latin typeface="Lato" panose="020F0502020204030203" pitchFamily="34" charset="77"/>
                <a:ea typeface="Roboto" panose="02000000000000000000" pitchFamily="2" charset="0"/>
                <a:cs typeface="Roboto" panose="02000000000000000000" pitchFamily="2" charset="0"/>
              </a:rPr>
              <a:t>OTROS SM</a:t>
            </a:r>
          </a:p>
        </p:txBody>
      </p:sp>
    </p:spTree>
    <p:extLst>
      <p:ext uri="{BB962C8B-B14F-4D97-AF65-F5344CB8AC3E}">
        <p14:creationId xmlns:p14="http://schemas.microsoft.com/office/powerpoint/2010/main" val="332443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FE77D-D8B5-C131-9A9C-EEC31E786A16}"/>
            </a:ext>
          </a:extLst>
        </p:cNvPr>
        <p:cNvGrpSpPr/>
        <p:nvPr/>
      </p:nvGrpSpPr>
      <p:grpSpPr>
        <a:xfrm>
          <a:off x="0" y="0"/>
          <a:ext cx="0" cy="0"/>
          <a:chOff x="0" y="0"/>
          <a:chExt cx="0" cy="0"/>
        </a:xfrm>
      </p:grpSpPr>
      <p:graphicFrame>
        <p:nvGraphicFramePr>
          <p:cNvPr id="13" name="Gráfico 12">
            <a:extLst>
              <a:ext uri="{FF2B5EF4-FFF2-40B4-BE49-F238E27FC236}">
                <a16:creationId xmlns:a16="http://schemas.microsoft.com/office/drawing/2014/main" id="{D4CBAE73-01D6-F8C5-DCBE-90EDA24334AB}"/>
              </a:ext>
            </a:extLst>
          </p:cNvPr>
          <p:cNvGraphicFramePr>
            <a:graphicFrameLocks/>
          </p:cNvGraphicFramePr>
          <p:nvPr>
            <p:extLst>
              <p:ext uri="{D42A27DB-BD31-4B8C-83A1-F6EECF244321}">
                <p14:modId xmlns:p14="http://schemas.microsoft.com/office/powerpoint/2010/main" val="2117514664"/>
              </p:ext>
            </p:extLst>
          </p:nvPr>
        </p:nvGraphicFramePr>
        <p:xfrm>
          <a:off x="152400" y="1208132"/>
          <a:ext cx="10648950" cy="4811068"/>
        </p:xfrm>
        <a:graphic>
          <a:graphicData uri="http://schemas.openxmlformats.org/drawingml/2006/chart">
            <c:chart xmlns:c="http://schemas.openxmlformats.org/drawingml/2006/chart" xmlns:r="http://schemas.openxmlformats.org/officeDocument/2006/relationships" r:id="rId2"/>
          </a:graphicData>
        </a:graphic>
      </p:graphicFrame>
      <p:sp>
        <p:nvSpPr>
          <p:cNvPr id="2" name="CuadroTexto 1">
            <a:extLst>
              <a:ext uri="{FF2B5EF4-FFF2-40B4-BE49-F238E27FC236}">
                <a16:creationId xmlns:a16="http://schemas.microsoft.com/office/drawing/2014/main" id="{3E34CCDF-FBD2-F006-8B63-D5ACC7177188}"/>
              </a:ext>
            </a:extLst>
          </p:cNvPr>
          <p:cNvSpPr txBox="1"/>
          <p:nvPr/>
        </p:nvSpPr>
        <p:spPr>
          <a:xfrm>
            <a:off x="0" y="288494"/>
            <a:ext cx="12191999" cy="635559"/>
          </a:xfrm>
          <a:prstGeom prst="rect">
            <a:avLst/>
          </a:prstGeom>
          <a:noFill/>
        </p:spPr>
        <p:txBody>
          <a:bodyPr wrap="square" rtlCol="0">
            <a:spAutoFit/>
          </a:bodyPr>
          <a:lstStyle/>
          <a:p>
            <a:pPr lvl="1" algn="ctr"/>
            <a:r>
              <a:rPr lang="es-MX" sz="3530" dirty="0">
                <a:latin typeface="Lato Hairline" panose="020F0202020204030203" pitchFamily="34" charset="0"/>
              </a:rPr>
              <a:t>SENTIMIENTOS</a:t>
            </a:r>
          </a:p>
        </p:txBody>
      </p:sp>
      <p:sp>
        <p:nvSpPr>
          <p:cNvPr id="3" name="Marcador de número de diapositiva 2">
            <a:extLst>
              <a:ext uri="{FF2B5EF4-FFF2-40B4-BE49-F238E27FC236}">
                <a16:creationId xmlns:a16="http://schemas.microsoft.com/office/drawing/2014/main" id="{55DBF14C-B676-F810-7483-47858274645B}"/>
              </a:ext>
            </a:extLst>
          </p:cNvPr>
          <p:cNvSpPr>
            <a:spLocks noGrp="1"/>
          </p:cNvSpPr>
          <p:nvPr>
            <p:ph type="sldNum" sz="quarter" idx="12"/>
          </p:nvPr>
        </p:nvSpPr>
        <p:spPr/>
        <p:txBody>
          <a:bodyPr/>
          <a:lstStyle/>
          <a:p>
            <a:fld id="{BCD50E75-C482-D349-A535-D00DC07670B7}" type="slidenum">
              <a:rPr lang="es-MX" smtClean="0"/>
              <a:t>32</a:t>
            </a:fld>
            <a:endParaRPr lang="es-MX"/>
          </a:p>
        </p:txBody>
      </p:sp>
      <p:sp>
        <p:nvSpPr>
          <p:cNvPr id="4" name="CuadroTexto 3">
            <a:extLst>
              <a:ext uri="{FF2B5EF4-FFF2-40B4-BE49-F238E27FC236}">
                <a16:creationId xmlns:a16="http://schemas.microsoft.com/office/drawing/2014/main" id="{36215277-689F-0651-7345-3F9C4938C2E5}"/>
              </a:ext>
            </a:extLst>
          </p:cNvPr>
          <p:cNvSpPr txBox="1"/>
          <p:nvPr/>
        </p:nvSpPr>
        <p:spPr>
          <a:xfrm>
            <a:off x="513856" y="6112900"/>
            <a:ext cx="10287494" cy="662489"/>
          </a:xfrm>
          <a:prstGeom prst="rect">
            <a:avLst/>
          </a:prstGeom>
          <a:noFill/>
          <a:ln>
            <a:solidFill>
              <a:schemeClr val="bg1">
                <a:lumMod val="85000"/>
              </a:schemeClr>
            </a:solidFill>
          </a:ln>
        </p:spPr>
        <p:txBody>
          <a:bodyPr wrap="square" rtlCol="0">
            <a:spAutoFit/>
          </a:bodyPr>
          <a:lstStyle/>
          <a:p>
            <a:pPr algn="ctr"/>
            <a:r>
              <a:rPr lang="es-ES" sz="1235" i="1" dirty="0">
                <a:solidFill>
                  <a:schemeClr val="bg1">
                    <a:lumMod val="65000"/>
                  </a:schemeClr>
                </a:solidFill>
                <a:latin typeface="Playfair Display" panose="00000500000000000000" pitchFamily="50" charset="0"/>
              </a:rPr>
              <a:t>El análisis de sentimientos consiste en cómo el algoritmo interpreta los comentarios y su contenido para clasificar la emoción o actitud asociada a las menciones de ‘Semana de la moto’</a:t>
            </a:r>
          </a:p>
          <a:p>
            <a:pPr algn="ctr"/>
            <a:r>
              <a:rPr lang="es-MX" sz="1235" i="1" dirty="0">
                <a:solidFill>
                  <a:schemeClr val="bg1">
                    <a:lumMod val="65000"/>
                  </a:schemeClr>
                </a:solidFill>
                <a:latin typeface="Playfair Display" panose="00000500000000000000" pitchFamily="50" charset="0"/>
              </a:rPr>
              <a:t>Investigación realizada por  Ideas Frescas</a:t>
            </a:r>
          </a:p>
        </p:txBody>
      </p:sp>
      <p:sp>
        <p:nvSpPr>
          <p:cNvPr id="6" name="CuadroTexto 5">
            <a:extLst>
              <a:ext uri="{FF2B5EF4-FFF2-40B4-BE49-F238E27FC236}">
                <a16:creationId xmlns:a16="http://schemas.microsoft.com/office/drawing/2014/main" id="{48B9AEA0-7A1F-4C76-A7C4-DA831F97BD74}"/>
              </a:ext>
            </a:extLst>
          </p:cNvPr>
          <p:cNvSpPr txBox="1"/>
          <p:nvPr/>
        </p:nvSpPr>
        <p:spPr>
          <a:xfrm>
            <a:off x="3128008" y="838800"/>
            <a:ext cx="6126480" cy="369332"/>
          </a:xfrm>
          <a:prstGeom prst="rect">
            <a:avLst/>
          </a:prstGeom>
          <a:noFill/>
        </p:spPr>
        <p:txBody>
          <a:bodyPr wrap="square">
            <a:spAutoFit/>
          </a:bodyPr>
          <a:lstStyle>
            <a:defPPr>
              <a:defRPr lang="es-MX"/>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algn="ctr"/>
            <a:r>
              <a:rPr lang="es-MX" i="1" dirty="0">
                <a:solidFill>
                  <a:srgbClr val="FF0000"/>
                </a:solidFill>
                <a:latin typeface="Playfair Display" panose="00000500000000000000" pitchFamily="50" charset="0"/>
              </a:rPr>
              <a:t>Interpretación de las menciones hechas</a:t>
            </a:r>
            <a:endParaRPr lang="es-MX" dirty="0"/>
          </a:p>
        </p:txBody>
      </p:sp>
      <p:sp>
        <p:nvSpPr>
          <p:cNvPr id="10" name="CuadroTexto 9">
            <a:extLst>
              <a:ext uri="{FF2B5EF4-FFF2-40B4-BE49-F238E27FC236}">
                <a16:creationId xmlns:a16="http://schemas.microsoft.com/office/drawing/2014/main" id="{262036D0-8DEE-04A9-5917-B7665FB2F176}"/>
              </a:ext>
            </a:extLst>
          </p:cNvPr>
          <p:cNvSpPr txBox="1"/>
          <p:nvPr/>
        </p:nvSpPr>
        <p:spPr bwMode="auto">
          <a:xfrm>
            <a:off x="10321045" y="2264711"/>
            <a:ext cx="1963553" cy="372414"/>
          </a:xfrm>
          <a:prstGeom prst="rect">
            <a:avLst/>
          </a:prstGeom>
          <a:noFill/>
          <a:ln w="9525">
            <a:noFill/>
            <a:prstDash val="dot"/>
            <a:miter lim="800000"/>
            <a:headEnd/>
            <a:tailEnd/>
          </a:ln>
        </p:spPr>
        <p:txBody>
          <a:bodyPr wrap="square" lIns="124971" tIns="62486" rIns="124971" bIns="62486" rtlCol="0" anchor="ctr">
            <a:spAutoFit/>
          </a:bodyPr>
          <a:lstStyle/>
          <a:p>
            <a:pPr marL="15875" marR="0" lvl="0" indent="-3175" defTabSz="914400" rtl="0" eaLnBrk="1" fontAlgn="auto" latinLnBrk="0" hangingPunct="1">
              <a:lnSpc>
                <a:spcPct val="80000"/>
              </a:lnSpc>
              <a:spcBef>
                <a:spcPts val="0"/>
              </a:spcBef>
              <a:spcAft>
                <a:spcPts val="0"/>
              </a:spcAft>
              <a:buClrTx/>
              <a:buSzTx/>
              <a:buFontTx/>
              <a:buNone/>
              <a:defRPr/>
            </a:pPr>
            <a:r>
              <a:rPr lang="es-ES_tradnl" sz="2000" b="1" dirty="0">
                <a:solidFill>
                  <a:schemeClr val="accent6">
                    <a:lumMod val="60000"/>
                    <a:lumOff val="40000"/>
                  </a:schemeClr>
                </a:solidFill>
                <a:latin typeface="Lato" panose="020F0502020204030203" pitchFamily="34" charset="77"/>
                <a:ea typeface="Roboto" panose="02000000000000000000" pitchFamily="2" charset="0"/>
                <a:cs typeface="Roboto" panose="02000000000000000000" pitchFamily="2" charset="0"/>
              </a:rPr>
              <a:t>POSITIVOS</a:t>
            </a:r>
          </a:p>
        </p:txBody>
      </p:sp>
      <p:sp>
        <p:nvSpPr>
          <p:cNvPr id="11" name="CuadroTexto 10">
            <a:extLst>
              <a:ext uri="{FF2B5EF4-FFF2-40B4-BE49-F238E27FC236}">
                <a16:creationId xmlns:a16="http://schemas.microsoft.com/office/drawing/2014/main" id="{AEF27C4C-D79B-FCAE-FF00-4C0897737B97}"/>
              </a:ext>
            </a:extLst>
          </p:cNvPr>
          <p:cNvSpPr txBox="1"/>
          <p:nvPr/>
        </p:nvSpPr>
        <p:spPr bwMode="auto">
          <a:xfrm>
            <a:off x="10321045" y="2680387"/>
            <a:ext cx="1963553" cy="372414"/>
          </a:xfrm>
          <a:prstGeom prst="rect">
            <a:avLst/>
          </a:prstGeom>
          <a:noFill/>
          <a:ln w="9525">
            <a:noFill/>
            <a:prstDash val="dot"/>
            <a:miter lim="800000"/>
            <a:headEnd/>
            <a:tailEnd/>
          </a:ln>
        </p:spPr>
        <p:txBody>
          <a:bodyPr wrap="square" lIns="124971" tIns="62486" rIns="124971" bIns="62486" rtlCol="0" anchor="ctr">
            <a:spAutoFit/>
          </a:bodyPr>
          <a:lstStyle/>
          <a:p>
            <a:pPr marL="15875" marR="0" lvl="0" indent="-3175" defTabSz="914400" rtl="0" eaLnBrk="1" fontAlgn="auto" latinLnBrk="0" hangingPunct="1">
              <a:lnSpc>
                <a:spcPct val="80000"/>
              </a:lnSpc>
              <a:spcBef>
                <a:spcPts val="0"/>
              </a:spcBef>
              <a:spcAft>
                <a:spcPts val="0"/>
              </a:spcAft>
              <a:buClrTx/>
              <a:buSzTx/>
              <a:buFontTx/>
              <a:buNone/>
              <a:defRPr/>
            </a:pPr>
            <a:r>
              <a:rPr lang="es-ES_tradnl" sz="2000" b="1" dirty="0">
                <a:solidFill>
                  <a:srgbClr val="FF5033"/>
                </a:solidFill>
                <a:latin typeface="Lato" panose="020F0502020204030203" pitchFamily="34" charset="77"/>
                <a:ea typeface="Roboto" panose="02000000000000000000" pitchFamily="2" charset="0"/>
                <a:cs typeface="Roboto" panose="02000000000000000000" pitchFamily="2" charset="0"/>
              </a:rPr>
              <a:t>NEGATIVOS</a:t>
            </a:r>
          </a:p>
        </p:txBody>
      </p:sp>
      <p:cxnSp>
        <p:nvCxnSpPr>
          <p:cNvPr id="5" name="Conector recto de flecha 4">
            <a:extLst>
              <a:ext uri="{FF2B5EF4-FFF2-40B4-BE49-F238E27FC236}">
                <a16:creationId xmlns:a16="http://schemas.microsoft.com/office/drawing/2014/main" id="{F41D6733-E884-7F88-336F-C620690B88C1}"/>
              </a:ext>
            </a:extLst>
          </p:cNvPr>
          <p:cNvCxnSpPr>
            <a:cxnSpLocks/>
            <a:stCxn id="8" idx="2"/>
          </p:cNvCxnSpPr>
          <p:nvPr/>
        </p:nvCxnSpPr>
        <p:spPr>
          <a:xfrm>
            <a:off x="1741850" y="3052801"/>
            <a:ext cx="606491" cy="1363221"/>
          </a:xfrm>
          <a:prstGeom prst="straightConnector1">
            <a:avLst/>
          </a:prstGeom>
          <a:ln w="1270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ECD05679-B2CF-4E58-D911-46ECFD228FBF}"/>
              </a:ext>
            </a:extLst>
          </p:cNvPr>
          <p:cNvCxnSpPr>
            <a:cxnSpLocks/>
            <a:stCxn id="15" idx="0"/>
          </p:cNvCxnSpPr>
          <p:nvPr/>
        </p:nvCxnSpPr>
        <p:spPr>
          <a:xfrm flipV="1">
            <a:off x="5231177" y="3454400"/>
            <a:ext cx="48848" cy="1088505"/>
          </a:xfrm>
          <a:prstGeom prst="straightConnector1">
            <a:avLst/>
          </a:prstGeom>
          <a:ln w="1270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CuadroTexto 11">
            <a:extLst>
              <a:ext uri="{FF2B5EF4-FFF2-40B4-BE49-F238E27FC236}">
                <a16:creationId xmlns:a16="http://schemas.microsoft.com/office/drawing/2014/main" id="{B2EC33BD-D5BE-4B1B-0960-E4719FBC8D34}"/>
              </a:ext>
            </a:extLst>
          </p:cNvPr>
          <p:cNvSpPr txBox="1"/>
          <p:nvPr/>
        </p:nvSpPr>
        <p:spPr>
          <a:xfrm>
            <a:off x="750301" y="2775802"/>
            <a:ext cx="1983097" cy="276999"/>
          </a:xfrm>
          <a:prstGeom prst="rect">
            <a:avLst/>
          </a:prstGeom>
          <a:solidFill>
            <a:schemeClr val="bg1"/>
          </a:solidFill>
          <a:ln>
            <a:solidFill>
              <a:schemeClr val="bg1">
                <a:lumMod val="75000"/>
              </a:schemeClr>
            </a:solidFill>
          </a:ln>
        </p:spPr>
        <p:txBody>
          <a:bodyPr wrap="square" rtlCol="0">
            <a:spAutoFit/>
          </a:bodyPr>
          <a:lstStyle>
            <a:defPPr>
              <a:defRPr lang="es-MX"/>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s-MX" sz="1200" dirty="0">
                <a:latin typeface="Playfair Display" panose="00000500000000000000" pitchFamily="2" charset="0"/>
                <a:ea typeface="Roboto Th" pitchFamily="2" charset="0"/>
              </a:rPr>
              <a:t>Inicio semana de la Moto</a:t>
            </a:r>
          </a:p>
        </p:txBody>
      </p:sp>
      <p:sp>
        <p:nvSpPr>
          <p:cNvPr id="15" name="CuadroTexto 11">
            <a:extLst>
              <a:ext uri="{FF2B5EF4-FFF2-40B4-BE49-F238E27FC236}">
                <a16:creationId xmlns:a16="http://schemas.microsoft.com/office/drawing/2014/main" id="{66842B85-1BF0-3F8F-82EF-A0D5D0C74F54}"/>
              </a:ext>
            </a:extLst>
          </p:cNvPr>
          <p:cNvSpPr txBox="1"/>
          <p:nvPr/>
        </p:nvSpPr>
        <p:spPr>
          <a:xfrm>
            <a:off x="4366354" y="4542905"/>
            <a:ext cx="1729646" cy="276999"/>
          </a:xfrm>
          <a:prstGeom prst="rect">
            <a:avLst/>
          </a:prstGeom>
          <a:solidFill>
            <a:schemeClr val="bg1"/>
          </a:solidFill>
          <a:ln>
            <a:solidFill>
              <a:schemeClr val="bg1">
                <a:lumMod val="75000"/>
              </a:schemeClr>
            </a:solidFill>
          </a:ln>
        </p:spPr>
        <p:txBody>
          <a:bodyPr wrap="square" rtlCol="0">
            <a:spAutoFit/>
          </a:bodyPr>
          <a:lstStyle>
            <a:defPPr>
              <a:defRPr lang="es-MX"/>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s-MX" sz="1200" dirty="0">
                <a:latin typeface="Playfair Display" panose="00000500000000000000" pitchFamily="2" charset="0"/>
                <a:ea typeface="Roboto Th" pitchFamily="2" charset="0"/>
              </a:rPr>
              <a:t>Fin semana de la Moto</a:t>
            </a:r>
          </a:p>
        </p:txBody>
      </p:sp>
    </p:spTree>
    <p:extLst>
      <p:ext uri="{BB962C8B-B14F-4D97-AF65-F5344CB8AC3E}">
        <p14:creationId xmlns:p14="http://schemas.microsoft.com/office/powerpoint/2010/main" val="3287577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F1AD5-E92D-02D5-809C-99C5CA84C307}"/>
            </a:ext>
          </a:extLst>
        </p:cNvPr>
        <p:cNvGrpSpPr/>
        <p:nvPr/>
      </p:nvGrpSpPr>
      <p:grpSpPr>
        <a:xfrm>
          <a:off x="0" y="0"/>
          <a:ext cx="0" cy="0"/>
          <a:chOff x="0" y="0"/>
          <a:chExt cx="0" cy="0"/>
        </a:xfrm>
      </p:grpSpPr>
      <p:sp>
        <p:nvSpPr>
          <p:cNvPr id="19" name="CuadroTexto 18">
            <a:extLst>
              <a:ext uri="{FF2B5EF4-FFF2-40B4-BE49-F238E27FC236}">
                <a16:creationId xmlns:a16="http://schemas.microsoft.com/office/drawing/2014/main" id="{8960721A-8F4B-10FE-5663-C6D8A9AACA3B}"/>
              </a:ext>
            </a:extLst>
          </p:cNvPr>
          <p:cNvSpPr txBox="1"/>
          <p:nvPr/>
        </p:nvSpPr>
        <p:spPr>
          <a:xfrm>
            <a:off x="350619" y="6098601"/>
            <a:ext cx="10974348" cy="470906"/>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Las menciones mostradas son las que obtuvieron mayor visualizaciones y visitas </a:t>
            </a:r>
          </a:p>
          <a:p>
            <a:pPr algn="ctr"/>
            <a:r>
              <a:rPr lang="es-MX" sz="1235" i="1" dirty="0">
                <a:solidFill>
                  <a:schemeClr val="bg1">
                    <a:lumMod val="65000"/>
                  </a:schemeClr>
                </a:solidFill>
                <a:latin typeface="Playfair Display" panose="00000500000000000000" pitchFamily="50" charset="0"/>
              </a:rPr>
              <a:t>Investigación realizada por  Ideas Frescas</a:t>
            </a:r>
          </a:p>
        </p:txBody>
      </p:sp>
      <p:sp>
        <p:nvSpPr>
          <p:cNvPr id="3" name="Marcador de número de diapositiva 2">
            <a:extLst>
              <a:ext uri="{FF2B5EF4-FFF2-40B4-BE49-F238E27FC236}">
                <a16:creationId xmlns:a16="http://schemas.microsoft.com/office/drawing/2014/main" id="{2E2600A0-D571-B281-C1AE-2E990DDB38C3}"/>
              </a:ext>
            </a:extLst>
          </p:cNvPr>
          <p:cNvSpPr>
            <a:spLocks noGrp="1"/>
          </p:cNvSpPr>
          <p:nvPr>
            <p:ph type="sldNum" sz="quarter" idx="12"/>
          </p:nvPr>
        </p:nvSpPr>
        <p:spPr/>
        <p:txBody>
          <a:bodyPr/>
          <a:lstStyle/>
          <a:p>
            <a:fld id="{BCD50E75-C482-D349-A535-D00DC07670B7}" type="slidenum">
              <a:rPr lang="es-MX" smtClean="0"/>
              <a:t>33</a:t>
            </a:fld>
            <a:endParaRPr lang="es-MX"/>
          </a:p>
        </p:txBody>
      </p:sp>
      <p:sp>
        <p:nvSpPr>
          <p:cNvPr id="36" name="CuadroTexto 35">
            <a:extLst>
              <a:ext uri="{FF2B5EF4-FFF2-40B4-BE49-F238E27FC236}">
                <a16:creationId xmlns:a16="http://schemas.microsoft.com/office/drawing/2014/main" id="{B080C158-34FB-9CC3-B4BE-469DC3DC53FE}"/>
              </a:ext>
            </a:extLst>
          </p:cNvPr>
          <p:cNvSpPr txBox="1"/>
          <p:nvPr/>
        </p:nvSpPr>
        <p:spPr>
          <a:xfrm>
            <a:off x="3047196" y="847387"/>
            <a:ext cx="6097604" cy="369332"/>
          </a:xfrm>
          <a:prstGeom prst="rect">
            <a:avLst/>
          </a:prstGeom>
          <a:noFill/>
        </p:spPr>
        <p:txBody>
          <a:bodyPr wrap="square">
            <a:spAutoFit/>
          </a:bodyPr>
          <a:lstStyle/>
          <a:p>
            <a:pPr algn="ctr"/>
            <a:r>
              <a:rPr lang="es-MX" sz="1800" i="1" dirty="0">
                <a:solidFill>
                  <a:srgbClr val="FF0000"/>
                </a:solidFill>
                <a:latin typeface="Playfair Display" panose="00000500000000000000" pitchFamily="50" charset="0"/>
              </a:rPr>
              <a:t>Palabra: Mazatlán</a:t>
            </a:r>
            <a:endParaRPr lang="es-MX" dirty="0"/>
          </a:p>
        </p:txBody>
      </p:sp>
      <p:sp>
        <p:nvSpPr>
          <p:cNvPr id="4" name="CuadroTexto 3">
            <a:extLst>
              <a:ext uri="{FF2B5EF4-FFF2-40B4-BE49-F238E27FC236}">
                <a16:creationId xmlns:a16="http://schemas.microsoft.com/office/drawing/2014/main" id="{388C9306-9CC9-7904-BE2F-A60BC9EA4606}"/>
              </a:ext>
            </a:extLst>
          </p:cNvPr>
          <p:cNvSpPr txBox="1"/>
          <p:nvPr/>
        </p:nvSpPr>
        <p:spPr>
          <a:xfrm>
            <a:off x="0" y="288494"/>
            <a:ext cx="12191999" cy="635559"/>
          </a:xfrm>
          <a:prstGeom prst="rect">
            <a:avLst/>
          </a:prstGeom>
          <a:noFill/>
        </p:spPr>
        <p:txBody>
          <a:bodyPr wrap="square" rtlCol="0">
            <a:spAutoFit/>
          </a:bodyPr>
          <a:lstStyle/>
          <a:p>
            <a:pPr algn="ctr"/>
            <a:r>
              <a:rPr lang="es-MX" sz="3530" dirty="0">
                <a:latin typeface="Lato Hairline" panose="020F0202020204030203" pitchFamily="34" charset="0"/>
              </a:rPr>
              <a:t>MENCIONES POSITIVAS</a:t>
            </a:r>
          </a:p>
        </p:txBody>
      </p:sp>
      <p:sp>
        <p:nvSpPr>
          <p:cNvPr id="13" name="Shape 2">
            <a:extLst>
              <a:ext uri="{FF2B5EF4-FFF2-40B4-BE49-F238E27FC236}">
                <a16:creationId xmlns:a16="http://schemas.microsoft.com/office/drawing/2014/main" id="{0CAA4B33-0290-ABB1-CCEC-B8F420C9A406}"/>
              </a:ext>
            </a:extLst>
          </p:cNvPr>
          <p:cNvSpPr/>
          <p:nvPr/>
        </p:nvSpPr>
        <p:spPr>
          <a:xfrm>
            <a:off x="5971767" y="1295847"/>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15" name="Shape 3">
            <a:extLst>
              <a:ext uri="{FF2B5EF4-FFF2-40B4-BE49-F238E27FC236}">
                <a16:creationId xmlns:a16="http://schemas.microsoft.com/office/drawing/2014/main" id="{8E665421-CF44-3982-1705-28A9EA29C4DF}"/>
              </a:ext>
            </a:extLst>
          </p:cNvPr>
          <p:cNvSpPr/>
          <p:nvPr/>
        </p:nvSpPr>
        <p:spPr>
          <a:xfrm>
            <a:off x="5971767" y="1295847"/>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Thin" panose="02000000000000000000" pitchFamily="2" charset="0"/>
              <a:ea typeface="Roboto Thin" panose="02000000000000000000" pitchFamily="2" charset="0"/>
            </a:endParaRPr>
          </a:p>
        </p:txBody>
      </p:sp>
      <p:sp>
        <p:nvSpPr>
          <p:cNvPr id="17" name="Shape 4">
            <a:extLst>
              <a:ext uri="{FF2B5EF4-FFF2-40B4-BE49-F238E27FC236}">
                <a16:creationId xmlns:a16="http://schemas.microsoft.com/office/drawing/2014/main" id="{AAC4FA4F-8FC2-15D8-31D9-3FE0FC5BAF31}"/>
              </a:ext>
            </a:extLst>
          </p:cNvPr>
          <p:cNvSpPr/>
          <p:nvPr/>
        </p:nvSpPr>
        <p:spPr>
          <a:xfrm>
            <a:off x="10072167" y="1479447"/>
            <a:ext cx="1000800" cy="334800"/>
          </a:xfrm>
          <a:prstGeom prst="roundRect">
            <a:avLst>
              <a:gd name="adj" fmla="val 136559"/>
            </a:avLst>
          </a:prstGeom>
          <a:solidFill>
            <a:srgbClr val="F3FFF3"/>
          </a:solidFill>
          <a:ln/>
        </p:spPr>
        <p:txBody>
          <a:bodyPr/>
          <a:lstStyle/>
          <a:p>
            <a:endParaRPr lang="es-MX">
              <a:latin typeface="Roboto Thin" panose="02000000000000000000" pitchFamily="2" charset="0"/>
              <a:ea typeface="Roboto Thin" panose="02000000000000000000" pitchFamily="2" charset="0"/>
            </a:endParaRPr>
          </a:p>
        </p:txBody>
      </p:sp>
      <p:sp>
        <p:nvSpPr>
          <p:cNvPr id="22" name="Text 5">
            <a:extLst>
              <a:ext uri="{FF2B5EF4-FFF2-40B4-BE49-F238E27FC236}">
                <a16:creationId xmlns:a16="http://schemas.microsoft.com/office/drawing/2014/main" id="{E02FCC63-FC09-0C05-5D66-F92172E28E1B}"/>
              </a:ext>
            </a:extLst>
          </p:cNvPr>
          <p:cNvSpPr/>
          <p:nvPr/>
        </p:nvSpPr>
        <p:spPr>
          <a:xfrm>
            <a:off x="10072167" y="1479447"/>
            <a:ext cx="1000800" cy="334800"/>
          </a:xfrm>
          <a:prstGeom prst="rect">
            <a:avLst/>
          </a:prstGeom>
          <a:noFill/>
          <a:ln/>
        </p:spPr>
        <p:txBody>
          <a:bodyPr wrap="square" rtlCol="0" anchor="ctr"/>
          <a:lstStyle/>
          <a:p>
            <a:pPr marL="0" indent="0" algn="ctr">
              <a:buNone/>
            </a:pPr>
            <a:r>
              <a:rPr lang="en-US" sz="1200" b="1" dirty="0" err="1">
                <a:solidFill>
                  <a:srgbClr val="0FB36C"/>
                </a:solidFill>
                <a:latin typeface="Roboto Thin" panose="02000000000000000000" pitchFamily="2" charset="0"/>
                <a:ea typeface="Roboto Thin" panose="02000000000000000000" pitchFamily="2" charset="0"/>
              </a:rPr>
              <a:t>Positivo</a:t>
            </a:r>
            <a:endParaRPr lang="en-US" sz="1200" dirty="0">
              <a:latin typeface="Roboto Thin" panose="02000000000000000000" pitchFamily="2" charset="0"/>
              <a:ea typeface="Roboto Thin" panose="02000000000000000000" pitchFamily="2" charset="0"/>
            </a:endParaRPr>
          </a:p>
        </p:txBody>
      </p:sp>
      <p:sp>
        <p:nvSpPr>
          <p:cNvPr id="23" name="Text 6">
            <a:hlinkClick r:id="rId2"/>
            <a:extLst>
              <a:ext uri="{FF2B5EF4-FFF2-40B4-BE49-F238E27FC236}">
                <a16:creationId xmlns:a16="http://schemas.microsoft.com/office/drawing/2014/main" id="{B5F5DC9D-2E8B-A896-7994-8DA7C13181B8}"/>
              </a:ext>
            </a:extLst>
          </p:cNvPr>
          <p:cNvSpPr>
            <a:spLocks/>
          </p:cNvSpPr>
          <p:nvPr/>
        </p:nvSpPr>
        <p:spPr>
          <a:xfrm>
            <a:off x="6760167" y="1465047"/>
            <a:ext cx="3315600" cy="399600"/>
          </a:xfrm>
          <a:prstGeom prst="rect">
            <a:avLst/>
          </a:prstGeom>
          <a:noFill/>
          <a:ln/>
        </p:spPr>
        <p:txBody>
          <a:bodyPr wrap="none" rtlCol="0" anchor="ctr">
            <a:normAutofit/>
          </a:bodyPr>
          <a:lstStyle/>
          <a:p>
            <a:pPr marL="0" indent="0">
              <a:buNone/>
            </a:pPr>
            <a:r>
              <a:rPr lang="es-ES" sz="1600" b="0" i="0" dirty="0">
                <a:solidFill>
                  <a:srgbClr val="1E2534"/>
                </a:solidFill>
                <a:effectLst/>
                <a:latin typeface="Roboto" panose="02000000000000000000" pitchFamily="2" charset="0"/>
              </a:rPr>
              <a:t>Semana Internacional de la Moto…</a:t>
            </a:r>
            <a:endParaRPr lang="en-US" sz="1600" dirty="0">
              <a:latin typeface="Roboto Thin" panose="02000000000000000000" pitchFamily="2" charset="0"/>
              <a:ea typeface="Roboto Thin" panose="02000000000000000000" pitchFamily="2" charset="0"/>
            </a:endParaRPr>
          </a:p>
        </p:txBody>
      </p:sp>
      <p:sp>
        <p:nvSpPr>
          <p:cNvPr id="24" name="Text 7">
            <a:extLst>
              <a:ext uri="{FF2B5EF4-FFF2-40B4-BE49-F238E27FC236}">
                <a16:creationId xmlns:a16="http://schemas.microsoft.com/office/drawing/2014/main" id="{2B22BF90-267A-3CCF-2A62-2D3CA1ED8CAC}"/>
              </a:ext>
            </a:extLst>
          </p:cNvPr>
          <p:cNvSpPr/>
          <p:nvPr/>
        </p:nvSpPr>
        <p:spPr>
          <a:xfrm>
            <a:off x="6760167" y="1832247"/>
            <a:ext cx="4467259" cy="183400"/>
          </a:xfrm>
          <a:prstGeom prst="rect">
            <a:avLst/>
          </a:prstGeom>
          <a:noFill/>
          <a:ln/>
        </p:spPr>
        <p:txBody>
          <a:bodyPr wrap="square" rtlCol="0" anchor="ctr"/>
          <a:lstStyle/>
          <a:p>
            <a:pPr marL="0" indent="0">
              <a:buNone/>
            </a:pPr>
            <a:r>
              <a:rPr lang="pt-BR" sz="1050" dirty="0">
                <a:solidFill>
                  <a:schemeClr val="bg1">
                    <a:lumMod val="50000"/>
                  </a:schemeClr>
                </a:solidFill>
                <a:latin typeface="Roboto" panose="02000000000000000000" pitchFamily="2" charset="0"/>
                <a:ea typeface="Roboto" panose="02000000000000000000" pitchFamily="2" charset="0"/>
              </a:rPr>
              <a:t>razon.com.mx		25 abr., 2025</a:t>
            </a:r>
            <a:endParaRPr lang="en-US" sz="1050" dirty="0">
              <a:solidFill>
                <a:schemeClr val="bg1">
                  <a:lumMod val="50000"/>
                </a:schemeClr>
              </a:solidFill>
              <a:latin typeface="Roboto" panose="02000000000000000000" pitchFamily="2" charset="0"/>
              <a:ea typeface="Roboto" panose="02000000000000000000" pitchFamily="2" charset="0"/>
            </a:endParaRPr>
          </a:p>
        </p:txBody>
      </p:sp>
      <p:sp>
        <p:nvSpPr>
          <p:cNvPr id="26" name="Text 8">
            <a:extLst>
              <a:ext uri="{FF2B5EF4-FFF2-40B4-BE49-F238E27FC236}">
                <a16:creationId xmlns:a16="http://schemas.microsoft.com/office/drawing/2014/main" id="{32A988C2-2400-3092-F3FB-2A6E195AB3B7}"/>
              </a:ext>
            </a:extLst>
          </p:cNvPr>
          <p:cNvSpPr/>
          <p:nvPr/>
        </p:nvSpPr>
        <p:spPr>
          <a:xfrm>
            <a:off x="6094167" y="2091447"/>
            <a:ext cx="4978800" cy="507600"/>
          </a:xfrm>
          <a:prstGeom prst="rect">
            <a:avLst/>
          </a:prstGeom>
          <a:noFill/>
          <a:ln/>
        </p:spPr>
        <p:txBody>
          <a:bodyPr wrap="square" rtlCol="0" anchor="ctr"/>
          <a:lstStyle/>
          <a:p>
            <a:pPr marL="0" indent="0">
              <a:buNone/>
            </a:pPr>
            <a:r>
              <a:rPr lang="es-ES" sz="1400" dirty="0">
                <a:solidFill>
                  <a:srgbClr val="1E2534"/>
                </a:solidFill>
                <a:latin typeface="Roboto Thin" panose="02000000000000000000" pitchFamily="2" charset="0"/>
                <a:ea typeface="Roboto Thin" panose="02000000000000000000" pitchFamily="2" charset="0"/>
              </a:rPr>
              <a:t>Moto, música, playa y </a:t>
            </a:r>
            <a:r>
              <a:rPr lang="es-ES" sz="1400" dirty="0" err="1">
                <a:solidFill>
                  <a:srgbClr val="1E2534"/>
                </a:solidFill>
                <a:latin typeface="Roboto Thin" panose="02000000000000000000" pitchFamily="2" charset="0"/>
                <a:ea typeface="Roboto Thin" panose="02000000000000000000" pitchFamily="2" charset="0"/>
              </a:rPr>
              <a:t>culturaMás</a:t>
            </a:r>
            <a:r>
              <a:rPr lang="es-ES" sz="1400" dirty="0">
                <a:solidFill>
                  <a:srgbClr val="1E2534"/>
                </a:solidFill>
                <a:latin typeface="Roboto Thin" panose="02000000000000000000" pitchFamily="2" charset="0"/>
                <a:ea typeface="Roboto Thin" panose="02000000000000000000" pitchFamily="2" charset="0"/>
              </a:rPr>
              <a:t> de 20 mil personas asistieron al arranque de la Semana Internacional de la Moto 2025 en Mazatlán</a:t>
            </a:r>
            <a:endParaRPr lang="en-US" sz="1400" dirty="0">
              <a:latin typeface="Roboto Thin" panose="02000000000000000000" pitchFamily="2" charset="0"/>
              <a:ea typeface="Roboto Thin" panose="02000000000000000000" pitchFamily="2" charset="0"/>
            </a:endParaRPr>
          </a:p>
        </p:txBody>
      </p:sp>
      <p:sp>
        <p:nvSpPr>
          <p:cNvPr id="28" name="Shape 2">
            <a:extLst>
              <a:ext uri="{FF2B5EF4-FFF2-40B4-BE49-F238E27FC236}">
                <a16:creationId xmlns:a16="http://schemas.microsoft.com/office/drawing/2014/main" id="{4DED4376-4116-CE0D-83DC-1601B6457148}"/>
              </a:ext>
            </a:extLst>
          </p:cNvPr>
          <p:cNvSpPr/>
          <p:nvPr/>
        </p:nvSpPr>
        <p:spPr>
          <a:xfrm>
            <a:off x="350618" y="2911289"/>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29" name="Shape 3">
            <a:extLst>
              <a:ext uri="{FF2B5EF4-FFF2-40B4-BE49-F238E27FC236}">
                <a16:creationId xmlns:a16="http://schemas.microsoft.com/office/drawing/2014/main" id="{41B181F5-0641-5118-2D1C-88043D6B6238}"/>
              </a:ext>
            </a:extLst>
          </p:cNvPr>
          <p:cNvSpPr/>
          <p:nvPr/>
        </p:nvSpPr>
        <p:spPr>
          <a:xfrm>
            <a:off x="350618" y="2911289"/>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Thin" panose="02000000000000000000" pitchFamily="2" charset="0"/>
              <a:ea typeface="Roboto Thin" panose="02000000000000000000" pitchFamily="2" charset="0"/>
            </a:endParaRPr>
          </a:p>
        </p:txBody>
      </p:sp>
      <p:sp>
        <p:nvSpPr>
          <p:cNvPr id="31" name="Shape 4">
            <a:extLst>
              <a:ext uri="{FF2B5EF4-FFF2-40B4-BE49-F238E27FC236}">
                <a16:creationId xmlns:a16="http://schemas.microsoft.com/office/drawing/2014/main" id="{F04B30BF-10D8-EF4F-34A2-58CFA3753661}"/>
              </a:ext>
            </a:extLst>
          </p:cNvPr>
          <p:cNvSpPr/>
          <p:nvPr/>
        </p:nvSpPr>
        <p:spPr>
          <a:xfrm>
            <a:off x="4451018" y="3094889"/>
            <a:ext cx="1000800" cy="334800"/>
          </a:xfrm>
          <a:prstGeom prst="roundRect">
            <a:avLst>
              <a:gd name="adj" fmla="val 136559"/>
            </a:avLst>
          </a:prstGeom>
          <a:solidFill>
            <a:srgbClr val="F3FFF3"/>
          </a:solidFill>
          <a:ln/>
        </p:spPr>
        <p:txBody>
          <a:bodyPr/>
          <a:lstStyle/>
          <a:p>
            <a:endParaRPr lang="es-MX">
              <a:latin typeface="Roboto Thin" panose="02000000000000000000" pitchFamily="2" charset="0"/>
              <a:ea typeface="Roboto Thin" panose="02000000000000000000" pitchFamily="2" charset="0"/>
            </a:endParaRPr>
          </a:p>
        </p:txBody>
      </p:sp>
      <p:sp>
        <p:nvSpPr>
          <p:cNvPr id="34" name="Text 5">
            <a:extLst>
              <a:ext uri="{FF2B5EF4-FFF2-40B4-BE49-F238E27FC236}">
                <a16:creationId xmlns:a16="http://schemas.microsoft.com/office/drawing/2014/main" id="{6C13746D-7FFE-C5A0-DA30-5F3B97CFAA8C}"/>
              </a:ext>
            </a:extLst>
          </p:cNvPr>
          <p:cNvSpPr/>
          <p:nvPr/>
        </p:nvSpPr>
        <p:spPr>
          <a:xfrm>
            <a:off x="4451018" y="3094889"/>
            <a:ext cx="1000800" cy="334800"/>
          </a:xfrm>
          <a:prstGeom prst="rect">
            <a:avLst/>
          </a:prstGeom>
          <a:noFill/>
          <a:ln/>
        </p:spPr>
        <p:txBody>
          <a:bodyPr wrap="square" rtlCol="0" anchor="ctr"/>
          <a:lstStyle/>
          <a:p>
            <a:pPr marL="0" indent="0" algn="ctr">
              <a:buNone/>
            </a:pPr>
            <a:r>
              <a:rPr lang="en-US" sz="1200" b="1" dirty="0" err="1">
                <a:solidFill>
                  <a:srgbClr val="0FB36C"/>
                </a:solidFill>
                <a:latin typeface="Roboto Thin" panose="02000000000000000000" pitchFamily="2" charset="0"/>
                <a:ea typeface="Roboto Thin" panose="02000000000000000000" pitchFamily="2" charset="0"/>
              </a:rPr>
              <a:t>Positivo</a:t>
            </a:r>
            <a:endParaRPr lang="en-US" sz="1200" dirty="0">
              <a:latin typeface="Roboto Thin" panose="02000000000000000000" pitchFamily="2" charset="0"/>
              <a:ea typeface="Roboto Thin" panose="02000000000000000000" pitchFamily="2" charset="0"/>
            </a:endParaRPr>
          </a:p>
        </p:txBody>
      </p:sp>
      <p:sp>
        <p:nvSpPr>
          <p:cNvPr id="35" name="Text 6">
            <a:hlinkClick r:id="rId3"/>
            <a:extLst>
              <a:ext uri="{FF2B5EF4-FFF2-40B4-BE49-F238E27FC236}">
                <a16:creationId xmlns:a16="http://schemas.microsoft.com/office/drawing/2014/main" id="{16FE3D06-219C-2161-916F-BE78AAC7D8A5}"/>
              </a:ext>
            </a:extLst>
          </p:cNvPr>
          <p:cNvSpPr>
            <a:spLocks/>
          </p:cNvSpPr>
          <p:nvPr/>
        </p:nvSpPr>
        <p:spPr>
          <a:xfrm>
            <a:off x="1139018" y="3080489"/>
            <a:ext cx="3315600" cy="399600"/>
          </a:xfrm>
          <a:prstGeom prst="rect">
            <a:avLst/>
          </a:prstGeom>
          <a:noFill/>
          <a:ln/>
        </p:spPr>
        <p:txBody>
          <a:bodyPr wrap="none" rtlCol="0" anchor="ctr">
            <a:normAutofit/>
          </a:bodyPr>
          <a:lstStyle/>
          <a:p>
            <a:pPr marL="0" indent="0">
              <a:buNone/>
            </a:pPr>
            <a:r>
              <a:rPr lang="es-ES" sz="1600" b="0" i="0" dirty="0" err="1">
                <a:solidFill>
                  <a:srgbClr val="1E2534"/>
                </a:solidFill>
                <a:effectLst/>
                <a:latin typeface="Roboto" panose="02000000000000000000" pitchFamily="2" charset="0"/>
              </a:rPr>
              <a:t>pinolaiss</a:t>
            </a:r>
            <a:endParaRPr lang="en-US" sz="1600" dirty="0">
              <a:latin typeface="Roboto Thin" panose="02000000000000000000" pitchFamily="2" charset="0"/>
              <a:ea typeface="Roboto Thin" panose="02000000000000000000" pitchFamily="2" charset="0"/>
            </a:endParaRPr>
          </a:p>
        </p:txBody>
      </p:sp>
      <p:sp>
        <p:nvSpPr>
          <p:cNvPr id="38" name="Text 7">
            <a:extLst>
              <a:ext uri="{FF2B5EF4-FFF2-40B4-BE49-F238E27FC236}">
                <a16:creationId xmlns:a16="http://schemas.microsoft.com/office/drawing/2014/main" id="{47501103-7357-C8C2-8D71-939585A69C2D}"/>
              </a:ext>
            </a:extLst>
          </p:cNvPr>
          <p:cNvSpPr/>
          <p:nvPr/>
        </p:nvSpPr>
        <p:spPr>
          <a:xfrm>
            <a:off x="1139018" y="3447689"/>
            <a:ext cx="4467259" cy="183400"/>
          </a:xfrm>
          <a:prstGeom prst="rect">
            <a:avLst/>
          </a:prstGeom>
          <a:noFill/>
          <a:ln/>
        </p:spPr>
        <p:txBody>
          <a:bodyPr wrap="square" rtlCol="0" anchor="ctr"/>
          <a:lstStyle/>
          <a:p>
            <a:pPr marL="0" indent="0">
              <a:buNone/>
            </a:pPr>
            <a:r>
              <a:rPr lang="pt-BR" sz="1050" dirty="0">
                <a:solidFill>
                  <a:schemeClr val="bg1">
                    <a:lumMod val="50000"/>
                  </a:schemeClr>
                </a:solidFill>
                <a:latin typeface="Roboto" panose="02000000000000000000" pitchFamily="2" charset="0"/>
                <a:ea typeface="Roboto" panose="02000000000000000000" pitchFamily="2" charset="0"/>
              </a:rPr>
              <a:t>491K vistas	800K seguidores	24 abr., 2025</a:t>
            </a:r>
            <a:endParaRPr lang="en-US" sz="1050" dirty="0">
              <a:solidFill>
                <a:schemeClr val="bg1">
                  <a:lumMod val="50000"/>
                </a:schemeClr>
              </a:solidFill>
              <a:latin typeface="Roboto" panose="02000000000000000000" pitchFamily="2" charset="0"/>
              <a:ea typeface="Roboto" panose="02000000000000000000" pitchFamily="2" charset="0"/>
            </a:endParaRPr>
          </a:p>
        </p:txBody>
      </p:sp>
      <p:sp>
        <p:nvSpPr>
          <p:cNvPr id="39" name="Text 8">
            <a:extLst>
              <a:ext uri="{FF2B5EF4-FFF2-40B4-BE49-F238E27FC236}">
                <a16:creationId xmlns:a16="http://schemas.microsoft.com/office/drawing/2014/main" id="{4C9D2317-F135-DD9B-76F8-65288542A61F}"/>
              </a:ext>
            </a:extLst>
          </p:cNvPr>
          <p:cNvSpPr/>
          <p:nvPr/>
        </p:nvSpPr>
        <p:spPr>
          <a:xfrm>
            <a:off x="473018" y="3706889"/>
            <a:ext cx="4978800" cy="507600"/>
          </a:xfrm>
          <a:prstGeom prst="rect">
            <a:avLst/>
          </a:prstGeom>
          <a:noFill/>
          <a:ln/>
        </p:spPr>
        <p:txBody>
          <a:bodyPr wrap="square" rtlCol="0" anchor="ctr"/>
          <a:lstStyle/>
          <a:p>
            <a:pPr marL="0" indent="0">
              <a:buNone/>
            </a:pPr>
            <a:r>
              <a:rPr lang="es-ES" sz="1400" dirty="0">
                <a:solidFill>
                  <a:srgbClr val="1E2534"/>
                </a:solidFill>
                <a:latin typeface="Roboto Thin" panose="02000000000000000000" pitchFamily="2" charset="0"/>
                <a:ea typeface="Roboto Thin" panose="02000000000000000000" pitchFamily="2" charset="0"/>
              </a:rPr>
              <a:t>Rumbo a la Semana Internacional de la moto en Mazatlán Sinaloa México saludando a mis hermanos motociclistas #pinolais…</a:t>
            </a:r>
            <a:endParaRPr lang="en-US" sz="1400" dirty="0">
              <a:latin typeface="Roboto Thin" panose="02000000000000000000" pitchFamily="2" charset="0"/>
              <a:ea typeface="Roboto Thin" panose="02000000000000000000" pitchFamily="2" charset="0"/>
            </a:endParaRPr>
          </a:p>
        </p:txBody>
      </p:sp>
      <p:sp>
        <p:nvSpPr>
          <p:cNvPr id="41" name="Shape 2">
            <a:extLst>
              <a:ext uri="{FF2B5EF4-FFF2-40B4-BE49-F238E27FC236}">
                <a16:creationId xmlns:a16="http://schemas.microsoft.com/office/drawing/2014/main" id="{0CA73FE3-F9BA-BF67-39A7-EB31AF342F4D}"/>
              </a:ext>
            </a:extLst>
          </p:cNvPr>
          <p:cNvSpPr/>
          <p:nvPr/>
        </p:nvSpPr>
        <p:spPr>
          <a:xfrm>
            <a:off x="5979792" y="2911289"/>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44" name="Shape 3">
            <a:extLst>
              <a:ext uri="{FF2B5EF4-FFF2-40B4-BE49-F238E27FC236}">
                <a16:creationId xmlns:a16="http://schemas.microsoft.com/office/drawing/2014/main" id="{08EE72E8-979D-7A33-E7C6-054B7E3AC578}"/>
              </a:ext>
            </a:extLst>
          </p:cNvPr>
          <p:cNvSpPr/>
          <p:nvPr/>
        </p:nvSpPr>
        <p:spPr>
          <a:xfrm>
            <a:off x="5979792" y="2911289"/>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Thin" panose="02000000000000000000" pitchFamily="2" charset="0"/>
              <a:ea typeface="Roboto Thin" panose="02000000000000000000" pitchFamily="2" charset="0"/>
            </a:endParaRPr>
          </a:p>
        </p:txBody>
      </p:sp>
      <p:sp>
        <p:nvSpPr>
          <p:cNvPr id="47" name="Shape 4">
            <a:extLst>
              <a:ext uri="{FF2B5EF4-FFF2-40B4-BE49-F238E27FC236}">
                <a16:creationId xmlns:a16="http://schemas.microsoft.com/office/drawing/2014/main" id="{766ADCDF-BD17-2BFA-DB55-BA767F8CDC7B}"/>
              </a:ext>
            </a:extLst>
          </p:cNvPr>
          <p:cNvSpPr/>
          <p:nvPr/>
        </p:nvSpPr>
        <p:spPr>
          <a:xfrm>
            <a:off x="10080192" y="3094889"/>
            <a:ext cx="1000800" cy="334800"/>
          </a:xfrm>
          <a:prstGeom prst="roundRect">
            <a:avLst>
              <a:gd name="adj" fmla="val 136559"/>
            </a:avLst>
          </a:prstGeom>
          <a:solidFill>
            <a:srgbClr val="F3FFF3"/>
          </a:solidFill>
          <a:ln/>
        </p:spPr>
        <p:txBody>
          <a:bodyPr/>
          <a:lstStyle/>
          <a:p>
            <a:endParaRPr lang="es-MX">
              <a:latin typeface="Roboto Thin" panose="02000000000000000000" pitchFamily="2" charset="0"/>
              <a:ea typeface="Roboto Thin" panose="02000000000000000000" pitchFamily="2" charset="0"/>
            </a:endParaRPr>
          </a:p>
        </p:txBody>
      </p:sp>
      <p:sp>
        <p:nvSpPr>
          <p:cNvPr id="48" name="Text 5">
            <a:extLst>
              <a:ext uri="{FF2B5EF4-FFF2-40B4-BE49-F238E27FC236}">
                <a16:creationId xmlns:a16="http://schemas.microsoft.com/office/drawing/2014/main" id="{AB40C246-D30B-98F4-8001-B45E3BDCC44D}"/>
              </a:ext>
            </a:extLst>
          </p:cNvPr>
          <p:cNvSpPr/>
          <p:nvPr/>
        </p:nvSpPr>
        <p:spPr>
          <a:xfrm>
            <a:off x="10080192" y="3094889"/>
            <a:ext cx="1000800" cy="334800"/>
          </a:xfrm>
          <a:prstGeom prst="rect">
            <a:avLst/>
          </a:prstGeom>
          <a:noFill/>
          <a:ln/>
        </p:spPr>
        <p:txBody>
          <a:bodyPr wrap="square" rtlCol="0" anchor="ctr"/>
          <a:lstStyle/>
          <a:p>
            <a:pPr marL="0" indent="0" algn="ctr">
              <a:buNone/>
            </a:pPr>
            <a:r>
              <a:rPr lang="en-US" sz="1200" b="1" dirty="0" err="1">
                <a:solidFill>
                  <a:srgbClr val="0FB36C"/>
                </a:solidFill>
                <a:latin typeface="Roboto Thin" panose="02000000000000000000" pitchFamily="2" charset="0"/>
                <a:ea typeface="Roboto Thin" panose="02000000000000000000" pitchFamily="2" charset="0"/>
              </a:rPr>
              <a:t>Positivo</a:t>
            </a:r>
            <a:endParaRPr lang="en-US" sz="1200" dirty="0">
              <a:latin typeface="Roboto Thin" panose="02000000000000000000" pitchFamily="2" charset="0"/>
              <a:ea typeface="Roboto Thin" panose="02000000000000000000" pitchFamily="2" charset="0"/>
            </a:endParaRPr>
          </a:p>
        </p:txBody>
      </p:sp>
      <p:sp>
        <p:nvSpPr>
          <p:cNvPr id="55" name="Text 6">
            <a:hlinkClick r:id="rId4"/>
            <a:extLst>
              <a:ext uri="{FF2B5EF4-FFF2-40B4-BE49-F238E27FC236}">
                <a16:creationId xmlns:a16="http://schemas.microsoft.com/office/drawing/2014/main" id="{8648C9D1-AF21-60D4-FA11-136F073C334E}"/>
              </a:ext>
            </a:extLst>
          </p:cNvPr>
          <p:cNvSpPr>
            <a:spLocks/>
          </p:cNvSpPr>
          <p:nvPr/>
        </p:nvSpPr>
        <p:spPr>
          <a:xfrm>
            <a:off x="6768192" y="3080489"/>
            <a:ext cx="3315600" cy="399600"/>
          </a:xfrm>
          <a:prstGeom prst="rect">
            <a:avLst/>
          </a:prstGeom>
          <a:noFill/>
          <a:ln/>
        </p:spPr>
        <p:txBody>
          <a:bodyPr wrap="none" rtlCol="0" anchor="ctr">
            <a:normAutofit/>
          </a:bodyPr>
          <a:lstStyle/>
          <a:p>
            <a:pPr marL="0" indent="0">
              <a:buNone/>
            </a:pPr>
            <a:r>
              <a:rPr lang="es-ES" sz="1600" b="0" i="0" dirty="0">
                <a:solidFill>
                  <a:srgbClr val="1E2534"/>
                </a:solidFill>
                <a:effectLst/>
                <a:latin typeface="Roboto" panose="02000000000000000000" pitchFamily="2" charset="0"/>
              </a:rPr>
              <a:t>Semana de la Moto 2025 será en…</a:t>
            </a:r>
            <a:endParaRPr lang="en-US" sz="1600" dirty="0">
              <a:latin typeface="Roboto Thin" panose="02000000000000000000" pitchFamily="2" charset="0"/>
              <a:ea typeface="Roboto Thin" panose="02000000000000000000" pitchFamily="2" charset="0"/>
            </a:endParaRPr>
          </a:p>
        </p:txBody>
      </p:sp>
      <p:sp>
        <p:nvSpPr>
          <p:cNvPr id="56" name="Text 7">
            <a:extLst>
              <a:ext uri="{FF2B5EF4-FFF2-40B4-BE49-F238E27FC236}">
                <a16:creationId xmlns:a16="http://schemas.microsoft.com/office/drawing/2014/main" id="{D80BF747-5381-4858-AD49-984330490EB8}"/>
              </a:ext>
            </a:extLst>
          </p:cNvPr>
          <p:cNvSpPr/>
          <p:nvPr/>
        </p:nvSpPr>
        <p:spPr>
          <a:xfrm>
            <a:off x="6768192" y="3447689"/>
            <a:ext cx="4467259" cy="183400"/>
          </a:xfrm>
          <a:prstGeom prst="rect">
            <a:avLst/>
          </a:prstGeom>
          <a:noFill/>
          <a:ln/>
        </p:spPr>
        <p:txBody>
          <a:bodyPr wrap="square" rtlCol="0" anchor="ctr"/>
          <a:lstStyle/>
          <a:p>
            <a:pPr marL="0" indent="0">
              <a:buNone/>
            </a:pPr>
            <a:r>
              <a:rPr lang="pt-BR" sz="1050" dirty="0">
                <a:solidFill>
                  <a:schemeClr val="bg1">
                    <a:lumMod val="50000"/>
                  </a:schemeClr>
                </a:solidFill>
                <a:latin typeface="Roboto" panose="02000000000000000000" pitchFamily="2" charset="0"/>
                <a:ea typeface="Roboto" panose="02000000000000000000" pitchFamily="2" charset="0"/>
              </a:rPr>
              <a:t>1.9M vistas	707 seguidores		23 abr., 2025</a:t>
            </a:r>
            <a:endParaRPr lang="en-US" sz="1050" dirty="0">
              <a:solidFill>
                <a:schemeClr val="bg1">
                  <a:lumMod val="50000"/>
                </a:schemeClr>
              </a:solidFill>
              <a:latin typeface="Roboto" panose="02000000000000000000" pitchFamily="2" charset="0"/>
              <a:ea typeface="Roboto" panose="02000000000000000000" pitchFamily="2" charset="0"/>
            </a:endParaRPr>
          </a:p>
        </p:txBody>
      </p:sp>
      <p:sp>
        <p:nvSpPr>
          <p:cNvPr id="63" name="Text 8">
            <a:extLst>
              <a:ext uri="{FF2B5EF4-FFF2-40B4-BE49-F238E27FC236}">
                <a16:creationId xmlns:a16="http://schemas.microsoft.com/office/drawing/2014/main" id="{F4BDB62D-8976-C365-6AF3-53CEF5638C40}"/>
              </a:ext>
            </a:extLst>
          </p:cNvPr>
          <p:cNvSpPr/>
          <p:nvPr/>
        </p:nvSpPr>
        <p:spPr>
          <a:xfrm>
            <a:off x="6102192" y="3706889"/>
            <a:ext cx="4978800" cy="507600"/>
          </a:xfrm>
          <a:prstGeom prst="rect">
            <a:avLst/>
          </a:prstGeom>
          <a:noFill/>
          <a:ln/>
        </p:spPr>
        <p:txBody>
          <a:bodyPr wrap="square" rtlCol="0" anchor="ctr"/>
          <a:lstStyle/>
          <a:p>
            <a:pPr marL="0" indent="0">
              <a:buNone/>
            </a:pPr>
            <a:r>
              <a:rPr lang="es-ES" sz="1400" dirty="0">
                <a:solidFill>
                  <a:srgbClr val="1E2534"/>
                </a:solidFill>
                <a:latin typeface="Roboto Thin" panose="02000000000000000000" pitchFamily="2" charset="0"/>
                <a:ea typeface="Roboto Thin" panose="02000000000000000000" pitchFamily="2" charset="0"/>
              </a:rPr>
              <a:t>Los asistentes a la Semana de la Moto 2025 disfrutarán de una serie de conciertos en vivo con artistas de primer nivel </a:t>
            </a:r>
            <a:endParaRPr lang="en-US" sz="1400" b="1" dirty="0">
              <a:latin typeface="Roboto" panose="02000000000000000000" pitchFamily="2" charset="0"/>
              <a:ea typeface="Roboto" panose="02000000000000000000" pitchFamily="2" charset="0"/>
            </a:endParaRPr>
          </a:p>
        </p:txBody>
      </p:sp>
      <p:sp>
        <p:nvSpPr>
          <p:cNvPr id="69" name="Shape 2">
            <a:extLst>
              <a:ext uri="{FF2B5EF4-FFF2-40B4-BE49-F238E27FC236}">
                <a16:creationId xmlns:a16="http://schemas.microsoft.com/office/drawing/2014/main" id="{E5E8EB6F-49E7-D54C-2369-5B9E4FC9D76D}"/>
              </a:ext>
            </a:extLst>
          </p:cNvPr>
          <p:cNvSpPr/>
          <p:nvPr/>
        </p:nvSpPr>
        <p:spPr>
          <a:xfrm>
            <a:off x="342593" y="4500247"/>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71" name="Shape 3">
            <a:extLst>
              <a:ext uri="{FF2B5EF4-FFF2-40B4-BE49-F238E27FC236}">
                <a16:creationId xmlns:a16="http://schemas.microsoft.com/office/drawing/2014/main" id="{36E10324-48D0-9BE5-7A1C-0B82FEB8F23A}"/>
              </a:ext>
            </a:extLst>
          </p:cNvPr>
          <p:cNvSpPr/>
          <p:nvPr/>
        </p:nvSpPr>
        <p:spPr>
          <a:xfrm>
            <a:off x="342593" y="4500247"/>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Thin" panose="02000000000000000000" pitchFamily="2" charset="0"/>
              <a:ea typeface="Roboto Thin" panose="02000000000000000000" pitchFamily="2" charset="0"/>
            </a:endParaRPr>
          </a:p>
        </p:txBody>
      </p:sp>
      <p:sp>
        <p:nvSpPr>
          <p:cNvPr id="74" name="Shape 4">
            <a:extLst>
              <a:ext uri="{FF2B5EF4-FFF2-40B4-BE49-F238E27FC236}">
                <a16:creationId xmlns:a16="http://schemas.microsoft.com/office/drawing/2014/main" id="{BE6018D0-F2C0-7948-1092-C355AA47439D}"/>
              </a:ext>
            </a:extLst>
          </p:cNvPr>
          <p:cNvSpPr/>
          <p:nvPr/>
        </p:nvSpPr>
        <p:spPr>
          <a:xfrm>
            <a:off x="4442993" y="4683847"/>
            <a:ext cx="1000800" cy="334800"/>
          </a:xfrm>
          <a:prstGeom prst="roundRect">
            <a:avLst>
              <a:gd name="adj" fmla="val 136559"/>
            </a:avLst>
          </a:prstGeom>
          <a:solidFill>
            <a:srgbClr val="F3FFF3"/>
          </a:solidFill>
          <a:ln/>
        </p:spPr>
        <p:txBody>
          <a:bodyPr/>
          <a:lstStyle/>
          <a:p>
            <a:endParaRPr lang="es-MX">
              <a:latin typeface="Roboto Thin" panose="02000000000000000000" pitchFamily="2" charset="0"/>
              <a:ea typeface="Roboto Thin" panose="02000000000000000000" pitchFamily="2" charset="0"/>
            </a:endParaRPr>
          </a:p>
        </p:txBody>
      </p:sp>
      <p:sp>
        <p:nvSpPr>
          <p:cNvPr id="78" name="Text 5">
            <a:extLst>
              <a:ext uri="{FF2B5EF4-FFF2-40B4-BE49-F238E27FC236}">
                <a16:creationId xmlns:a16="http://schemas.microsoft.com/office/drawing/2014/main" id="{6A4FF5CF-604B-03C9-92F4-CCD6E380480E}"/>
              </a:ext>
            </a:extLst>
          </p:cNvPr>
          <p:cNvSpPr/>
          <p:nvPr/>
        </p:nvSpPr>
        <p:spPr>
          <a:xfrm>
            <a:off x="4442993" y="4683847"/>
            <a:ext cx="1000800" cy="334800"/>
          </a:xfrm>
          <a:prstGeom prst="rect">
            <a:avLst/>
          </a:prstGeom>
          <a:noFill/>
          <a:ln/>
        </p:spPr>
        <p:txBody>
          <a:bodyPr wrap="square" rtlCol="0" anchor="ctr"/>
          <a:lstStyle/>
          <a:p>
            <a:pPr marL="0" indent="0" algn="ctr">
              <a:buNone/>
            </a:pPr>
            <a:r>
              <a:rPr lang="en-US" sz="1200" b="1" dirty="0" err="1">
                <a:solidFill>
                  <a:srgbClr val="0FB36C"/>
                </a:solidFill>
                <a:latin typeface="Roboto Thin" panose="02000000000000000000" pitchFamily="2" charset="0"/>
                <a:ea typeface="Roboto Thin" panose="02000000000000000000" pitchFamily="2" charset="0"/>
              </a:rPr>
              <a:t>Positivo</a:t>
            </a:r>
            <a:endParaRPr lang="en-US" sz="1200" dirty="0">
              <a:latin typeface="Roboto Thin" panose="02000000000000000000" pitchFamily="2" charset="0"/>
              <a:ea typeface="Roboto Thin" panose="02000000000000000000" pitchFamily="2" charset="0"/>
            </a:endParaRPr>
          </a:p>
        </p:txBody>
      </p:sp>
      <p:sp>
        <p:nvSpPr>
          <p:cNvPr id="79" name="Text 6">
            <a:hlinkClick r:id="rId3"/>
            <a:extLst>
              <a:ext uri="{FF2B5EF4-FFF2-40B4-BE49-F238E27FC236}">
                <a16:creationId xmlns:a16="http://schemas.microsoft.com/office/drawing/2014/main" id="{03A45298-0F33-E5B9-46BC-D3CC3AA1D953}"/>
              </a:ext>
            </a:extLst>
          </p:cNvPr>
          <p:cNvSpPr>
            <a:spLocks/>
          </p:cNvSpPr>
          <p:nvPr/>
        </p:nvSpPr>
        <p:spPr>
          <a:xfrm>
            <a:off x="1130993" y="4669447"/>
            <a:ext cx="3315600" cy="399600"/>
          </a:xfrm>
          <a:prstGeom prst="rect">
            <a:avLst/>
          </a:prstGeom>
          <a:noFill/>
          <a:ln/>
        </p:spPr>
        <p:txBody>
          <a:bodyPr wrap="none" rtlCol="0" anchor="ctr">
            <a:normAutofit/>
          </a:bodyPr>
          <a:lstStyle/>
          <a:p>
            <a:pPr marL="0" indent="0">
              <a:buNone/>
            </a:pPr>
            <a:r>
              <a:rPr lang="es-MX" sz="1600" b="0" i="0" dirty="0">
                <a:solidFill>
                  <a:srgbClr val="1E2534"/>
                </a:solidFill>
                <a:effectLst/>
                <a:latin typeface="Roboto" panose="02000000000000000000" pitchFamily="2" charset="0"/>
              </a:rPr>
              <a:t>Gobernador Rocha destaca sado…</a:t>
            </a:r>
            <a:endParaRPr lang="en-US" sz="1600" dirty="0">
              <a:latin typeface="Roboto Thin" panose="02000000000000000000" pitchFamily="2" charset="0"/>
              <a:ea typeface="Roboto Thin" panose="02000000000000000000" pitchFamily="2" charset="0"/>
            </a:endParaRPr>
          </a:p>
        </p:txBody>
      </p:sp>
      <p:sp>
        <p:nvSpPr>
          <p:cNvPr id="84" name="Text 7">
            <a:extLst>
              <a:ext uri="{FF2B5EF4-FFF2-40B4-BE49-F238E27FC236}">
                <a16:creationId xmlns:a16="http://schemas.microsoft.com/office/drawing/2014/main" id="{F0BE24C4-7624-B4F2-5959-7AF22346F082}"/>
              </a:ext>
            </a:extLst>
          </p:cNvPr>
          <p:cNvSpPr/>
          <p:nvPr/>
        </p:nvSpPr>
        <p:spPr>
          <a:xfrm>
            <a:off x="1130993" y="5036647"/>
            <a:ext cx="4467259" cy="183400"/>
          </a:xfrm>
          <a:prstGeom prst="rect">
            <a:avLst/>
          </a:prstGeom>
          <a:noFill/>
          <a:ln/>
        </p:spPr>
        <p:txBody>
          <a:bodyPr wrap="square" rtlCol="0" anchor="ctr"/>
          <a:lstStyle/>
          <a:p>
            <a:pPr marL="0" indent="0">
              <a:buNone/>
            </a:pPr>
            <a:r>
              <a:rPr lang="pt-BR" sz="1050" dirty="0">
                <a:solidFill>
                  <a:schemeClr val="bg1">
                    <a:lumMod val="50000"/>
                  </a:schemeClr>
                </a:solidFill>
                <a:latin typeface="Roboto" panose="02000000000000000000" pitchFamily="2" charset="0"/>
                <a:ea typeface="Roboto" panose="02000000000000000000" pitchFamily="2" charset="0"/>
              </a:rPr>
              <a:t>lineadirectaportal.com	28 abr., 2025</a:t>
            </a:r>
            <a:endParaRPr lang="en-US" sz="1050" dirty="0">
              <a:solidFill>
                <a:schemeClr val="bg1">
                  <a:lumMod val="50000"/>
                </a:schemeClr>
              </a:solidFill>
              <a:latin typeface="Roboto" panose="02000000000000000000" pitchFamily="2" charset="0"/>
              <a:ea typeface="Roboto" panose="02000000000000000000" pitchFamily="2" charset="0"/>
            </a:endParaRPr>
          </a:p>
        </p:txBody>
      </p:sp>
      <p:sp>
        <p:nvSpPr>
          <p:cNvPr id="85" name="Text 8">
            <a:extLst>
              <a:ext uri="{FF2B5EF4-FFF2-40B4-BE49-F238E27FC236}">
                <a16:creationId xmlns:a16="http://schemas.microsoft.com/office/drawing/2014/main" id="{BD46A72D-48D8-8B7D-0AE2-373E33714D80}"/>
              </a:ext>
            </a:extLst>
          </p:cNvPr>
          <p:cNvSpPr/>
          <p:nvPr/>
        </p:nvSpPr>
        <p:spPr>
          <a:xfrm>
            <a:off x="464993" y="5295847"/>
            <a:ext cx="4978800" cy="507600"/>
          </a:xfrm>
          <a:prstGeom prst="rect">
            <a:avLst/>
          </a:prstGeom>
          <a:noFill/>
          <a:ln/>
        </p:spPr>
        <p:txBody>
          <a:bodyPr wrap="square" rtlCol="0" anchor="ctr"/>
          <a:lstStyle/>
          <a:p>
            <a:pPr marL="0" indent="0">
              <a:buNone/>
            </a:pPr>
            <a:r>
              <a:rPr lang="es-ES" sz="1400" dirty="0">
                <a:solidFill>
                  <a:srgbClr val="1E2534"/>
                </a:solidFill>
                <a:latin typeface="Roboto Thin" panose="02000000000000000000" pitchFamily="2" charset="0"/>
                <a:ea typeface="Roboto Thin" panose="02000000000000000000" pitchFamily="2" charset="0"/>
              </a:rPr>
              <a:t>…Gobernador Rocha destaca saldo blanco y 15 mil asistentes a la Semana de la Moto Mazatlán 2025…</a:t>
            </a:r>
            <a:endParaRPr lang="en-US" sz="1400" dirty="0">
              <a:latin typeface="Roboto Thin" panose="02000000000000000000" pitchFamily="2" charset="0"/>
              <a:ea typeface="Roboto Thin" panose="02000000000000000000" pitchFamily="2" charset="0"/>
            </a:endParaRPr>
          </a:p>
        </p:txBody>
      </p:sp>
      <p:sp>
        <p:nvSpPr>
          <p:cNvPr id="89" name="Shape 2">
            <a:extLst>
              <a:ext uri="{FF2B5EF4-FFF2-40B4-BE49-F238E27FC236}">
                <a16:creationId xmlns:a16="http://schemas.microsoft.com/office/drawing/2014/main" id="{8383AA05-94A5-D9D0-4DEB-DF1A742DE8D9}"/>
              </a:ext>
            </a:extLst>
          </p:cNvPr>
          <p:cNvSpPr/>
          <p:nvPr/>
        </p:nvSpPr>
        <p:spPr>
          <a:xfrm>
            <a:off x="5971767" y="4500247"/>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90" name="Shape 3">
            <a:extLst>
              <a:ext uri="{FF2B5EF4-FFF2-40B4-BE49-F238E27FC236}">
                <a16:creationId xmlns:a16="http://schemas.microsoft.com/office/drawing/2014/main" id="{9E4F109E-27F1-5227-0A35-32DBA18F975B}"/>
              </a:ext>
            </a:extLst>
          </p:cNvPr>
          <p:cNvSpPr/>
          <p:nvPr/>
        </p:nvSpPr>
        <p:spPr>
          <a:xfrm>
            <a:off x="5971767" y="4500247"/>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Thin" panose="02000000000000000000" pitchFamily="2" charset="0"/>
              <a:ea typeface="Roboto Thin" panose="02000000000000000000" pitchFamily="2" charset="0"/>
            </a:endParaRPr>
          </a:p>
        </p:txBody>
      </p:sp>
      <p:sp>
        <p:nvSpPr>
          <p:cNvPr id="91" name="Shape 4">
            <a:extLst>
              <a:ext uri="{FF2B5EF4-FFF2-40B4-BE49-F238E27FC236}">
                <a16:creationId xmlns:a16="http://schemas.microsoft.com/office/drawing/2014/main" id="{E4682759-F420-764C-11AE-745E9B44569B}"/>
              </a:ext>
            </a:extLst>
          </p:cNvPr>
          <p:cNvSpPr/>
          <p:nvPr/>
        </p:nvSpPr>
        <p:spPr>
          <a:xfrm>
            <a:off x="10072167" y="4683847"/>
            <a:ext cx="1000800" cy="334800"/>
          </a:xfrm>
          <a:prstGeom prst="roundRect">
            <a:avLst>
              <a:gd name="adj" fmla="val 136559"/>
            </a:avLst>
          </a:prstGeom>
          <a:solidFill>
            <a:srgbClr val="F3FFF3"/>
          </a:solidFill>
          <a:ln/>
        </p:spPr>
        <p:txBody>
          <a:bodyPr/>
          <a:lstStyle/>
          <a:p>
            <a:endParaRPr lang="es-MX">
              <a:latin typeface="Roboto Thin" panose="02000000000000000000" pitchFamily="2" charset="0"/>
              <a:ea typeface="Roboto Thin" panose="02000000000000000000" pitchFamily="2" charset="0"/>
            </a:endParaRPr>
          </a:p>
        </p:txBody>
      </p:sp>
      <p:sp>
        <p:nvSpPr>
          <p:cNvPr id="92" name="Text 5">
            <a:extLst>
              <a:ext uri="{FF2B5EF4-FFF2-40B4-BE49-F238E27FC236}">
                <a16:creationId xmlns:a16="http://schemas.microsoft.com/office/drawing/2014/main" id="{5C2BDA3F-C21E-2CD3-DF8B-D03C710519BB}"/>
              </a:ext>
            </a:extLst>
          </p:cNvPr>
          <p:cNvSpPr/>
          <p:nvPr/>
        </p:nvSpPr>
        <p:spPr>
          <a:xfrm>
            <a:off x="10072167" y="4683847"/>
            <a:ext cx="1000800" cy="334800"/>
          </a:xfrm>
          <a:prstGeom prst="rect">
            <a:avLst/>
          </a:prstGeom>
          <a:noFill/>
          <a:ln/>
        </p:spPr>
        <p:txBody>
          <a:bodyPr wrap="square" rtlCol="0" anchor="ctr"/>
          <a:lstStyle/>
          <a:p>
            <a:pPr marL="0" indent="0" algn="ctr">
              <a:buNone/>
            </a:pPr>
            <a:r>
              <a:rPr lang="en-US" sz="1200" b="1" dirty="0" err="1">
                <a:solidFill>
                  <a:srgbClr val="0FB36C"/>
                </a:solidFill>
                <a:latin typeface="Roboto Thin" panose="02000000000000000000" pitchFamily="2" charset="0"/>
                <a:ea typeface="Roboto Thin" panose="02000000000000000000" pitchFamily="2" charset="0"/>
              </a:rPr>
              <a:t>Positivo</a:t>
            </a:r>
            <a:endParaRPr lang="en-US" sz="1200" dirty="0">
              <a:latin typeface="Roboto Thin" panose="02000000000000000000" pitchFamily="2" charset="0"/>
              <a:ea typeface="Roboto Thin" panose="02000000000000000000" pitchFamily="2" charset="0"/>
            </a:endParaRPr>
          </a:p>
        </p:txBody>
      </p:sp>
      <p:sp>
        <p:nvSpPr>
          <p:cNvPr id="93" name="Text 6">
            <a:hlinkClick r:id="rId5"/>
            <a:extLst>
              <a:ext uri="{FF2B5EF4-FFF2-40B4-BE49-F238E27FC236}">
                <a16:creationId xmlns:a16="http://schemas.microsoft.com/office/drawing/2014/main" id="{076959AB-E0DA-6FB1-2AEF-A962704570C2}"/>
              </a:ext>
            </a:extLst>
          </p:cNvPr>
          <p:cNvSpPr>
            <a:spLocks/>
          </p:cNvSpPr>
          <p:nvPr/>
        </p:nvSpPr>
        <p:spPr>
          <a:xfrm>
            <a:off x="6760167" y="4669447"/>
            <a:ext cx="3315600" cy="399600"/>
          </a:xfrm>
          <a:prstGeom prst="rect">
            <a:avLst/>
          </a:prstGeom>
          <a:noFill/>
          <a:ln/>
        </p:spPr>
        <p:txBody>
          <a:bodyPr wrap="none" rtlCol="0" anchor="ctr">
            <a:normAutofit/>
          </a:bodyPr>
          <a:lstStyle/>
          <a:p>
            <a:pPr marL="0" indent="0">
              <a:buNone/>
            </a:pPr>
            <a:r>
              <a:rPr lang="es-ES" sz="1600" b="0" i="0" dirty="0">
                <a:solidFill>
                  <a:srgbClr val="1E2534"/>
                </a:solidFill>
                <a:effectLst/>
                <a:latin typeface="Roboto" panose="02000000000000000000" pitchFamily="2" charset="0"/>
              </a:rPr>
              <a:t>Más de 100 mil personas </a:t>
            </a:r>
            <a:r>
              <a:rPr lang="es-ES" sz="1600" b="0" i="0" dirty="0" err="1">
                <a:solidFill>
                  <a:srgbClr val="1E2534"/>
                </a:solidFill>
                <a:effectLst/>
                <a:latin typeface="Roboto" panose="02000000000000000000" pitchFamily="2" charset="0"/>
              </a:rPr>
              <a:t>asisti</a:t>
            </a:r>
            <a:r>
              <a:rPr lang="es-ES" sz="1600" b="0" i="0" dirty="0">
                <a:solidFill>
                  <a:srgbClr val="1E2534"/>
                </a:solidFill>
                <a:effectLst/>
                <a:latin typeface="Roboto" panose="02000000000000000000" pitchFamily="2" charset="0"/>
              </a:rPr>
              <a:t> …</a:t>
            </a:r>
            <a:endParaRPr lang="en-US" sz="1600" dirty="0">
              <a:latin typeface="Roboto Thin" panose="02000000000000000000" pitchFamily="2" charset="0"/>
              <a:ea typeface="Roboto Thin" panose="02000000000000000000" pitchFamily="2" charset="0"/>
            </a:endParaRPr>
          </a:p>
        </p:txBody>
      </p:sp>
      <p:sp>
        <p:nvSpPr>
          <p:cNvPr id="94" name="Text 7">
            <a:extLst>
              <a:ext uri="{FF2B5EF4-FFF2-40B4-BE49-F238E27FC236}">
                <a16:creationId xmlns:a16="http://schemas.microsoft.com/office/drawing/2014/main" id="{2441D3B6-89B1-463B-070A-E816DAB5CF46}"/>
              </a:ext>
            </a:extLst>
          </p:cNvPr>
          <p:cNvSpPr/>
          <p:nvPr/>
        </p:nvSpPr>
        <p:spPr>
          <a:xfrm>
            <a:off x="6760167" y="5036647"/>
            <a:ext cx="4467259" cy="183400"/>
          </a:xfrm>
          <a:prstGeom prst="rect">
            <a:avLst/>
          </a:prstGeom>
          <a:noFill/>
          <a:ln/>
        </p:spPr>
        <p:txBody>
          <a:bodyPr wrap="square" rtlCol="0" anchor="ctr"/>
          <a:lstStyle/>
          <a:p>
            <a:pPr marL="0" indent="0">
              <a:buNone/>
            </a:pPr>
            <a:r>
              <a:rPr lang="pt-BR" sz="1050" dirty="0">
                <a:solidFill>
                  <a:schemeClr val="bg1">
                    <a:lumMod val="50000"/>
                  </a:schemeClr>
                </a:solidFill>
                <a:latin typeface="Roboto" panose="02000000000000000000" pitchFamily="2" charset="0"/>
                <a:ea typeface="Roboto" panose="02000000000000000000" pitchFamily="2" charset="0"/>
              </a:rPr>
              <a:t>meganoticias.mx	25 abr., 2025</a:t>
            </a:r>
            <a:endParaRPr lang="en-US" sz="1050" dirty="0">
              <a:solidFill>
                <a:schemeClr val="bg1">
                  <a:lumMod val="50000"/>
                </a:schemeClr>
              </a:solidFill>
              <a:latin typeface="Roboto" panose="02000000000000000000" pitchFamily="2" charset="0"/>
              <a:ea typeface="Roboto" panose="02000000000000000000" pitchFamily="2" charset="0"/>
            </a:endParaRPr>
          </a:p>
        </p:txBody>
      </p:sp>
      <p:sp>
        <p:nvSpPr>
          <p:cNvPr id="95" name="Text 8">
            <a:extLst>
              <a:ext uri="{FF2B5EF4-FFF2-40B4-BE49-F238E27FC236}">
                <a16:creationId xmlns:a16="http://schemas.microsoft.com/office/drawing/2014/main" id="{29C3C317-FD7D-2681-0F29-04267B9CA0DF}"/>
              </a:ext>
            </a:extLst>
          </p:cNvPr>
          <p:cNvSpPr/>
          <p:nvPr/>
        </p:nvSpPr>
        <p:spPr>
          <a:xfrm>
            <a:off x="6094167" y="5295847"/>
            <a:ext cx="4978800" cy="507600"/>
          </a:xfrm>
          <a:prstGeom prst="rect">
            <a:avLst/>
          </a:prstGeom>
          <a:noFill/>
          <a:ln/>
        </p:spPr>
        <p:txBody>
          <a:bodyPr wrap="square" rtlCol="0" anchor="ctr"/>
          <a:lstStyle/>
          <a:p>
            <a:pPr marL="0" indent="0">
              <a:buNone/>
            </a:pPr>
            <a:r>
              <a:rPr lang="es-ES" sz="1400" dirty="0">
                <a:solidFill>
                  <a:srgbClr val="1E2534"/>
                </a:solidFill>
                <a:latin typeface="Roboto Thin" panose="02000000000000000000" pitchFamily="2" charset="0"/>
                <a:ea typeface="Roboto Thin" panose="02000000000000000000" pitchFamily="2" charset="0"/>
              </a:rPr>
              <a:t>Edición número 31 de la Semana Internacional de la Moto Mazatlán 2025 culminó con un majestuoso desfile de …</a:t>
            </a:r>
            <a:endParaRPr lang="en-US" sz="1400" dirty="0">
              <a:latin typeface="Roboto Thin" panose="02000000000000000000" pitchFamily="2" charset="0"/>
              <a:ea typeface="Roboto Thin" panose="02000000000000000000" pitchFamily="2" charset="0"/>
            </a:endParaRPr>
          </a:p>
        </p:txBody>
      </p:sp>
      <p:pic>
        <p:nvPicPr>
          <p:cNvPr id="102" name="Imagen 101">
            <a:extLst>
              <a:ext uri="{FF2B5EF4-FFF2-40B4-BE49-F238E27FC236}">
                <a16:creationId xmlns:a16="http://schemas.microsoft.com/office/drawing/2014/main" id="{C3BE0B0B-8700-9A32-14FA-9471998F7EDE}"/>
              </a:ext>
            </a:extLst>
          </p:cNvPr>
          <p:cNvPicPr>
            <a:picLocks noChangeAspect="1"/>
          </p:cNvPicPr>
          <p:nvPr/>
        </p:nvPicPr>
        <p:blipFill>
          <a:blip r:embed="rId6"/>
          <a:stretch>
            <a:fillRect/>
          </a:stretch>
        </p:blipFill>
        <p:spPr>
          <a:xfrm>
            <a:off x="6158507" y="4760383"/>
            <a:ext cx="581106" cy="552527"/>
          </a:xfrm>
          <a:prstGeom prst="rect">
            <a:avLst/>
          </a:prstGeom>
        </p:spPr>
      </p:pic>
      <p:sp>
        <p:nvSpPr>
          <p:cNvPr id="2" name="Shape 2">
            <a:extLst>
              <a:ext uri="{FF2B5EF4-FFF2-40B4-BE49-F238E27FC236}">
                <a16:creationId xmlns:a16="http://schemas.microsoft.com/office/drawing/2014/main" id="{B18249CA-2368-0E2A-D449-323CA5B4EB76}"/>
              </a:ext>
            </a:extLst>
          </p:cNvPr>
          <p:cNvSpPr/>
          <p:nvPr/>
        </p:nvSpPr>
        <p:spPr>
          <a:xfrm>
            <a:off x="370596" y="1343302"/>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14" name="Shape 3">
            <a:extLst>
              <a:ext uri="{FF2B5EF4-FFF2-40B4-BE49-F238E27FC236}">
                <a16:creationId xmlns:a16="http://schemas.microsoft.com/office/drawing/2014/main" id="{9A40ED65-8C1E-B7ED-26DB-60079A054BD2}"/>
              </a:ext>
            </a:extLst>
          </p:cNvPr>
          <p:cNvSpPr/>
          <p:nvPr/>
        </p:nvSpPr>
        <p:spPr>
          <a:xfrm>
            <a:off x="370596" y="1343302"/>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Thin" panose="02000000000000000000" pitchFamily="2" charset="0"/>
              <a:ea typeface="Roboto Thin" panose="02000000000000000000" pitchFamily="2" charset="0"/>
            </a:endParaRPr>
          </a:p>
        </p:txBody>
      </p:sp>
      <p:sp>
        <p:nvSpPr>
          <p:cNvPr id="16" name="Text 7">
            <a:extLst>
              <a:ext uri="{FF2B5EF4-FFF2-40B4-BE49-F238E27FC236}">
                <a16:creationId xmlns:a16="http://schemas.microsoft.com/office/drawing/2014/main" id="{7AA02976-6913-F735-0CDF-73175BB2C4F8}"/>
              </a:ext>
            </a:extLst>
          </p:cNvPr>
          <p:cNvSpPr/>
          <p:nvPr/>
        </p:nvSpPr>
        <p:spPr>
          <a:xfrm>
            <a:off x="1158996" y="1879702"/>
            <a:ext cx="4467259" cy="183400"/>
          </a:xfrm>
          <a:prstGeom prst="rect">
            <a:avLst/>
          </a:prstGeom>
          <a:noFill/>
          <a:ln/>
        </p:spPr>
        <p:txBody>
          <a:bodyPr wrap="square" rtlCol="0" anchor="ctr"/>
          <a:lstStyle/>
          <a:p>
            <a:pPr marL="0" indent="0">
              <a:buNone/>
            </a:pPr>
            <a:r>
              <a:rPr lang="pt-BR" sz="1000" dirty="0">
                <a:solidFill>
                  <a:schemeClr val="bg1">
                    <a:lumMod val="50000"/>
                  </a:schemeClr>
                </a:solidFill>
                <a:latin typeface="Roboto" panose="02000000000000000000" pitchFamily="2" charset="0"/>
                <a:ea typeface="Roboto" panose="02000000000000000000" pitchFamily="2" charset="0"/>
              </a:rPr>
              <a:t>excelsior.com.mx	28 abr., 2025</a:t>
            </a:r>
            <a:endParaRPr lang="en-US" sz="1000" dirty="0">
              <a:solidFill>
                <a:schemeClr val="bg1">
                  <a:lumMod val="50000"/>
                </a:schemeClr>
              </a:solidFill>
              <a:latin typeface="Roboto" panose="02000000000000000000" pitchFamily="2" charset="0"/>
              <a:ea typeface="Roboto" panose="02000000000000000000" pitchFamily="2" charset="0"/>
            </a:endParaRPr>
          </a:p>
        </p:txBody>
      </p:sp>
      <p:sp>
        <p:nvSpPr>
          <p:cNvPr id="18" name="Text 8">
            <a:extLst>
              <a:ext uri="{FF2B5EF4-FFF2-40B4-BE49-F238E27FC236}">
                <a16:creationId xmlns:a16="http://schemas.microsoft.com/office/drawing/2014/main" id="{2953D693-ACC7-1779-0299-42C1C97BE9BE}"/>
              </a:ext>
            </a:extLst>
          </p:cNvPr>
          <p:cNvSpPr/>
          <p:nvPr/>
        </p:nvSpPr>
        <p:spPr>
          <a:xfrm>
            <a:off x="492996" y="2138902"/>
            <a:ext cx="4978800" cy="507600"/>
          </a:xfrm>
          <a:prstGeom prst="rect">
            <a:avLst/>
          </a:prstGeom>
          <a:noFill/>
          <a:ln/>
        </p:spPr>
        <p:txBody>
          <a:bodyPr wrap="square" rtlCol="0" anchor="ctr"/>
          <a:lstStyle/>
          <a:p>
            <a:pPr marL="0" indent="0">
              <a:buNone/>
            </a:pPr>
            <a:r>
              <a:rPr lang="es-ES" sz="1400" dirty="0">
                <a:solidFill>
                  <a:srgbClr val="1E2534"/>
                </a:solidFill>
                <a:latin typeface="Roboto Thin" panose="02000000000000000000" pitchFamily="2" charset="0"/>
                <a:ea typeface="Roboto Thin" panose="02000000000000000000" pitchFamily="2" charset="0"/>
              </a:rPr>
              <a:t>El gobernador de Sinaloa, Rubén Rocha Moya, celebró el éxito de la temporada vacacional de Pascua en la entidad…</a:t>
            </a:r>
            <a:endParaRPr lang="en-US" sz="1400" dirty="0">
              <a:latin typeface="Roboto Thin" panose="02000000000000000000" pitchFamily="2" charset="0"/>
              <a:ea typeface="Roboto Thin" panose="02000000000000000000" pitchFamily="2" charset="0"/>
            </a:endParaRPr>
          </a:p>
        </p:txBody>
      </p:sp>
      <p:sp>
        <p:nvSpPr>
          <p:cNvPr id="20" name="Text 6">
            <a:hlinkClick r:id="rId7"/>
            <a:extLst>
              <a:ext uri="{FF2B5EF4-FFF2-40B4-BE49-F238E27FC236}">
                <a16:creationId xmlns:a16="http://schemas.microsoft.com/office/drawing/2014/main" id="{039FE7E4-16DE-4C6E-E741-9BF6DA76AD47}"/>
              </a:ext>
            </a:extLst>
          </p:cNvPr>
          <p:cNvSpPr/>
          <p:nvPr/>
        </p:nvSpPr>
        <p:spPr>
          <a:xfrm>
            <a:off x="1147959" y="1485273"/>
            <a:ext cx="3315600" cy="399600"/>
          </a:xfrm>
          <a:prstGeom prst="rect">
            <a:avLst/>
          </a:prstGeom>
          <a:noFill/>
          <a:ln/>
        </p:spPr>
        <p:txBody>
          <a:bodyPr wrap="none" rtlCol="0" anchor="ctr">
            <a:normAutofit/>
          </a:bodyPr>
          <a:lstStyle/>
          <a:p>
            <a:pPr marL="0" indent="0">
              <a:buNone/>
            </a:pPr>
            <a:r>
              <a:rPr lang="es-ES" sz="1600" i="0" dirty="0">
                <a:solidFill>
                  <a:srgbClr val="1E2534"/>
                </a:solidFill>
                <a:effectLst/>
                <a:latin typeface="Roboto" panose="02000000000000000000" pitchFamily="2" charset="0"/>
              </a:rPr>
              <a:t>Turismo repunta en Sinaloa en...</a:t>
            </a:r>
            <a:endParaRPr lang="en-US" sz="1600" dirty="0">
              <a:latin typeface="Roboto Thin" panose="02000000000000000000" pitchFamily="2" charset="0"/>
              <a:ea typeface="Roboto Thin" panose="02000000000000000000" pitchFamily="2" charset="0"/>
            </a:endParaRPr>
          </a:p>
        </p:txBody>
      </p:sp>
      <p:pic>
        <p:nvPicPr>
          <p:cNvPr id="21" name="Imagen 20">
            <a:extLst>
              <a:ext uri="{FF2B5EF4-FFF2-40B4-BE49-F238E27FC236}">
                <a16:creationId xmlns:a16="http://schemas.microsoft.com/office/drawing/2014/main" id="{4E567C22-DE53-1764-27FB-3F5CDDB304EE}"/>
              </a:ext>
            </a:extLst>
          </p:cNvPr>
          <p:cNvPicPr>
            <a:picLocks noChangeAspect="1"/>
          </p:cNvPicPr>
          <p:nvPr/>
        </p:nvPicPr>
        <p:blipFill>
          <a:blip r:embed="rId8"/>
          <a:stretch>
            <a:fillRect/>
          </a:stretch>
        </p:blipFill>
        <p:spPr>
          <a:xfrm>
            <a:off x="549876" y="1503569"/>
            <a:ext cx="460794" cy="488442"/>
          </a:xfrm>
          <a:prstGeom prst="rect">
            <a:avLst/>
          </a:prstGeom>
        </p:spPr>
      </p:pic>
      <p:sp>
        <p:nvSpPr>
          <p:cNvPr id="25" name="Shape 4">
            <a:extLst>
              <a:ext uri="{FF2B5EF4-FFF2-40B4-BE49-F238E27FC236}">
                <a16:creationId xmlns:a16="http://schemas.microsoft.com/office/drawing/2014/main" id="{1C60EC4D-5B1D-5814-F424-E289427900C2}"/>
              </a:ext>
            </a:extLst>
          </p:cNvPr>
          <p:cNvSpPr/>
          <p:nvPr/>
        </p:nvSpPr>
        <p:spPr>
          <a:xfrm>
            <a:off x="4461759" y="1558298"/>
            <a:ext cx="1000800" cy="334800"/>
          </a:xfrm>
          <a:prstGeom prst="roundRect">
            <a:avLst>
              <a:gd name="adj" fmla="val 136559"/>
            </a:avLst>
          </a:prstGeom>
          <a:solidFill>
            <a:srgbClr val="F3FFF3"/>
          </a:solidFill>
          <a:ln/>
        </p:spPr>
        <p:txBody>
          <a:bodyPr/>
          <a:lstStyle/>
          <a:p>
            <a:endParaRPr lang="es-MX">
              <a:latin typeface="Roboto Thin" panose="02000000000000000000" pitchFamily="2" charset="0"/>
              <a:ea typeface="Roboto Thin" panose="02000000000000000000" pitchFamily="2" charset="0"/>
            </a:endParaRPr>
          </a:p>
        </p:txBody>
      </p:sp>
      <p:sp>
        <p:nvSpPr>
          <p:cNvPr id="27" name="Text 5">
            <a:extLst>
              <a:ext uri="{FF2B5EF4-FFF2-40B4-BE49-F238E27FC236}">
                <a16:creationId xmlns:a16="http://schemas.microsoft.com/office/drawing/2014/main" id="{A5ADC2AF-F96A-311A-C360-8AABE519BA2B}"/>
              </a:ext>
            </a:extLst>
          </p:cNvPr>
          <p:cNvSpPr/>
          <p:nvPr/>
        </p:nvSpPr>
        <p:spPr>
          <a:xfrm>
            <a:off x="4461759" y="1558298"/>
            <a:ext cx="1000800" cy="334800"/>
          </a:xfrm>
          <a:prstGeom prst="rect">
            <a:avLst/>
          </a:prstGeom>
          <a:noFill/>
          <a:ln/>
        </p:spPr>
        <p:txBody>
          <a:bodyPr wrap="square" rtlCol="0" anchor="ctr"/>
          <a:lstStyle/>
          <a:p>
            <a:pPr marL="0" indent="0" algn="ctr">
              <a:buNone/>
            </a:pPr>
            <a:r>
              <a:rPr lang="en-US" sz="1200" b="1" dirty="0" err="1">
                <a:solidFill>
                  <a:srgbClr val="0FB36C"/>
                </a:solidFill>
                <a:latin typeface="Roboto Thin" panose="02000000000000000000" pitchFamily="2" charset="0"/>
                <a:ea typeface="Roboto Thin" panose="02000000000000000000" pitchFamily="2" charset="0"/>
              </a:rPr>
              <a:t>Positivo</a:t>
            </a:r>
            <a:endParaRPr lang="en-US" sz="1200" dirty="0">
              <a:latin typeface="Roboto Thin" panose="02000000000000000000" pitchFamily="2" charset="0"/>
              <a:ea typeface="Roboto Thin" panose="02000000000000000000" pitchFamily="2" charset="0"/>
            </a:endParaRPr>
          </a:p>
        </p:txBody>
      </p:sp>
      <p:pic>
        <p:nvPicPr>
          <p:cNvPr id="30" name="Imagen 29">
            <a:hlinkClick r:id="rId9"/>
            <a:extLst>
              <a:ext uri="{FF2B5EF4-FFF2-40B4-BE49-F238E27FC236}">
                <a16:creationId xmlns:a16="http://schemas.microsoft.com/office/drawing/2014/main" id="{F434B638-D533-BD94-B189-73638B2C5D8F}"/>
              </a:ext>
            </a:extLst>
          </p:cNvPr>
          <p:cNvPicPr>
            <a:picLocks noChangeAspect="1"/>
          </p:cNvPicPr>
          <p:nvPr/>
        </p:nvPicPr>
        <p:blipFill>
          <a:blip r:embed="rId10"/>
          <a:stretch>
            <a:fillRect/>
          </a:stretch>
        </p:blipFill>
        <p:spPr>
          <a:xfrm>
            <a:off x="538839" y="3096946"/>
            <a:ext cx="609120" cy="381362"/>
          </a:xfrm>
          <a:prstGeom prst="rect">
            <a:avLst/>
          </a:prstGeom>
        </p:spPr>
      </p:pic>
      <p:pic>
        <p:nvPicPr>
          <p:cNvPr id="33" name="Imagen 32">
            <a:extLst>
              <a:ext uri="{FF2B5EF4-FFF2-40B4-BE49-F238E27FC236}">
                <a16:creationId xmlns:a16="http://schemas.microsoft.com/office/drawing/2014/main" id="{4E080519-1C20-1EB0-1A2C-A69C67F7CE8B}"/>
              </a:ext>
            </a:extLst>
          </p:cNvPr>
          <p:cNvPicPr>
            <a:picLocks noChangeAspect="1"/>
          </p:cNvPicPr>
          <p:nvPr/>
        </p:nvPicPr>
        <p:blipFill>
          <a:blip r:embed="rId11"/>
          <a:stretch>
            <a:fillRect/>
          </a:stretch>
        </p:blipFill>
        <p:spPr>
          <a:xfrm>
            <a:off x="608458" y="4709538"/>
            <a:ext cx="550538" cy="435309"/>
          </a:xfrm>
          <a:prstGeom prst="rect">
            <a:avLst/>
          </a:prstGeom>
        </p:spPr>
      </p:pic>
      <p:pic>
        <p:nvPicPr>
          <p:cNvPr id="40" name="Imagen 39">
            <a:extLst>
              <a:ext uri="{FF2B5EF4-FFF2-40B4-BE49-F238E27FC236}">
                <a16:creationId xmlns:a16="http://schemas.microsoft.com/office/drawing/2014/main" id="{2C1BFFC4-524A-490B-FEE7-81CA4CFECDDA}"/>
              </a:ext>
            </a:extLst>
          </p:cNvPr>
          <p:cNvPicPr>
            <a:picLocks noChangeAspect="1"/>
          </p:cNvPicPr>
          <p:nvPr/>
        </p:nvPicPr>
        <p:blipFill>
          <a:blip r:embed="rId12"/>
          <a:stretch>
            <a:fillRect/>
          </a:stretch>
        </p:blipFill>
        <p:spPr>
          <a:xfrm>
            <a:off x="6294370" y="1507561"/>
            <a:ext cx="413578" cy="490779"/>
          </a:xfrm>
          <a:prstGeom prst="rect">
            <a:avLst/>
          </a:prstGeom>
        </p:spPr>
      </p:pic>
      <p:pic>
        <p:nvPicPr>
          <p:cNvPr id="43" name="Imagen 42">
            <a:extLst>
              <a:ext uri="{FF2B5EF4-FFF2-40B4-BE49-F238E27FC236}">
                <a16:creationId xmlns:a16="http://schemas.microsoft.com/office/drawing/2014/main" id="{D80EB427-72E8-A633-996E-01C1C9217E8E}"/>
              </a:ext>
            </a:extLst>
          </p:cNvPr>
          <p:cNvPicPr>
            <a:picLocks noChangeAspect="1"/>
          </p:cNvPicPr>
          <p:nvPr/>
        </p:nvPicPr>
        <p:blipFill>
          <a:blip r:embed="rId13"/>
          <a:stretch>
            <a:fillRect/>
          </a:stretch>
        </p:blipFill>
        <p:spPr>
          <a:xfrm>
            <a:off x="6170272" y="3065286"/>
            <a:ext cx="597920" cy="581761"/>
          </a:xfrm>
          <a:prstGeom prst="rect">
            <a:avLst/>
          </a:prstGeom>
        </p:spPr>
      </p:pic>
    </p:spTree>
    <p:extLst>
      <p:ext uri="{BB962C8B-B14F-4D97-AF65-F5344CB8AC3E}">
        <p14:creationId xmlns:p14="http://schemas.microsoft.com/office/powerpoint/2010/main" val="656506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E96EA-24CB-F60B-942A-62099F1C1DD9}"/>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C11AE8D4-2FFC-1704-552A-A0C29B12693F}"/>
              </a:ext>
            </a:extLst>
          </p:cNvPr>
          <p:cNvSpPr txBox="1"/>
          <p:nvPr/>
        </p:nvSpPr>
        <p:spPr>
          <a:xfrm>
            <a:off x="0" y="288494"/>
            <a:ext cx="12191999" cy="635559"/>
          </a:xfrm>
          <a:prstGeom prst="rect">
            <a:avLst/>
          </a:prstGeom>
          <a:noFill/>
        </p:spPr>
        <p:txBody>
          <a:bodyPr wrap="square" rtlCol="0">
            <a:spAutoFit/>
          </a:bodyPr>
          <a:lstStyle/>
          <a:p>
            <a:pPr algn="ctr"/>
            <a:r>
              <a:rPr lang="es-MX" sz="3530" dirty="0">
                <a:latin typeface="Lato Hairline" panose="020F0202020204030203" pitchFamily="34" charset="0"/>
              </a:rPr>
              <a:t>MENCIONES NEGATIVAS</a:t>
            </a:r>
          </a:p>
        </p:txBody>
      </p:sp>
      <p:sp>
        <p:nvSpPr>
          <p:cNvPr id="3" name="Marcador de número de diapositiva 2">
            <a:extLst>
              <a:ext uri="{FF2B5EF4-FFF2-40B4-BE49-F238E27FC236}">
                <a16:creationId xmlns:a16="http://schemas.microsoft.com/office/drawing/2014/main" id="{12CAC9DA-EDDA-9265-CB1D-3DECEBA5F5C4}"/>
              </a:ext>
            </a:extLst>
          </p:cNvPr>
          <p:cNvSpPr>
            <a:spLocks noGrp="1"/>
          </p:cNvSpPr>
          <p:nvPr>
            <p:ph type="sldNum" sz="quarter" idx="12"/>
          </p:nvPr>
        </p:nvSpPr>
        <p:spPr/>
        <p:txBody>
          <a:bodyPr/>
          <a:lstStyle/>
          <a:p>
            <a:fld id="{BCD50E75-C482-D349-A535-D00DC07670B7}" type="slidenum">
              <a:rPr lang="es-MX" smtClean="0"/>
              <a:t>34</a:t>
            </a:fld>
            <a:endParaRPr lang="es-MX"/>
          </a:p>
        </p:txBody>
      </p:sp>
      <p:sp>
        <p:nvSpPr>
          <p:cNvPr id="36" name="CuadroTexto 35">
            <a:extLst>
              <a:ext uri="{FF2B5EF4-FFF2-40B4-BE49-F238E27FC236}">
                <a16:creationId xmlns:a16="http://schemas.microsoft.com/office/drawing/2014/main" id="{01440EBB-5790-6C4F-5130-724D92F770CE}"/>
              </a:ext>
            </a:extLst>
          </p:cNvPr>
          <p:cNvSpPr txBox="1"/>
          <p:nvPr/>
        </p:nvSpPr>
        <p:spPr>
          <a:xfrm>
            <a:off x="3047196" y="847387"/>
            <a:ext cx="6097604" cy="369332"/>
          </a:xfrm>
          <a:prstGeom prst="rect">
            <a:avLst/>
          </a:prstGeom>
          <a:noFill/>
        </p:spPr>
        <p:txBody>
          <a:bodyPr wrap="square">
            <a:spAutoFit/>
          </a:bodyPr>
          <a:lstStyle/>
          <a:p>
            <a:pPr algn="ctr"/>
            <a:r>
              <a:rPr lang="es-MX" sz="1800" i="1" dirty="0">
                <a:solidFill>
                  <a:srgbClr val="FF0000"/>
                </a:solidFill>
                <a:latin typeface="Playfair Display" panose="00000500000000000000" pitchFamily="50" charset="0"/>
              </a:rPr>
              <a:t>Palabra: Mazatlán</a:t>
            </a:r>
            <a:endParaRPr lang="es-MX" dirty="0"/>
          </a:p>
        </p:txBody>
      </p:sp>
      <p:sp>
        <p:nvSpPr>
          <p:cNvPr id="4" name="Elipse 3">
            <a:extLst>
              <a:ext uri="{FF2B5EF4-FFF2-40B4-BE49-F238E27FC236}">
                <a16:creationId xmlns:a16="http://schemas.microsoft.com/office/drawing/2014/main" id="{EF0266CC-40FC-0675-D96A-D8EE6DAE8F0E}"/>
              </a:ext>
            </a:extLst>
          </p:cNvPr>
          <p:cNvSpPr/>
          <p:nvPr/>
        </p:nvSpPr>
        <p:spPr>
          <a:xfrm>
            <a:off x="695103" y="3629425"/>
            <a:ext cx="1750321" cy="537414"/>
          </a:xfrm>
          <a:prstGeom prst="ellipse">
            <a:avLst/>
          </a:prstGeom>
          <a:noFill/>
          <a:ln w="38100">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sp>
        <p:nvSpPr>
          <p:cNvPr id="5" name="Shape 2">
            <a:extLst>
              <a:ext uri="{FF2B5EF4-FFF2-40B4-BE49-F238E27FC236}">
                <a16:creationId xmlns:a16="http://schemas.microsoft.com/office/drawing/2014/main" id="{FC487387-B33A-3C29-52C2-C763989A015A}"/>
              </a:ext>
            </a:extLst>
          </p:cNvPr>
          <p:cNvSpPr/>
          <p:nvPr/>
        </p:nvSpPr>
        <p:spPr>
          <a:xfrm>
            <a:off x="314181" y="3030449"/>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6" name="Shape 3">
            <a:extLst>
              <a:ext uri="{FF2B5EF4-FFF2-40B4-BE49-F238E27FC236}">
                <a16:creationId xmlns:a16="http://schemas.microsoft.com/office/drawing/2014/main" id="{BEE0D54B-2409-8061-2309-722E237CA86E}"/>
              </a:ext>
            </a:extLst>
          </p:cNvPr>
          <p:cNvSpPr/>
          <p:nvPr/>
        </p:nvSpPr>
        <p:spPr>
          <a:xfrm>
            <a:off x="314181" y="3027018"/>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Thin" panose="02000000000000000000" pitchFamily="2" charset="0"/>
              <a:ea typeface="Roboto Thin" panose="02000000000000000000" pitchFamily="2" charset="0"/>
            </a:endParaRPr>
          </a:p>
        </p:txBody>
      </p:sp>
      <p:sp>
        <p:nvSpPr>
          <p:cNvPr id="7" name="Text 6">
            <a:hlinkClick r:id="rId2"/>
            <a:extLst>
              <a:ext uri="{FF2B5EF4-FFF2-40B4-BE49-F238E27FC236}">
                <a16:creationId xmlns:a16="http://schemas.microsoft.com/office/drawing/2014/main" id="{B0AEB4D6-8D8E-3313-B321-ED98BFE4A14E}"/>
              </a:ext>
            </a:extLst>
          </p:cNvPr>
          <p:cNvSpPr/>
          <p:nvPr/>
        </p:nvSpPr>
        <p:spPr>
          <a:xfrm>
            <a:off x="1102581" y="3199649"/>
            <a:ext cx="3315600" cy="399600"/>
          </a:xfrm>
          <a:prstGeom prst="rect">
            <a:avLst/>
          </a:prstGeom>
          <a:noFill/>
          <a:ln/>
        </p:spPr>
        <p:txBody>
          <a:bodyPr wrap="none" rtlCol="0" anchor="ctr">
            <a:normAutofit/>
          </a:bodyPr>
          <a:lstStyle/>
          <a:p>
            <a:pPr marL="0" indent="0">
              <a:buNone/>
            </a:pPr>
            <a:r>
              <a:rPr lang="en-US" sz="1600" b="0" i="0" dirty="0" err="1">
                <a:solidFill>
                  <a:srgbClr val="1E2534"/>
                </a:solidFill>
                <a:effectLst/>
                <a:latin typeface="Roboto" panose="02000000000000000000" pitchFamily="2" charset="0"/>
              </a:rPr>
              <a:t>lefarzepol</a:t>
            </a:r>
            <a:endParaRPr lang="en-US" sz="1600" dirty="0">
              <a:latin typeface="Roboto Thin" panose="02000000000000000000" pitchFamily="2" charset="0"/>
              <a:ea typeface="Roboto Thin" panose="02000000000000000000" pitchFamily="2" charset="0"/>
            </a:endParaRPr>
          </a:p>
        </p:txBody>
      </p:sp>
      <p:sp>
        <p:nvSpPr>
          <p:cNvPr id="8" name="Text 7">
            <a:extLst>
              <a:ext uri="{FF2B5EF4-FFF2-40B4-BE49-F238E27FC236}">
                <a16:creationId xmlns:a16="http://schemas.microsoft.com/office/drawing/2014/main" id="{1ED36ABF-04D8-AFF9-0530-4D0CB7374821}"/>
              </a:ext>
            </a:extLst>
          </p:cNvPr>
          <p:cNvSpPr/>
          <p:nvPr/>
        </p:nvSpPr>
        <p:spPr>
          <a:xfrm>
            <a:off x="1102581" y="3566849"/>
            <a:ext cx="4467259" cy="183400"/>
          </a:xfrm>
          <a:prstGeom prst="rect">
            <a:avLst/>
          </a:prstGeom>
          <a:noFill/>
          <a:ln/>
        </p:spPr>
        <p:txBody>
          <a:bodyPr wrap="square" rtlCol="0" anchor="ctr"/>
          <a:lstStyle/>
          <a:p>
            <a:pPr algn="l"/>
            <a:r>
              <a:rPr lang="pt-BR" sz="1000" dirty="0">
                <a:solidFill>
                  <a:srgbClr val="7B8FA2"/>
                </a:solidFill>
                <a:latin typeface="Roboto" panose="02000000000000000000" pitchFamily="2" charset="0"/>
              </a:rPr>
              <a:t>553 seguidores		568 vistas	2025-04-27</a:t>
            </a:r>
            <a:endParaRPr lang="es-MX" sz="1000" b="0" i="0" dirty="0">
              <a:solidFill>
                <a:srgbClr val="7B8FA2"/>
              </a:solidFill>
              <a:effectLst/>
              <a:latin typeface="Roboto" panose="02000000000000000000" pitchFamily="2" charset="0"/>
            </a:endParaRPr>
          </a:p>
        </p:txBody>
      </p:sp>
      <p:sp>
        <p:nvSpPr>
          <p:cNvPr id="9" name="Text 8">
            <a:extLst>
              <a:ext uri="{FF2B5EF4-FFF2-40B4-BE49-F238E27FC236}">
                <a16:creationId xmlns:a16="http://schemas.microsoft.com/office/drawing/2014/main" id="{2F7CE81A-A305-448C-54E1-6202A7F2C955}"/>
              </a:ext>
            </a:extLst>
          </p:cNvPr>
          <p:cNvSpPr/>
          <p:nvPr/>
        </p:nvSpPr>
        <p:spPr>
          <a:xfrm>
            <a:off x="436581" y="3826049"/>
            <a:ext cx="4978800" cy="507600"/>
          </a:xfrm>
          <a:prstGeom prst="rect">
            <a:avLst/>
          </a:prstGeom>
          <a:noFill/>
          <a:ln/>
        </p:spPr>
        <p:txBody>
          <a:bodyPr wrap="square" rtlCol="0" anchor="ctr"/>
          <a:lstStyle/>
          <a:p>
            <a:pPr marL="0" indent="0">
              <a:buNone/>
            </a:pPr>
            <a:r>
              <a:rPr lang="en-US" sz="1400" dirty="0">
                <a:solidFill>
                  <a:srgbClr val="1E2534"/>
                </a:solidFill>
                <a:latin typeface="Roboto Thin" panose="02000000000000000000" pitchFamily="2" charset="0"/>
                <a:ea typeface="Roboto Thin" panose="02000000000000000000" pitchFamily="2" charset="0"/>
              </a:rPr>
              <a:t>a @fidelazo7 </a:t>
            </a:r>
            <a:r>
              <a:rPr lang="en-US" sz="1400" dirty="0" err="1">
                <a:solidFill>
                  <a:srgbClr val="1E2534"/>
                </a:solidFill>
                <a:latin typeface="Roboto Thin" panose="02000000000000000000" pitchFamily="2" charset="0"/>
                <a:ea typeface="Roboto Thin" panose="02000000000000000000" pitchFamily="2" charset="0"/>
              </a:rPr>
              <a:t>saludos</a:t>
            </a:r>
            <a:r>
              <a:rPr lang="en-US" sz="1400" dirty="0">
                <a:solidFill>
                  <a:srgbClr val="1E2534"/>
                </a:solidFill>
                <a:latin typeface="Roboto Thin" panose="02000000000000000000" pitchFamily="2" charset="0"/>
                <a:ea typeface="Roboto Thin" panose="02000000000000000000" pitchFamily="2" charset="0"/>
              </a:rPr>
              <a:t> </a:t>
            </a:r>
            <a:r>
              <a:rPr lang="en-US" sz="1400" dirty="0" err="1">
                <a:solidFill>
                  <a:srgbClr val="1E2534"/>
                </a:solidFill>
                <a:latin typeface="Roboto Thin" panose="02000000000000000000" pitchFamily="2" charset="0"/>
                <a:ea typeface="Roboto Thin" panose="02000000000000000000" pitchFamily="2" charset="0"/>
              </a:rPr>
              <a:t>desde</a:t>
            </a:r>
            <a:r>
              <a:rPr lang="en-US" sz="1400" dirty="0">
                <a:solidFill>
                  <a:srgbClr val="1E2534"/>
                </a:solidFill>
                <a:latin typeface="Roboto Thin" panose="02000000000000000000" pitchFamily="2" charset="0"/>
                <a:ea typeface="Roboto Thin" panose="02000000000000000000" pitchFamily="2" charset="0"/>
              </a:rPr>
              <a:t> Mazatlán Sinaloa #bikers #biker #ss2025 #maleconmazatlan #mazatlan #sinaloa #semanainternacionaldelamoto</a:t>
            </a:r>
            <a:endParaRPr lang="en-US" sz="1400" dirty="0">
              <a:latin typeface="Roboto Thin" panose="02000000000000000000" pitchFamily="2" charset="0"/>
              <a:ea typeface="Roboto Thin" panose="02000000000000000000" pitchFamily="2" charset="0"/>
            </a:endParaRPr>
          </a:p>
        </p:txBody>
      </p:sp>
      <p:sp>
        <p:nvSpPr>
          <p:cNvPr id="10" name="Shape 4">
            <a:extLst>
              <a:ext uri="{FF2B5EF4-FFF2-40B4-BE49-F238E27FC236}">
                <a16:creationId xmlns:a16="http://schemas.microsoft.com/office/drawing/2014/main" id="{B82E0DD8-CAC6-5F98-1211-54134653E9F7}"/>
              </a:ext>
            </a:extLst>
          </p:cNvPr>
          <p:cNvSpPr/>
          <p:nvPr/>
        </p:nvSpPr>
        <p:spPr>
          <a:xfrm>
            <a:off x="4414581" y="3217349"/>
            <a:ext cx="1000800" cy="334800"/>
          </a:xfrm>
          <a:prstGeom prst="roundRect">
            <a:avLst>
              <a:gd name="adj" fmla="val 136559"/>
            </a:avLst>
          </a:prstGeom>
          <a:solidFill>
            <a:srgbClr val="FFEBEB"/>
          </a:solidFill>
          <a:ln>
            <a:noFill/>
          </a:ln>
        </p:spPr>
        <p:txBody>
          <a:bodyPr/>
          <a:lstStyle/>
          <a:p>
            <a:endParaRPr lang="es-MX">
              <a:latin typeface="Roboto Thin" panose="02000000000000000000" pitchFamily="2" charset="0"/>
              <a:ea typeface="Roboto Thin" panose="02000000000000000000" pitchFamily="2" charset="0"/>
            </a:endParaRPr>
          </a:p>
        </p:txBody>
      </p:sp>
      <p:sp>
        <p:nvSpPr>
          <p:cNvPr id="11" name="Text 5">
            <a:extLst>
              <a:ext uri="{FF2B5EF4-FFF2-40B4-BE49-F238E27FC236}">
                <a16:creationId xmlns:a16="http://schemas.microsoft.com/office/drawing/2014/main" id="{D2F0FC6C-BD17-6A8A-B541-7D3BC0FE7C94}"/>
              </a:ext>
            </a:extLst>
          </p:cNvPr>
          <p:cNvSpPr/>
          <p:nvPr/>
        </p:nvSpPr>
        <p:spPr>
          <a:xfrm>
            <a:off x="4414581" y="3209528"/>
            <a:ext cx="1000800" cy="334800"/>
          </a:xfrm>
          <a:prstGeom prst="rect">
            <a:avLst/>
          </a:prstGeom>
          <a:noFill/>
          <a:ln/>
        </p:spPr>
        <p:txBody>
          <a:bodyPr wrap="square" rtlCol="0" anchor="ctr"/>
          <a:lstStyle/>
          <a:p>
            <a:pPr marL="0" indent="0" algn="ctr">
              <a:buNone/>
            </a:pPr>
            <a:r>
              <a:rPr lang="en-US" sz="1200" b="1" dirty="0" err="1">
                <a:solidFill>
                  <a:srgbClr val="FF0000"/>
                </a:solidFill>
                <a:latin typeface="Roboto Thin" panose="02000000000000000000" pitchFamily="2" charset="0"/>
                <a:ea typeface="Roboto Thin" panose="02000000000000000000" pitchFamily="2" charset="0"/>
              </a:rPr>
              <a:t>Negativo</a:t>
            </a:r>
            <a:endParaRPr lang="en-US" sz="1200" dirty="0">
              <a:solidFill>
                <a:srgbClr val="FF0000"/>
              </a:solidFill>
              <a:latin typeface="Roboto Thin" panose="02000000000000000000" pitchFamily="2" charset="0"/>
              <a:ea typeface="Roboto Thin" panose="02000000000000000000" pitchFamily="2" charset="0"/>
            </a:endParaRPr>
          </a:p>
        </p:txBody>
      </p:sp>
      <p:sp>
        <p:nvSpPr>
          <p:cNvPr id="32" name="Elipse 31">
            <a:extLst>
              <a:ext uri="{FF2B5EF4-FFF2-40B4-BE49-F238E27FC236}">
                <a16:creationId xmlns:a16="http://schemas.microsoft.com/office/drawing/2014/main" id="{4B7F75D2-5D0B-4D61-7623-28EF9D6C54E0}"/>
              </a:ext>
            </a:extLst>
          </p:cNvPr>
          <p:cNvSpPr/>
          <p:nvPr/>
        </p:nvSpPr>
        <p:spPr>
          <a:xfrm>
            <a:off x="695103" y="5163638"/>
            <a:ext cx="1750321" cy="537414"/>
          </a:xfrm>
          <a:prstGeom prst="ellipse">
            <a:avLst/>
          </a:prstGeom>
          <a:noFill/>
          <a:ln w="38100">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sp>
        <p:nvSpPr>
          <p:cNvPr id="33" name="Shape 2">
            <a:extLst>
              <a:ext uri="{FF2B5EF4-FFF2-40B4-BE49-F238E27FC236}">
                <a16:creationId xmlns:a16="http://schemas.microsoft.com/office/drawing/2014/main" id="{30DF6DCB-0405-FF9D-DE49-736ACB96A086}"/>
              </a:ext>
            </a:extLst>
          </p:cNvPr>
          <p:cNvSpPr/>
          <p:nvPr/>
        </p:nvSpPr>
        <p:spPr>
          <a:xfrm>
            <a:off x="314181" y="4564662"/>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35" name="Shape 3">
            <a:extLst>
              <a:ext uri="{FF2B5EF4-FFF2-40B4-BE49-F238E27FC236}">
                <a16:creationId xmlns:a16="http://schemas.microsoft.com/office/drawing/2014/main" id="{1E38ED46-8B49-22E0-18D0-6C9455310222}"/>
              </a:ext>
            </a:extLst>
          </p:cNvPr>
          <p:cNvSpPr/>
          <p:nvPr/>
        </p:nvSpPr>
        <p:spPr>
          <a:xfrm>
            <a:off x="314181" y="4561231"/>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Thin" panose="02000000000000000000" pitchFamily="2" charset="0"/>
              <a:ea typeface="Roboto Thin" panose="02000000000000000000" pitchFamily="2" charset="0"/>
            </a:endParaRPr>
          </a:p>
        </p:txBody>
      </p:sp>
      <p:sp>
        <p:nvSpPr>
          <p:cNvPr id="37" name="Text 6">
            <a:hlinkClick r:id="rId3"/>
            <a:extLst>
              <a:ext uri="{FF2B5EF4-FFF2-40B4-BE49-F238E27FC236}">
                <a16:creationId xmlns:a16="http://schemas.microsoft.com/office/drawing/2014/main" id="{09217D7A-AA5A-87BE-0D83-9765BB246279}"/>
              </a:ext>
            </a:extLst>
          </p:cNvPr>
          <p:cNvSpPr/>
          <p:nvPr/>
        </p:nvSpPr>
        <p:spPr>
          <a:xfrm>
            <a:off x="1102581" y="4733862"/>
            <a:ext cx="3315600" cy="399600"/>
          </a:xfrm>
          <a:prstGeom prst="rect">
            <a:avLst/>
          </a:prstGeom>
          <a:noFill/>
          <a:ln/>
        </p:spPr>
        <p:txBody>
          <a:bodyPr wrap="none" rtlCol="0" anchor="ctr">
            <a:normAutofit/>
          </a:bodyPr>
          <a:lstStyle/>
          <a:p>
            <a:pPr marL="0" indent="0">
              <a:buNone/>
            </a:pPr>
            <a:r>
              <a:rPr lang="es-ES" sz="1600" b="0" i="0" dirty="0">
                <a:solidFill>
                  <a:srgbClr val="1E2534"/>
                </a:solidFill>
                <a:effectLst/>
                <a:latin typeface="Roboto" panose="02000000000000000000" pitchFamily="2" charset="0"/>
              </a:rPr>
              <a:t>elnotichero</a:t>
            </a:r>
            <a:endParaRPr lang="en-US" sz="1600" dirty="0">
              <a:latin typeface="Roboto Thin" panose="02000000000000000000" pitchFamily="2" charset="0"/>
              <a:ea typeface="Roboto Thin" panose="02000000000000000000" pitchFamily="2" charset="0"/>
            </a:endParaRPr>
          </a:p>
        </p:txBody>
      </p:sp>
      <p:sp>
        <p:nvSpPr>
          <p:cNvPr id="38" name="Text 7">
            <a:extLst>
              <a:ext uri="{FF2B5EF4-FFF2-40B4-BE49-F238E27FC236}">
                <a16:creationId xmlns:a16="http://schemas.microsoft.com/office/drawing/2014/main" id="{BADCFBAA-2746-810E-7E99-B5F4B4605025}"/>
              </a:ext>
            </a:extLst>
          </p:cNvPr>
          <p:cNvSpPr/>
          <p:nvPr/>
        </p:nvSpPr>
        <p:spPr>
          <a:xfrm>
            <a:off x="1102581" y="5101062"/>
            <a:ext cx="4467259" cy="183400"/>
          </a:xfrm>
          <a:prstGeom prst="rect">
            <a:avLst/>
          </a:prstGeom>
          <a:noFill/>
          <a:ln/>
        </p:spPr>
        <p:txBody>
          <a:bodyPr wrap="square" rtlCol="0" anchor="ctr"/>
          <a:lstStyle/>
          <a:p>
            <a:pPr algn="l"/>
            <a:r>
              <a:rPr lang="pt-BR" sz="1000" dirty="0">
                <a:solidFill>
                  <a:srgbClr val="7B8FA2"/>
                </a:solidFill>
                <a:latin typeface="Roboto" panose="02000000000000000000" pitchFamily="2" charset="0"/>
              </a:rPr>
              <a:t>334 seguidores		102K vistas	2025-04-26</a:t>
            </a:r>
            <a:endParaRPr lang="es-MX" sz="1000" b="0" i="0" dirty="0">
              <a:solidFill>
                <a:srgbClr val="7B8FA2"/>
              </a:solidFill>
              <a:effectLst/>
              <a:latin typeface="Roboto" panose="02000000000000000000" pitchFamily="2" charset="0"/>
            </a:endParaRPr>
          </a:p>
        </p:txBody>
      </p:sp>
      <p:sp>
        <p:nvSpPr>
          <p:cNvPr id="39" name="Text 8">
            <a:extLst>
              <a:ext uri="{FF2B5EF4-FFF2-40B4-BE49-F238E27FC236}">
                <a16:creationId xmlns:a16="http://schemas.microsoft.com/office/drawing/2014/main" id="{1B2748E4-E015-6CF0-59EB-9571E7F25413}"/>
              </a:ext>
            </a:extLst>
          </p:cNvPr>
          <p:cNvSpPr/>
          <p:nvPr/>
        </p:nvSpPr>
        <p:spPr>
          <a:xfrm>
            <a:off x="436581" y="5360262"/>
            <a:ext cx="4978800" cy="507600"/>
          </a:xfrm>
          <a:prstGeom prst="rect">
            <a:avLst/>
          </a:prstGeom>
          <a:noFill/>
          <a:ln/>
        </p:spPr>
        <p:txBody>
          <a:bodyPr wrap="square" rtlCol="0" anchor="ctr"/>
          <a:lstStyle/>
          <a:p>
            <a:pPr marL="0" indent="0">
              <a:buNone/>
            </a:pPr>
            <a:r>
              <a:rPr lang="es-ES" sz="1400" dirty="0">
                <a:solidFill>
                  <a:srgbClr val="1E2534"/>
                </a:solidFill>
                <a:latin typeface="Roboto Thin" panose="02000000000000000000" pitchFamily="2" charset="0"/>
                <a:ea typeface="Roboto Thin" panose="02000000000000000000" pitchFamily="2" charset="0"/>
              </a:rPr>
              <a:t>a peso los fregados en #mazatlán Se armaron los </a:t>
            </a:r>
            <a:r>
              <a:rPr lang="es-ES" sz="1400" dirty="0" err="1">
                <a:solidFill>
                  <a:srgbClr val="1E2534"/>
                </a:solidFill>
                <a:latin typeface="Roboto Thin" panose="02000000000000000000" pitchFamily="2" charset="0"/>
                <a:ea typeface="Roboto Thin" panose="02000000000000000000" pitchFamily="2" charset="0"/>
              </a:rPr>
              <a:t>chigadazos</a:t>
            </a:r>
            <a:r>
              <a:rPr lang="es-ES" sz="1400" dirty="0">
                <a:solidFill>
                  <a:srgbClr val="1E2534"/>
                </a:solidFill>
                <a:latin typeface="Roboto Thin" panose="02000000000000000000" pitchFamily="2" charset="0"/>
                <a:ea typeface="Roboto Thin" panose="02000000000000000000" pitchFamily="2" charset="0"/>
              </a:rPr>
              <a:t> en pleno malecón de Mazatlán entre un grupo de músicos y motociclistas de la caravana de las motos</a:t>
            </a:r>
            <a:endParaRPr lang="en-US" sz="1400" dirty="0">
              <a:latin typeface="Roboto Thin" panose="02000000000000000000" pitchFamily="2" charset="0"/>
              <a:ea typeface="Roboto Thin" panose="02000000000000000000" pitchFamily="2" charset="0"/>
            </a:endParaRPr>
          </a:p>
        </p:txBody>
      </p:sp>
      <p:sp>
        <p:nvSpPr>
          <p:cNvPr id="42" name="Shape 4">
            <a:extLst>
              <a:ext uri="{FF2B5EF4-FFF2-40B4-BE49-F238E27FC236}">
                <a16:creationId xmlns:a16="http://schemas.microsoft.com/office/drawing/2014/main" id="{923890CA-4BC6-A1BF-6B97-538A50B125DF}"/>
              </a:ext>
            </a:extLst>
          </p:cNvPr>
          <p:cNvSpPr/>
          <p:nvPr/>
        </p:nvSpPr>
        <p:spPr>
          <a:xfrm>
            <a:off x="4414581" y="4751562"/>
            <a:ext cx="1000800" cy="334800"/>
          </a:xfrm>
          <a:prstGeom prst="roundRect">
            <a:avLst>
              <a:gd name="adj" fmla="val 136559"/>
            </a:avLst>
          </a:prstGeom>
          <a:solidFill>
            <a:srgbClr val="FFEBEB"/>
          </a:solidFill>
          <a:ln>
            <a:noFill/>
          </a:ln>
        </p:spPr>
        <p:txBody>
          <a:bodyPr/>
          <a:lstStyle/>
          <a:p>
            <a:endParaRPr lang="es-MX">
              <a:latin typeface="Roboto Thin" panose="02000000000000000000" pitchFamily="2" charset="0"/>
              <a:ea typeface="Roboto Thin" panose="02000000000000000000" pitchFamily="2" charset="0"/>
            </a:endParaRPr>
          </a:p>
        </p:txBody>
      </p:sp>
      <p:sp>
        <p:nvSpPr>
          <p:cNvPr id="43" name="Text 5">
            <a:extLst>
              <a:ext uri="{FF2B5EF4-FFF2-40B4-BE49-F238E27FC236}">
                <a16:creationId xmlns:a16="http://schemas.microsoft.com/office/drawing/2014/main" id="{C020B5CB-3869-46FE-ABEE-466910F287C7}"/>
              </a:ext>
            </a:extLst>
          </p:cNvPr>
          <p:cNvSpPr/>
          <p:nvPr/>
        </p:nvSpPr>
        <p:spPr>
          <a:xfrm>
            <a:off x="4414581" y="4743741"/>
            <a:ext cx="1000800" cy="334800"/>
          </a:xfrm>
          <a:prstGeom prst="rect">
            <a:avLst/>
          </a:prstGeom>
          <a:noFill/>
          <a:ln/>
        </p:spPr>
        <p:txBody>
          <a:bodyPr wrap="square" rtlCol="0" anchor="ctr"/>
          <a:lstStyle/>
          <a:p>
            <a:pPr marL="0" indent="0" algn="ctr">
              <a:buNone/>
            </a:pPr>
            <a:r>
              <a:rPr lang="en-US" sz="1200" b="1" dirty="0" err="1">
                <a:solidFill>
                  <a:srgbClr val="FF0000"/>
                </a:solidFill>
                <a:latin typeface="Roboto Thin" panose="02000000000000000000" pitchFamily="2" charset="0"/>
                <a:ea typeface="Roboto Thin" panose="02000000000000000000" pitchFamily="2" charset="0"/>
              </a:rPr>
              <a:t>Negativo</a:t>
            </a:r>
            <a:endParaRPr lang="en-US" sz="1200" dirty="0">
              <a:solidFill>
                <a:srgbClr val="FF0000"/>
              </a:solidFill>
              <a:latin typeface="Roboto Thin" panose="02000000000000000000" pitchFamily="2" charset="0"/>
              <a:ea typeface="Roboto Thin" panose="02000000000000000000" pitchFamily="2" charset="0"/>
            </a:endParaRPr>
          </a:p>
        </p:txBody>
      </p:sp>
      <p:sp>
        <p:nvSpPr>
          <p:cNvPr id="47" name="Elipse 46">
            <a:extLst>
              <a:ext uri="{FF2B5EF4-FFF2-40B4-BE49-F238E27FC236}">
                <a16:creationId xmlns:a16="http://schemas.microsoft.com/office/drawing/2014/main" id="{D054F36E-A28F-7F51-8C1A-43B005D7CFE5}"/>
              </a:ext>
            </a:extLst>
          </p:cNvPr>
          <p:cNvSpPr/>
          <p:nvPr/>
        </p:nvSpPr>
        <p:spPr>
          <a:xfrm>
            <a:off x="6215084" y="1944227"/>
            <a:ext cx="1750321" cy="537414"/>
          </a:xfrm>
          <a:prstGeom prst="ellipse">
            <a:avLst/>
          </a:prstGeom>
          <a:noFill/>
          <a:ln w="38100">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sp>
        <p:nvSpPr>
          <p:cNvPr id="55" name="Shape 2">
            <a:extLst>
              <a:ext uri="{FF2B5EF4-FFF2-40B4-BE49-F238E27FC236}">
                <a16:creationId xmlns:a16="http://schemas.microsoft.com/office/drawing/2014/main" id="{87EA1122-44A7-DC1C-1089-7A83115C3F1B}"/>
              </a:ext>
            </a:extLst>
          </p:cNvPr>
          <p:cNvSpPr/>
          <p:nvPr/>
        </p:nvSpPr>
        <p:spPr>
          <a:xfrm>
            <a:off x="5834162" y="1345251"/>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69" name="Shape 3">
            <a:extLst>
              <a:ext uri="{FF2B5EF4-FFF2-40B4-BE49-F238E27FC236}">
                <a16:creationId xmlns:a16="http://schemas.microsoft.com/office/drawing/2014/main" id="{F116C856-6A6B-FFA8-680B-DAF8BAA0972A}"/>
              </a:ext>
            </a:extLst>
          </p:cNvPr>
          <p:cNvSpPr/>
          <p:nvPr/>
        </p:nvSpPr>
        <p:spPr>
          <a:xfrm>
            <a:off x="5834162" y="1341820"/>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Thin" panose="02000000000000000000" pitchFamily="2" charset="0"/>
              <a:ea typeface="Roboto Thin" panose="02000000000000000000" pitchFamily="2" charset="0"/>
            </a:endParaRPr>
          </a:p>
        </p:txBody>
      </p:sp>
      <p:sp>
        <p:nvSpPr>
          <p:cNvPr id="70" name="Text 6">
            <a:hlinkClick r:id="rId4"/>
            <a:extLst>
              <a:ext uri="{FF2B5EF4-FFF2-40B4-BE49-F238E27FC236}">
                <a16:creationId xmlns:a16="http://schemas.microsoft.com/office/drawing/2014/main" id="{2791DA32-BD77-16CC-E088-A46EEB18B6D2}"/>
              </a:ext>
            </a:extLst>
          </p:cNvPr>
          <p:cNvSpPr/>
          <p:nvPr/>
        </p:nvSpPr>
        <p:spPr>
          <a:xfrm>
            <a:off x="6622562" y="1514451"/>
            <a:ext cx="3315600" cy="399600"/>
          </a:xfrm>
          <a:prstGeom prst="rect">
            <a:avLst/>
          </a:prstGeom>
          <a:noFill/>
          <a:ln/>
        </p:spPr>
        <p:txBody>
          <a:bodyPr wrap="none" rtlCol="0" anchor="ctr">
            <a:normAutofit/>
          </a:bodyPr>
          <a:lstStyle/>
          <a:p>
            <a:pPr marL="0" indent="0">
              <a:buNone/>
            </a:pPr>
            <a:r>
              <a:rPr lang="es-ES" sz="1600" b="0" i="0" dirty="0">
                <a:solidFill>
                  <a:srgbClr val="1E2534"/>
                </a:solidFill>
                <a:effectLst/>
                <a:latin typeface="Roboto" panose="02000000000000000000" pitchFamily="2" charset="0"/>
              </a:rPr>
              <a:t>El malecón lleno de motos a toda..</a:t>
            </a:r>
            <a:endParaRPr lang="en-US" sz="1600" dirty="0">
              <a:latin typeface="Roboto Thin" panose="02000000000000000000" pitchFamily="2" charset="0"/>
              <a:ea typeface="Roboto Thin" panose="02000000000000000000" pitchFamily="2" charset="0"/>
            </a:endParaRPr>
          </a:p>
        </p:txBody>
      </p:sp>
      <p:sp>
        <p:nvSpPr>
          <p:cNvPr id="71" name="Text 7">
            <a:extLst>
              <a:ext uri="{FF2B5EF4-FFF2-40B4-BE49-F238E27FC236}">
                <a16:creationId xmlns:a16="http://schemas.microsoft.com/office/drawing/2014/main" id="{66D9C4B4-16B1-A140-09A2-7611A5D695AF}"/>
              </a:ext>
            </a:extLst>
          </p:cNvPr>
          <p:cNvSpPr/>
          <p:nvPr/>
        </p:nvSpPr>
        <p:spPr>
          <a:xfrm>
            <a:off x="6622562" y="1881651"/>
            <a:ext cx="4467259" cy="183400"/>
          </a:xfrm>
          <a:prstGeom prst="rect">
            <a:avLst/>
          </a:prstGeom>
          <a:noFill/>
          <a:ln/>
        </p:spPr>
        <p:txBody>
          <a:bodyPr wrap="square" rtlCol="0" anchor="ctr"/>
          <a:lstStyle/>
          <a:p>
            <a:pPr algn="l"/>
            <a:r>
              <a:rPr lang="pt-BR" sz="1000" dirty="0">
                <a:solidFill>
                  <a:srgbClr val="7B8FA2"/>
                </a:solidFill>
                <a:latin typeface="Roboto" panose="02000000000000000000" pitchFamily="2" charset="0"/>
              </a:rPr>
              <a:t>51K seguidores		904 vistas	2025-04-25</a:t>
            </a:r>
            <a:endParaRPr lang="es-MX" sz="1000" b="0" i="0" dirty="0">
              <a:solidFill>
                <a:srgbClr val="7B8FA2"/>
              </a:solidFill>
              <a:effectLst/>
              <a:latin typeface="Roboto" panose="02000000000000000000" pitchFamily="2" charset="0"/>
            </a:endParaRPr>
          </a:p>
        </p:txBody>
      </p:sp>
      <p:sp>
        <p:nvSpPr>
          <p:cNvPr id="74" name="Text 8">
            <a:extLst>
              <a:ext uri="{FF2B5EF4-FFF2-40B4-BE49-F238E27FC236}">
                <a16:creationId xmlns:a16="http://schemas.microsoft.com/office/drawing/2014/main" id="{BFFE052D-D9AA-0913-85F3-E7146C046DE6}"/>
              </a:ext>
            </a:extLst>
          </p:cNvPr>
          <p:cNvSpPr/>
          <p:nvPr/>
        </p:nvSpPr>
        <p:spPr>
          <a:xfrm>
            <a:off x="5956562" y="2140851"/>
            <a:ext cx="4978800" cy="507600"/>
          </a:xfrm>
          <a:prstGeom prst="rect">
            <a:avLst/>
          </a:prstGeom>
          <a:noFill/>
          <a:ln/>
        </p:spPr>
        <p:txBody>
          <a:bodyPr wrap="square" rtlCol="0" anchor="ctr"/>
          <a:lstStyle/>
          <a:p>
            <a:pPr marL="0" indent="0">
              <a:buNone/>
            </a:pPr>
            <a:r>
              <a:rPr lang="es-ES" sz="1400" dirty="0">
                <a:solidFill>
                  <a:srgbClr val="1E2534"/>
                </a:solidFill>
                <a:latin typeface="Roboto Thin" panose="02000000000000000000" pitchFamily="2" charset="0"/>
                <a:ea typeface="Roboto Thin" panose="02000000000000000000" pitchFamily="2" charset="0"/>
              </a:rPr>
              <a:t>Desde temprano hasta caída la noche suenas los motores de las motos por todo Mazatlán.</a:t>
            </a:r>
            <a:endParaRPr lang="en-US" sz="1400" dirty="0">
              <a:latin typeface="Roboto Thin" panose="02000000000000000000" pitchFamily="2" charset="0"/>
              <a:ea typeface="Roboto Thin" panose="02000000000000000000" pitchFamily="2" charset="0"/>
            </a:endParaRPr>
          </a:p>
        </p:txBody>
      </p:sp>
      <p:sp>
        <p:nvSpPr>
          <p:cNvPr id="75" name="Shape 4">
            <a:extLst>
              <a:ext uri="{FF2B5EF4-FFF2-40B4-BE49-F238E27FC236}">
                <a16:creationId xmlns:a16="http://schemas.microsoft.com/office/drawing/2014/main" id="{5E43027B-89BA-088A-0B79-604AA09A456E}"/>
              </a:ext>
            </a:extLst>
          </p:cNvPr>
          <p:cNvSpPr/>
          <p:nvPr/>
        </p:nvSpPr>
        <p:spPr>
          <a:xfrm>
            <a:off x="9934562" y="1532151"/>
            <a:ext cx="1000800" cy="334800"/>
          </a:xfrm>
          <a:prstGeom prst="roundRect">
            <a:avLst>
              <a:gd name="adj" fmla="val 136559"/>
            </a:avLst>
          </a:prstGeom>
          <a:solidFill>
            <a:srgbClr val="FFEBEB"/>
          </a:solidFill>
          <a:ln>
            <a:noFill/>
          </a:ln>
        </p:spPr>
        <p:txBody>
          <a:bodyPr/>
          <a:lstStyle/>
          <a:p>
            <a:endParaRPr lang="es-MX">
              <a:latin typeface="Roboto Thin" panose="02000000000000000000" pitchFamily="2" charset="0"/>
              <a:ea typeface="Roboto Thin" panose="02000000000000000000" pitchFamily="2" charset="0"/>
            </a:endParaRPr>
          </a:p>
        </p:txBody>
      </p:sp>
      <p:sp>
        <p:nvSpPr>
          <p:cNvPr id="76" name="Text 5">
            <a:extLst>
              <a:ext uri="{FF2B5EF4-FFF2-40B4-BE49-F238E27FC236}">
                <a16:creationId xmlns:a16="http://schemas.microsoft.com/office/drawing/2014/main" id="{EA0BFE52-F3B0-E9CE-5FC6-CF31D67D9C1C}"/>
              </a:ext>
            </a:extLst>
          </p:cNvPr>
          <p:cNvSpPr/>
          <p:nvPr/>
        </p:nvSpPr>
        <p:spPr>
          <a:xfrm>
            <a:off x="9934562" y="1524330"/>
            <a:ext cx="1000800" cy="334800"/>
          </a:xfrm>
          <a:prstGeom prst="rect">
            <a:avLst/>
          </a:prstGeom>
          <a:noFill/>
          <a:ln/>
        </p:spPr>
        <p:txBody>
          <a:bodyPr wrap="square" rtlCol="0" anchor="ctr"/>
          <a:lstStyle/>
          <a:p>
            <a:pPr marL="0" indent="0" algn="ctr">
              <a:buNone/>
            </a:pPr>
            <a:r>
              <a:rPr lang="en-US" sz="1200" b="1" dirty="0" err="1">
                <a:solidFill>
                  <a:srgbClr val="FF0000"/>
                </a:solidFill>
                <a:latin typeface="Roboto Thin" panose="02000000000000000000" pitchFamily="2" charset="0"/>
                <a:ea typeface="Roboto Thin" panose="02000000000000000000" pitchFamily="2" charset="0"/>
              </a:rPr>
              <a:t>Negativo</a:t>
            </a:r>
            <a:endParaRPr lang="en-US" sz="1200" dirty="0">
              <a:solidFill>
                <a:srgbClr val="FF0000"/>
              </a:solidFill>
              <a:latin typeface="Roboto Thin" panose="02000000000000000000" pitchFamily="2" charset="0"/>
              <a:ea typeface="Roboto Thin" panose="02000000000000000000" pitchFamily="2" charset="0"/>
            </a:endParaRPr>
          </a:p>
        </p:txBody>
      </p:sp>
      <p:sp>
        <p:nvSpPr>
          <p:cNvPr id="78" name="Elipse 77">
            <a:extLst>
              <a:ext uri="{FF2B5EF4-FFF2-40B4-BE49-F238E27FC236}">
                <a16:creationId xmlns:a16="http://schemas.microsoft.com/office/drawing/2014/main" id="{96038CF5-E736-DE01-6027-E4042A390624}"/>
              </a:ext>
            </a:extLst>
          </p:cNvPr>
          <p:cNvSpPr/>
          <p:nvPr/>
        </p:nvSpPr>
        <p:spPr>
          <a:xfrm>
            <a:off x="6215084" y="3656807"/>
            <a:ext cx="1750321" cy="537414"/>
          </a:xfrm>
          <a:prstGeom prst="ellipse">
            <a:avLst/>
          </a:prstGeom>
          <a:noFill/>
          <a:ln w="38100">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sp>
        <p:nvSpPr>
          <p:cNvPr id="79" name="Shape 2">
            <a:extLst>
              <a:ext uri="{FF2B5EF4-FFF2-40B4-BE49-F238E27FC236}">
                <a16:creationId xmlns:a16="http://schemas.microsoft.com/office/drawing/2014/main" id="{B7D0C210-57BD-AA1C-181B-5782AE728F46}"/>
              </a:ext>
            </a:extLst>
          </p:cNvPr>
          <p:cNvSpPr/>
          <p:nvPr/>
        </p:nvSpPr>
        <p:spPr>
          <a:xfrm>
            <a:off x="5834162" y="3057831"/>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83" name="Shape 3">
            <a:extLst>
              <a:ext uri="{FF2B5EF4-FFF2-40B4-BE49-F238E27FC236}">
                <a16:creationId xmlns:a16="http://schemas.microsoft.com/office/drawing/2014/main" id="{42E39E32-48C4-C2E4-49FF-4634EFA298C6}"/>
              </a:ext>
            </a:extLst>
          </p:cNvPr>
          <p:cNvSpPr/>
          <p:nvPr/>
        </p:nvSpPr>
        <p:spPr>
          <a:xfrm>
            <a:off x="5834162" y="3054400"/>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Thin" panose="02000000000000000000" pitchFamily="2" charset="0"/>
              <a:ea typeface="Roboto Thin" panose="02000000000000000000" pitchFamily="2" charset="0"/>
            </a:endParaRPr>
          </a:p>
        </p:txBody>
      </p:sp>
      <p:sp>
        <p:nvSpPr>
          <p:cNvPr id="84" name="Text 6">
            <a:hlinkClick r:id="rId5"/>
            <a:extLst>
              <a:ext uri="{FF2B5EF4-FFF2-40B4-BE49-F238E27FC236}">
                <a16:creationId xmlns:a16="http://schemas.microsoft.com/office/drawing/2014/main" id="{C31D50F0-FF9D-57CA-9194-DDCDC3220B37}"/>
              </a:ext>
            </a:extLst>
          </p:cNvPr>
          <p:cNvSpPr/>
          <p:nvPr/>
        </p:nvSpPr>
        <p:spPr>
          <a:xfrm>
            <a:off x="6622562" y="3227031"/>
            <a:ext cx="3315600" cy="399600"/>
          </a:xfrm>
          <a:prstGeom prst="rect">
            <a:avLst/>
          </a:prstGeom>
          <a:noFill/>
          <a:ln/>
        </p:spPr>
        <p:txBody>
          <a:bodyPr wrap="none" rtlCol="0" anchor="ctr">
            <a:normAutofit/>
          </a:bodyPr>
          <a:lstStyle/>
          <a:p>
            <a:pPr marL="0" indent="0">
              <a:buNone/>
            </a:pPr>
            <a:r>
              <a:rPr lang="es-ES" sz="1600" b="0" i="0" dirty="0">
                <a:solidFill>
                  <a:srgbClr val="1E2534"/>
                </a:solidFill>
                <a:effectLst/>
                <a:latin typeface="Roboto" panose="02000000000000000000" pitchFamily="2" charset="0"/>
              </a:rPr>
              <a:t>Mazatlán se convierte en un… </a:t>
            </a:r>
            <a:endParaRPr lang="en-US" sz="1600" dirty="0">
              <a:latin typeface="Roboto Thin" panose="02000000000000000000" pitchFamily="2" charset="0"/>
              <a:ea typeface="Roboto Thin" panose="02000000000000000000" pitchFamily="2" charset="0"/>
            </a:endParaRPr>
          </a:p>
        </p:txBody>
      </p:sp>
      <p:sp>
        <p:nvSpPr>
          <p:cNvPr id="85" name="Text 7">
            <a:extLst>
              <a:ext uri="{FF2B5EF4-FFF2-40B4-BE49-F238E27FC236}">
                <a16:creationId xmlns:a16="http://schemas.microsoft.com/office/drawing/2014/main" id="{FB9487D3-30A7-930C-56A6-EDEDA2DB1BE1}"/>
              </a:ext>
            </a:extLst>
          </p:cNvPr>
          <p:cNvSpPr/>
          <p:nvPr/>
        </p:nvSpPr>
        <p:spPr>
          <a:xfrm>
            <a:off x="6622562" y="3594231"/>
            <a:ext cx="4467259" cy="183400"/>
          </a:xfrm>
          <a:prstGeom prst="rect">
            <a:avLst/>
          </a:prstGeom>
          <a:noFill/>
          <a:ln/>
        </p:spPr>
        <p:txBody>
          <a:bodyPr wrap="square" rtlCol="0" anchor="ctr"/>
          <a:lstStyle/>
          <a:p>
            <a:pPr algn="l"/>
            <a:r>
              <a:rPr lang="fr-FR" sz="1000" dirty="0">
                <a:solidFill>
                  <a:srgbClr val="7B8FA2"/>
                </a:solidFill>
                <a:latin typeface="Roboto" panose="02000000000000000000" pitchFamily="2" charset="0"/>
              </a:rPr>
              <a:t>27K visitas	2025-04-26</a:t>
            </a:r>
            <a:endParaRPr lang="pt-BR" sz="1000" dirty="0">
              <a:solidFill>
                <a:srgbClr val="7B8FA2"/>
              </a:solidFill>
              <a:latin typeface="Roboto" panose="02000000000000000000" pitchFamily="2" charset="0"/>
            </a:endParaRPr>
          </a:p>
        </p:txBody>
      </p:sp>
      <p:sp>
        <p:nvSpPr>
          <p:cNvPr id="86" name="Text 8">
            <a:extLst>
              <a:ext uri="{FF2B5EF4-FFF2-40B4-BE49-F238E27FC236}">
                <a16:creationId xmlns:a16="http://schemas.microsoft.com/office/drawing/2014/main" id="{18A4CDBF-5B9D-D807-86A4-8F34FA2BFAB6}"/>
              </a:ext>
            </a:extLst>
          </p:cNvPr>
          <p:cNvSpPr/>
          <p:nvPr/>
        </p:nvSpPr>
        <p:spPr>
          <a:xfrm>
            <a:off x="5956562" y="3853431"/>
            <a:ext cx="4978800" cy="507600"/>
          </a:xfrm>
          <a:prstGeom prst="rect">
            <a:avLst/>
          </a:prstGeom>
          <a:noFill/>
          <a:ln/>
        </p:spPr>
        <p:txBody>
          <a:bodyPr wrap="square" rtlCol="0" anchor="ctr"/>
          <a:lstStyle/>
          <a:p>
            <a:pPr marL="0" indent="0">
              <a:buNone/>
            </a:pPr>
            <a:r>
              <a:rPr lang="es-ES" sz="1400" dirty="0">
                <a:solidFill>
                  <a:srgbClr val="1E2534"/>
                </a:solidFill>
                <a:latin typeface="Roboto Thin" panose="02000000000000000000" pitchFamily="2" charset="0"/>
                <a:ea typeface="Roboto Thin" panose="02000000000000000000" pitchFamily="2" charset="0"/>
              </a:rPr>
              <a:t>Mazatlán como destino corriente y turismo deslucido Mazatlán se ha consolidado en los últimos años como un Mazatlán destino corriente,</a:t>
            </a:r>
            <a:endParaRPr lang="en-US" sz="1400" dirty="0">
              <a:latin typeface="Roboto Thin" panose="02000000000000000000" pitchFamily="2" charset="0"/>
              <a:ea typeface="Roboto Thin" panose="02000000000000000000" pitchFamily="2" charset="0"/>
            </a:endParaRPr>
          </a:p>
        </p:txBody>
      </p:sp>
      <p:sp>
        <p:nvSpPr>
          <p:cNvPr id="89" name="Shape 4">
            <a:extLst>
              <a:ext uri="{FF2B5EF4-FFF2-40B4-BE49-F238E27FC236}">
                <a16:creationId xmlns:a16="http://schemas.microsoft.com/office/drawing/2014/main" id="{7CFF2B5B-51D8-A021-FF12-B6DDC5129E16}"/>
              </a:ext>
            </a:extLst>
          </p:cNvPr>
          <p:cNvSpPr/>
          <p:nvPr/>
        </p:nvSpPr>
        <p:spPr>
          <a:xfrm>
            <a:off x="9934562" y="3244731"/>
            <a:ext cx="1000800" cy="334800"/>
          </a:xfrm>
          <a:prstGeom prst="roundRect">
            <a:avLst>
              <a:gd name="adj" fmla="val 136559"/>
            </a:avLst>
          </a:prstGeom>
          <a:solidFill>
            <a:srgbClr val="FFEBEB"/>
          </a:solidFill>
          <a:ln>
            <a:noFill/>
          </a:ln>
        </p:spPr>
        <p:txBody>
          <a:bodyPr/>
          <a:lstStyle/>
          <a:p>
            <a:endParaRPr lang="es-MX">
              <a:latin typeface="Roboto Thin" panose="02000000000000000000" pitchFamily="2" charset="0"/>
              <a:ea typeface="Roboto Thin" panose="02000000000000000000" pitchFamily="2" charset="0"/>
            </a:endParaRPr>
          </a:p>
        </p:txBody>
      </p:sp>
      <p:sp>
        <p:nvSpPr>
          <p:cNvPr id="90" name="Text 5">
            <a:extLst>
              <a:ext uri="{FF2B5EF4-FFF2-40B4-BE49-F238E27FC236}">
                <a16:creationId xmlns:a16="http://schemas.microsoft.com/office/drawing/2014/main" id="{076ED7C5-1A6F-8F34-CD61-96D030500397}"/>
              </a:ext>
            </a:extLst>
          </p:cNvPr>
          <p:cNvSpPr/>
          <p:nvPr/>
        </p:nvSpPr>
        <p:spPr>
          <a:xfrm>
            <a:off x="9934562" y="3236910"/>
            <a:ext cx="1000800" cy="334800"/>
          </a:xfrm>
          <a:prstGeom prst="rect">
            <a:avLst/>
          </a:prstGeom>
          <a:noFill/>
          <a:ln/>
        </p:spPr>
        <p:txBody>
          <a:bodyPr wrap="square" rtlCol="0" anchor="ctr"/>
          <a:lstStyle/>
          <a:p>
            <a:pPr marL="0" indent="0" algn="ctr">
              <a:buNone/>
            </a:pPr>
            <a:r>
              <a:rPr lang="en-US" sz="1200" b="1" dirty="0" err="1">
                <a:solidFill>
                  <a:srgbClr val="FF0000"/>
                </a:solidFill>
                <a:latin typeface="Roboto Thin" panose="02000000000000000000" pitchFamily="2" charset="0"/>
                <a:ea typeface="Roboto Thin" panose="02000000000000000000" pitchFamily="2" charset="0"/>
              </a:rPr>
              <a:t>Negativo</a:t>
            </a:r>
            <a:endParaRPr lang="en-US" sz="1200" dirty="0">
              <a:solidFill>
                <a:srgbClr val="FF0000"/>
              </a:solidFill>
              <a:latin typeface="Roboto Thin" panose="02000000000000000000" pitchFamily="2" charset="0"/>
              <a:ea typeface="Roboto Thin" panose="02000000000000000000" pitchFamily="2" charset="0"/>
            </a:endParaRPr>
          </a:p>
        </p:txBody>
      </p:sp>
      <p:sp>
        <p:nvSpPr>
          <p:cNvPr id="92" name="Elipse 91">
            <a:extLst>
              <a:ext uri="{FF2B5EF4-FFF2-40B4-BE49-F238E27FC236}">
                <a16:creationId xmlns:a16="http://schemas.microsoft.com/office/drawing/2014/main" id="{DEFC1598-D134-6B69-5AB1-A67DEA32B632}"/>
              </a:ext>
            </a:extLst>
          </p:cNvPr>
          <p:cNvSpPr/>
          <p:nvPr/>
        </p:nvSpPr>
        <p:spPr>
          <a:xfrm>
            <a:off x="6215084" y="5191020"/>
            <a:ext cx="1750321" cy="537414"/>
          </a:xfrm>
          <a:prstGeom prst="ellipse">
            <a:avLst/>
          </a:prstGeom>
          <a:noFill/>
          <a:ln w="38100">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sp>
        <p:nvSpPr>
          <p:cNvPr id="93" name="Shape 2">
            <a:extLst>
              <a:ext uri="{FF2B5EF4-FFF2-40B4-BE49-F238E27FC236}">
                <a16:creationId xmlns:a16="http://schemas.microsoft.com/office/drawing/2014/main" id="{05980CC1-3FCC-574E-A8D4-2EB972CE2ED3}"/>
              </a:ext>
            </a:extLst>
          </p:cNvPr>
          <p:cNvSpPr/>
          <p:nvPr/>
        </p:nvSpPr>
        <p:spPr>
          <a:xfrm>
            <a:off x="5834162" y="4592044"/>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94" name="Shape 3">
            <a:extLst>
              <a:ext uri="{FF2B5EF4-FFF2-40B4-BE49-F238E27FC236}">
                <a16:creationId xmlns:a16="http://schemas.microsoft.com/office/drawing/2014/main" id="{43C8534C-B873-7207-10FD-3D43C355D9AD}"/>
              </a:ext>
            </a:extLst>
          </p:cNvPr>
          <p:cNvSpPr/>
          <p:nvPr/>
        </p:nvSpPr>
        <p:spPr>
          <a:xfrm>
            <a:off x="5834162" y="4588613"/>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Thin" panose="02000000000000000000" pitchFamily="2" charset="0"/>
              <a:ea typeface="Roboto Thin" panose="02000000000000000000" pitchFamily="2" charset="0"/>
            </a:endParaRPr>
          </a:p>
        </p:txBody>
      </p:sp>
      <p:sp>
        <p:nvSpPr>
          <p:cNvPr id="95" name="Text 6">
            <a:hlinkClick r:id="rId6"/>
            <a:extLst>
              <a:ext uri="{FF2B5EF4-FFF2-40B4-BE49-F238E27FC236}">
                <a16:creationId xmlns:a16="http://schemas.microsoft.com/office/drawing/2014/main" id="{2295489E-5965-D739-CCE0-D52AC46A0C2E}"/>
              </a:ext>
            </a:extLst>
          </p:cNvPr>
          <p:cNvSpPr/>
          <p:nvPr/>
        </p:nvSpPr>
        <p:spPr>
          <a:xfrm>
            <a:off x="6622562" y="4761244"/>
            <a:ext cx="3315600" cy="399600"/>
          </a:xfrm>
          <a:prstGeom prst="rect">
            <a:avLst/>
          </a:prstGeom>
          <a:noFill/>
          <a:ln/>
        </p:spPr>
        <p:txBody>
          <a:bodyPr wrap="none" rtlCol="0" anchor="ctr">
            <a:normAutofit/>
          </a:bodyPr>
          <a:lstStyle/>
          <a:p>
            <a:pPr marL="0" indent="0">
              <a:buNone/>
            </a:pPr>
            <a:r>
              <a:rPr lang="es-ES" sz="1600" b="0" i="0" dirty="0" err="1">
                <a:solidFill>
                  <a:srgbClr val="1E2534"/>
                </a:solidFill>
                <a:effectLst/>
                <a:latin typeface="Roboto" panose="02000000000000000000" pitchFamily="2" charset="0"/>
              </a:rPr>
              <a:t>DiosdadoNatalia</a:t>
            </a:r>
            <a:endParaRPr lang="en-US" sz="1600" dirty="0">
              <a:latin typeface="Roboto Thin" panose="02000000000000000000" pitchFamily="2" charset="0"/>
              <a:ea typeface="Roboto Thin" panose="02000000000000000000" pitchFamily="2" charset="0"/>
            </a:endParaRPr>
          </a:p>
        </p:txBody>
      </p:sp>
      <p:sp>
        <p:nvSpPr>
          <p:cNvPr id="96" name="Text 7">
            <a:extLst>
              <a:ext uri="{FF2B5EF4-FFF2-40B4-BE49-F238E27FC236}">
                <a16:creationId xmlns:a16="http://schemas.microsoft.com/office/drawing/2014/main" id="{F53B044F-1466-1D2E-91FC-3336AC6140DC}"/>
              </a:ext>
            </a:extLst>
          </p:cNvPr>
          <p:cNvSpPr/>
          <p:nvPr/>
        </p:nvSpPr>
        <p:spPr>
          <a:xfrm>
            <a:off x="6622562" y="5128444"/>
            <a:ext cx="4467259" cy="183400"/>
          </a:xfrm>
          <a:prstGeom prst="rect">
            <a:avLst/>
          </a:prstGeom>
          <a:noFill/>
          <a:ln/>
        </p:spPr>
        <p:txBody>
          <a:bodyPr wrap="square" rtlCol="0" anchor="ctr"/>
          <a:lstStyle/>
          <a:p>
            <a:pPr algn="l"/>
            <a:r>
              <a:rPr lang="pt-BR" sz="1000" dirty="0">
                <a:solidFill>
                  <a:srgbClr val="7B8FA2"/>
                </a:solidFill>
                <a:latin typeface="Roboto" panose="02000000000000000000" pitchFamily="2" charset="0"/>
              </a:rPr>
              <a:t>1432 seguidores	2025-04-27</a:t>
            </a:r>
            <a:endParaRPr lang="es-MX" sz="1000" b="0" i="0" dirty="0">
              <a:solidFill>
                <a:srgbClr val="7B8FA2"/>
              </a:solidFill>
              <a:effectLst/>
              <a:latin typeface="Roboto" panose="02000000000000000000" pitchFamily="2" charset="0"/>
            </a:endParaRPr>
          </a:p>
        </p:txBody>
      </p:sp>
      <p:sp>
        <p:nvSpPr>
          <p:cNvPr id="97" name="Text 8">
            <a:extLst>
              <a:ext uri="{FF2B5EF4-FFF2-40B4-BE49-F238E27FC236}">
                <a16:creationId xmlns:a16="http://schemas.microsoft.com/office/drawing/2014/main" id="{8EE4822B-7628-BDE9-4303-3FC0A93BC294}"/>
              </a:ext>
            </a:extLst>
          </p:cNvPr>
          <p:cNvSpPr/>
          <p:nvPr/>
        </p:nvSpPr>
        <p:spPr>
          <a:xfrm>
            <a:off x="5956562" y="5387644"/>
            <a:ext cx="4978800" cy="507600"/>
          </a:xfrm>
          <a:prstGeom prst="rect">
            <a:avLst/>
          </a:prstGeom>
          <a:noFill/>
          <a:ln/>
        </p:spPr>
        <p:txBody>
          <a:bodyPr wrap="square" rtlCol="0" anchor="ctr"/>
          <a:lstStyle/>
          <a:p>
            <a:pPr marL="0" indent="0">
              <a:buNone/>
            </a:pPr>
            <a:r>
              <a:rPr lang="es-ES" sz="1400" dirty="0">
                <a:solidFill>
                  <a:srgbClr val="1E2534"/>
                </a:solidFill>
                <a:latin typeface="Roboto Thin" panose="02000000000000000000" pitchFamily="2" charset="0"/>
                <a:ea typeface="Roboto Thin" panose="02000000000000000000" pitchFamily="2" charset="0"/>
              </a:rPr>
              <a:t>Cuál es la peor temporada de Mazatlán y por qué la semana de la moto ???</a:t>
            </a:r>
            <a:endParaRPr lang="en-US" sz="1400" dirty="0">
              <a:latin typeface="Roboto Thin" panose="02000000000000000000" pitchFamily="2" charset="0"/>
              <a:ea typeface="Roboto Thin" panose="02000000000000000000" pitchFamily="2" charset="0"/>
            </a:endParaRPr>
          </a:p>
        </p:txBody>
      </p:sp>
      <p:sp>
        <p:nvSpPr>
          <p:cNvPr id="98" name="Shape 4">
            <a:extLst>
              <a:ext uri="{FF2B5EF4-FFF2-40B4-BE49-F238E27FC236}">
                <a16:creationId xmlns:a16="http://schemas.microsoft.com/office/drawing/2014/main" id="{1DBC6476-0A4D-7A48-BF9F-F16E29BECFA8}"/>
              </a:ext>
            </a:extLst>
          </p:cNvPr>
          <p:cNvSpPr/>
          <p:nvPr/>
        </p:nvSpPr>
        <p:spPr>
          <a:xfrm>
            <a:off x="9934562" y="4778944"/>
            <a:ext cx="1000800" cy="334800"/>
          </a:xfrm>
          <a:prstGeom prst="roundRect">
            <a:avLst>
              <a:gd name="adj" fmla="val 136559"/>
            </a:avLst>
          </a:prstGeom>
          <a:solidFill>
            <a:srgbClr val="FFEBEB"/>
          </a:solidFill>
          <a:ln>
            <a:noFill/>
          </a:ln>
        </p:spPr>
        <p:txBody>
          <a:bodyPr/>
          <a:lstStyle/>
          <a:p>
            <a:endParaRPr lang="es-MX">
              <a:latin typeface="Roboto Thin" panose="02000000000000000000" pitchFamily="2" charset="0"/>
              <a:ea typeface="Roboto Thin" panose="02000000000000000000" pitchFamily="2" charset="0"/>
            </a:endParaRPr>
          </a:p>
        </p:txBody>
      </p:sp>
      <p:sp>
        <p:nvSpPr>
          <p:cNvPr id="99" name="Text 5">
            <a:extLst>
              <a:ext uri="{FF2B5EF4-FFF2-40B4-BE49-F238E27FC236}">
                <a16:creationId xmlns:a16="http://schemas.microsoft.com/office/drawing/2014/main" id="{06842CD4-45FC-2A3B-E5D3-0BFC4A9D8CD3}"/>
              </a:ext>
            </a:extLst>
          </p:cNvPr>
          <p:cNvSpPr/>
          <p:nvPr/>
        </p:nvSpPr>
        <p:spPr>
          <a:xfrm>
            <a:off x="9934562" y="4771123"/>
            <a:ext cx="1000800" cy="334800"/>
          </a:xfrm>
          <a:prstGeom prst="rect">
            <a:avLst/>
          </a:prstGeom>
          <a:noFill/>
          <a:ln/>
        </p:spPr>
        <p:txBody>
          <a:bodyPr wrap="square" rtlCol="0" anchor="ctr"/>
          <a:lstStyle/>
          <a:p>
            <a:pPr marL="0" indent="0" algn="ctr">
              <a:buNone/>
            </a:pPr>
            <a:r>
              <a:rPr lang="en-US" sz="1200" b="1" dirty="0" err="1">
                <a:solidFill>
                  <a:srgbClr val="FF0000"/>
                </a:solidFill>
                <a:latin typeface="Roboto Thin" panose="02000000000000000000" pitchFamily="2" charset="0"/>
                <a:ea typeface="Roboto Thin" panose="02000000000000000000" pitchFamily="2" charset="0"/>
              </a:rPr>
              <a:t>Negativo</a:t>
            </a:r>
            <a:endParaRPr lang="en-US" sz="1200" dirty="0">
              <a:solidFill>
                <a:srgbClr val="FF0000"/>
              </a:solidFill>
              <a:latin typeface="Roboto Thin" panose="02000000000000000000" pitchFamily="2" charset="0"/>
              <a:ea typeface="Roboto Thin" panose="02000000000000000000" pitchFamily="2" charset="0"/>
            </a:endParaRPr>
          </a:p>
        </p:txBody>
      </p:sp>
      <p:sp>
        <p:nvSpPr>
          <p:cNvPr id="101" name="Elipse 100">
            <a:extLst>
              <a:ext uri="{FF2B5EF4-FFF2-40B4-BE49-F238E27FC236}">
                <a16:creationId xmlns:a16="http://schemas.microsoft.com/office/drawing/2014/main" id="{6FA30C08-1D67-D7A6-AF61-928678CFF77F}"/>
              </a:ext>
            </a:extLst>
          </p:cNvPr>
          <p:cNvSpPr/>
          <p:nvPr/>
        </p:nvSpPr>
        <p:spPr>
          <a:xfrm>
            <a:off x="653084" y="2011320"/>
            <a:ext cx="1750321" cy="537414"/>
          </a:xfrm>
          <a:prstGeom prst="ellipse">
            <a:avLst/>
          </a:prstGeom>
          <a:noFill/>
          <a:ln w="38100">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sp>
        <p:nvSpPr>
          <p:cNvPr id="102" name="Shape 2">
            <a:extLst>
              <a:ext uri="{FF2B5EF4-FFF2-40B4-BE49-F238E27FC236}">
                <a16:creationId xmlns:a16="http://schemas.microsoft.com/office/drawing/2014/main" id="{2B2B5640-1FCD-8CF3-2116-C25061643CCF}"/>
              </a:ext>
            </a:extLst>
          </p:cNvPr>
          <p:cNvSpPr/>
          <p:nvPr/>
        </p:nvSpPr>
        <p:spPr>
          <a:xfrm>
            <a:off x="272162" y="1412344"/>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103" name="Shape 3">
            <a:extLst>
              <a:ext uri="{FF2B5EF4-FFF2-40B4-BE49-F238E27FC236}">
                <a16:creationId xmlns:a16="http://schemas.microsoft.com/office/drawing/2014/main" id="{690E6F94-9421-0934-9178-3A82AD0236C6}"/>
              </a:ext>
            </a:extLst>
          </p:cNvPr>
          <p:cNvSpPr/>
          <p:nvPr/>
        </p:nvSpPr>
        <p:spPr>
          <a:xfrm>
            <a:off x="272162" y="1408913"/>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dirty="0">
              <a:latin typeface="Roboto Thin" panose="02000000000000000000" pitchFamily="2" charset="0"/>
              <a:ea typeface="Roboto Thin" panose="02000000000000000000" pitchFamily="2" charset="0"/>
            </a:endParaRPr>
          </a:p>
        </p:txBody>
      </p:sp>
      <p:sp>
        <p:nvSpPr>
          <p:cNvPr id="104" name="Text 6">
            <a:hlinkClick r:id="rId7"/>
            <a:extLst>
              <a:ext uri="{FF2B5EF4-FFF2-40B4-BE49-F238E27FC236}">
                <a16:creationId xmlns:a16="http://schemas.microsoft.com/office/drawing/2014/main" id="{DCD20332-BCC2-F6C6-4385-E75D3269B14F}"/>
              </a:ext>
            </a:extLst>
          </p:cNvPr>
          <p:cNvSpPr/>
          <p:nvPr/>
        </p:nvSpPr>
        <p:spPr>
          <a:xfrm>
            <a:off x="1060562" y="1581544"/>
            <a:ext cx="3315600" cy="399600"/>
          </a:xfrm>
          <a:prstGeom prst="rect">
            <a:avLst/>
          </a:prstGeom>
          <a:noFill/>
          <a:ln/>
        </p:spPr>
        <p:txBody>
          <a:bodyPr wrap="none" rtlCol="0" anchor="ctr">
            <a:normAutofit/>
          </a:bodyPr>
          <a:lstStyle/>
          <a:p>
            <a:pPr marL="0" indent="0">
              <a:buNone/>
            </a:pPr>
            <a:r>
              <a:rPr lang="es-MX" sz="1600" b="0" i="0" u="sng" dirty="0">
                <a:solidFill>
                  <a:srgbClr val="1E2534"/>
                </a:solidFill>
                <a:effectLst/>
                <a:latin typeface="Roboto" panose="02000000000000000000" pitchFamily="2" charset="0"/>
              </a:rPr>
              <a:t>Aydeeply</a:t>
            </a:r>
            <a:endParaRPr lang="en-US" sz="1600" dirty="0">
              <a:latin typeface="Roboto Thin" panose="02000000000000000000" pitchFamily="2" charset="0"/>
              <a:ea typeface="Roboto Thin" panose="02000000000000000000" pitchFamily="2" charset="0"/>
            </a:endParaRPr>
          </a:p>
        </p:txBody>
      </p:sp>
      <p:sp>
        <p:nvSpPr>
          <p:cNvPr id="105" name="Text 7">
            <a:extLst>
              <a:ext uri="{FF2B5EF4-FFF2-40B4-BE49-F238E27FC236}">
                <a16:creationId xmlns:a16="http://schemas.microsoft.com/office/drawing/2014/main" id="{619A4425-3449-8135-4A63-45E8DF7D3E87}"/>
              </a:ext>
            </a:extLst>
          </p:cNvPr>
          <p:cNvSpPr/>
          <p:nvPr/>
        </p:nvSpPr>
        <p:spPr>
          <a:xfrm>
            <a:off x="1060562" y="1948744"/>
            <a:ext cx="4467259" cy="183400"/>
          </a:xfrm>
          <a:prstGeom prst="rect">
            <a:avLst/>
          </a:prstGeom>
          <a:noFill/>
          <a:ln/>
        </p:spPr>
        <p:txBody>
          <a:bodyPr wrap="square" rtlCol="0" anchor="ctr"/>
          <a:lstStyle/>
          <a:p>
            <a:pPr algn="l"/>
            <a:r>
              <a:rPr lang="pt-BR" sz="1000" dirty="0">
                <a:solidFill>
                  <a:schemeClr val="bg1">
                    <a:lumMod val="50000"/>
                  </a:schemeClr>
                </a:solidFill>
                <a:latin typeface="Roboto" panose="02000000000000000000" pitchFamily="2" charset="0"/>
                <a:ea typeface="Roboto" panose="02000000000000000000" pitchFamily="2" charset="0"/>
              </a:rPr>
              <a:t>31K </a:t>
            </a:r>
            <a:r>
              <a:rPr lang="pt-BR" sz="1000" dirty="0" err="1">
                <a:solidFill>
                  <a:schemeClr val="bg1">
                    <a:lumMod val="50000"/>
                  </a:schemeClr>
                </a:solidFill>
                <a:latin typeface="Roboto" panose="02000000000000000000" pitchFamily="2" charset="0"/>
                <a:ea typeface="Roboto" panose="02000000000000000000" pitchFamily="2" charset="0"/>
              </a:rPr>
              <a:t>seguidore</a:t>
            </a:r>
            <a:r>
              <a:rPr lang="pt-BR" sz="1000" dirty="0">
                <a:solidFill>
                  <a:schemeClr val="bg1">
                    <a:lumMod val="50000"/>
                  </a:schemeClr>
                </a:solidFill>
                <a:latin typeface="Roboto" panose="02000000000000000000" pitchFamily="2" charset="0"/>
                <a:ea typeface="Roboto" panose="02000000000000000000" pitchFamily="2" charset="0"/>
              </a:rPr>
              <a:t>		9589 vistas	2025-04-28</a:t>
            </a:r>
            <a:endParaRPr lang="es-MX" sz="1000" i="0" dirty="0">
              <a:solidFill>
                <a:schemeClr val="bg1">
                  <a:lumMod val="50000"/>
                </a:schemeClr>
              </a:solidFill>
              <a:effectLst/>
              <a:latin typeface="Roboto" panose="02000000000000000000" pitchFamily="2" charset="0"/>
              <a:ea typeface="Roboto" panose="02000000000000000000" pitchFamily="2" charset="0"/>
            </a:endParaRPr>
          </a:p>
        </p:txBody>
      </p:sp>
      <p:sp>
        <p:nvSpPr>
          <p:cNvPr id="106" name="Text 8">
            <a:extLst>
              <a:ext uri="{FF2B5EF4-FFF2-40B4-BE49-F238E27FC236}">
                <a16:creationId xmlns:a16="http://schemas.microsoft.com/office/drawing/2014/main" id="{AA45C24E-ABE4-FD7C-D4CA-76CDD24D5363}"/>
              </a:ext>
            </a:extLst>
          </p:cNvPr>
          <p:cNvSpPr/>
          <p:nvPr/>
        </p:nvSpPr>
        <p:spPr>
          <a:xfrm>
            <a:off x="394562" y="2207944"/>
            <a:ext cx="4978800" cy="507600"/>
          </a:xfrm>
          <a:prstGeom prst="rect">
            <a:avLst/>
          </a:prstGeom>
          <a:noFill/>
          <a:ln/>
        </p:spPr>
        <p:txBody>
          <a:bodyPr wrap="square" rtlCol="0" anchor="ctr"/>
          <a:lstStyle/>
          <a:p>
            <a:pPr marL="0" indent="0">
              <a:buNone/>
            </a:pPr>
            <a:r>
              <a:rPr lang="es-ES" sz="1400" dirty="0">
                <a:solidFill>
                  <a:srgbClr val="1E2534"/>
                </a:solidFill>
                <a:latin typeface="Roboto Thin" panose="02000000000000000000" pitchFamily="2" charset="0"/>
                <a:ea typeface="Roboto Thin" panose="02000000000000000000" pitchFamily="2" charset="0"/>
              </a:rPr>
              <a:t>Respuesta a @Oso Para los que digan que no llegue en Moto a Mazatlán ‍ por cierto sigo #semanainternacionaldelamoto , </a:t>
            </a:r>
            <a:endParaRPr lang="en-US" sz="1400" dirty="0">
              <a:latin typeface="Roboto Thin" panose="02000000000000000000" pitchFamily="2" charset="0"/>
              <a:ea typeface="Roboto Thin" panose="02000000000000000000" pitchFamily="2" charset="0"/>
            </a:endParaRPr>
          </a:p>
        </p:txBody>
      </p:sp>
      <p:pic>
        <p:nvPicPr>
          <p:cNvPr id="107" name="Imagen 106">
            <a:hlinkClick r:id="rId8"/>
            <a:extLst>
              <a:ext uri="{FF2B5EF4-FFF2-40B4-BE49-F238E27FC236}">
                <a16:creationId xmlns:a16="http://schemas.microsoft.com/office/drawing/2014/main" id="{782D90DA-ADA9-F795-BAB1-9FD62DD79E1A}"/>
              </a:ext>
            </a:extLst>
          </p:cNvPr>
          <p:cNvPicPr>
            <a:picLocks noChangeAspect="1"/>
          </p:cNvPicPr>
          <p:nvPr/>
        </p:nvPicPr>
        <p:blipFill>
          <a:blip r:embed="rId9"/>
          <a:stretch>
            <a:fillRect/>
          </a:stretch>
        </p:blipFill>
        <p:spPr>
          <a:xfrm>
            <a:off x="451442" y="1607603"/>
            <a:ext cx="609120" cy="381362"/>
          </a:xfrm>
          <a:prstGeom prst="rect">
            <a:avLst/>
          </a:prstGeom>
        </p:spPr>
      </p:pic>
      <p:sp>
        <p:nvSpPr>
          <p:cNvPr id="108" name="Shape 4">
            <a:extLst>
              <a:ext uri="{FF2B5EF4-FFF2-40B4-BE49-F238E27FC236}">
                <a16:creationId xmlns:a16="http://schemas.microsoft.com/office/drawing/2014/main" id="{A9FDB2E8-CE55-96EE-3F70-4C1383509595}"/>
              </a:ext>
            </a:extLst>
          </p:cNvPr>
          <p:cNvSpPr/>
          <p:nvPr/>
        </p:nvSpPr>
        <p:spPr>
          <a:xfrm>
            <a:off x="4372562" y="1599244"/>
            <a:ext cx="1000800" cy="334800"/>
          </a:xfrm>
          <a:prstGeom prst="roundRect">
            <a:avLst>
              <a:gd name="adj" fmla="val 136559"/>
            </a:avLst>
          </a:prstGeom>
          <a:solidFill>
            <a:srgbClr val="FFEBEB"/>
          </a:solidFill>
          <a:ln>
            <a:noFill/>
          </a:ln>
        </p:spPr>
        <p:txBody>
          <a:bodyPr/>
          <a:lstStyle/>
          <a:p>
            <a:endParaRPr lang="es-MX">
              <a:latin typeface="Roboto Thin" panose="02000000000000000000" pitchFamily="2" charset="0"/>
              <a:ea typeface="Roboto Thin" panose="02000000000000000000" pitchFamily="2" charset="0"/>
            </a:endParaRPr>
          </a:p>
        </p:txBody>
      </p:sp>
      <p:sp>
        <p:nvSpPr>
          <p:cNvPr id="109" name="Text 5">
            <a:extLst>
              <a:ext uri="{FF2B5EF4-FFF2-40B4-BE49-F238E27FC236}">
                <a16:creationId xmlns:a16="http://schemas.microsoft.com/office/drawing/2014/main" id="{1458586B-A231-6AB0-B5A4-2C5505BF58C1}"/>
              </a:ext>
            </a:extLst>
          </p:cNvPr>
          <p:cNvSpPr/>
          <p:nvPr/>
        </p:nvSpPr>
        <p:spPr>
          <a:xfrm>
            <a:off x="4372562" y="1591423"/>
            <a:ext cx="1000800" cy="334800"/>
          </a:xfrm>
          <a:prstGeom prst="rect">
            <a:avLst/>
          </a:prstGeom>
          <a:noFill/>
          <a:ln/>
        </p:spPr>
        <p:txBody>
          <a:bodyPr wrap="square" rtlCol="0" anchor="ctr"/>
          <a:lstStyle/>
          <a:p>
            <a:pPr marL="0" indent="0" algn="ctr">
              <a:buNone/>
            </a:pPr>
            <a:r>
              <a:rPr lang="en-US" sz="1200" b="1" dirty="0" err="1">
                <a:solidFill>
                  <a:srgbClr val="FF0000"/>
                </a:solidFill>
                <a:latin typeface="Roboto Thin" panose="02000000000000000000" pitchFamily="2" charset="0"/>
                <a:ea typeface="Roboto Thin" panose="02000000000000000000" pitchFamily="2" charset="0"/>
              </a:rPr>
              <a:t>Negativo</a:t>
            </a:r>
            <a:endParaRPr lang="en-US" sz="1200" dirty="0">
              <a:solidFill>
                <a:srgbClr val="FF0000"/>
              </a:solidFill>
              <a:latin typeface="Roboto Thin" panose="02000000000000000000" pitchFamily="2" charset="0"/>
              <a:ea typeface="Roboto Thin" panose="02000000000000000000" pitchFamily="2" charset="0"/>
            </a:endParaRPr>
          </a:p>
        </p:txBody>
      </p:sp>
      <p:pic>
        <p:nvPicPr>
          <p:cNvPr id="111" name="Imagen 110">
            <a:hlinkClick r:id="rId8"/>
            <a:extLst>
              <a:ext uri="{FF2B5EF4-FFF2-40B4-BE49-F238E27FC236}">
                <a16:creationId xmlns:a16="http://schemas.microsoft.com/office/drawing/2014/main" id="{C678DCB5-2BD3-DBDA-D54D-A425DFED99C9}"/>
              </a:ext>
            </a:extLst>
          </p:cNvPr>
          <p:cNvPicPr>
            <a:picLocks noChangeAspect="1"/>
          </p:cNvPicPr>
          <p:nvPr/>
        </p:nvPicPr>
        <p:blipFill>
          <a:blip r:embed="rId9"/>
          <a:stretch>
            <a:fillRect/>
          </a:stretch>
        </p:blipFill>
        <p:spPr>
          <a:xfrm>
            <a:off x="451442" y="4809658"/>
            <a:ext cx="609120" cy="381362"/>
          </a:xfrm>
          <a:prstGeom prst="rect">
            <a:avLst/>
          </a:prstGeom>
        </p:spPr>
      </p:pic>
      <p:sp>
        <p:nvSpPr>
          <p:cNvPr id="115" name="CuadroTexto 114">
            <a:extLst>
              <a:ext uri="{FF2B5EF4-FFF2-40B4-BE49-F238E27FC236}">
                <a16:creationId xmlns:a16="http://schemas.microsoft.com/office/drawing/2014/main" id="{0C7881A5-3704-6A7A-FB8C-B9CAF2E93B6C}"/>
              </a:ext>
            </a:extLst>
          </p:cNvPr>
          <p:cNvSpPr txBox="1"/>
          <p:nvPr/>
        </p:nvSpPr>
        <p:spPr>
          <a:xfrm>
            <a:off x="350619" y="6098601"/>
            <a:ext cx="10974348" cy="470906"/>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Las menciones mostradas son las que obtuvieron mayor visualizaciones y visitas </a:t>
            </a:r>
          </a:p>
          <a:p>
            <a:pPr algn="ctr"/>
            <a:r>
              <a:rPr lang="es-MX" sz="1235" i="1" dirty="0">
                <a:solidFill>
                  <a:schemeClr val="bg1">
                    <a:lumMod val="65000"/>
                  </a:schemeClr>
                </a:solidFill>
                <a:latin typeface="Playfair Display" panose="00000500000000000000" pitchFamily="50" charset="0"/>
              </a:rPr>
              <a:t>Investigación realizada por  Ideas Frescas</a:t>
            </a:r>
          </a:p>
        </p:txBody>
      </p:sp>
      <p:pic>
        <p:nvPicPr>
          <p:cNvPr id="12" name="Imagen 11">
            <a:hlinkClick r:id="rId8"/>
            <a:extLst>
              <a:ext uri="{FF2B5EF4-FFF2-40B4-BE49-F238E27FC236}">
                <a16:creationId xmlns:a16="http://schemas.microsoft.com/office/drawing/2014/main" id="{AE9EF7FC-27A5-889B-5C92-9A40D1BE645A}"/>
              </a:ext>
            </a:extLst>
          </p:cNvPr>
          <p:cNvPicPr>
            <a:picLocks noChangeAspect="1"/>
          </p:cNvPicPr>
          <p:nvPr/>
        </p:nvPicPr>
        <p:blipFill>
          <a:blip r:embed="rId9"/>
          <a:stretch>
            <a:fillRect/>
          </a:stretch>
        </p:blipFill>
        <p:spPr>
          <a:xfrm>
            <a:off x="451442" y="3198113"/>
            <a:ext cx="609120" cy="381362"/>
          </a:xfrm>
          <a:prstGeom prst="rect">
            <a:avLst/>
          </a:prstGeom>
        </p:spPr>
      </p:pic>
      <p:pic>
        <p:nvPicPr>
          <p:cNvPr id="14" name="Imagen 13">
            <a:extLst>
              <a:ext uri="{FF2B5EF4-FFF2-40B4-BE49-F238E27FC236}">
                <a16:creationId xmlns:a16="http://schemas.microsoft.com/office/drawing/2014/main" id="{AFA06024-855E-DE1B-E3BB-A28FFF71D3D4}"/>
              </a:ext>
            </a:extLst>
          </p:cNvPr>
          <p:cNvPicPr>
            <a:picLocks noChangeAspect="1"/>
          </p:cNvPicPr>
          <p:nvPr/>
        </p:nvPicPr>
        <p:blipFill>
          <a:blip r:embed="rId10"/>
          <a:stretch>
            <a:fillRect/>
          </a:stretch>
        </p:blipFill>
        <p:spPr>
          <a:xfrm>
            <a:off x="6044186" y="1520713"/>
            <a:ext cx="580636" cy="568282"/>
          </a:xfrm>
          <a:prstGeom prst="rect">
            <a:avLst/>
          </a:prstGeom>
        </p:spPr>
      </p:pic>
      <p:pic>
        <p:nvPicPr>
          <p:cNvPr id="17" name="Imagen 16">
            <a:extLst>
              <a:ext uri="{FF2B5EF4-FFF2-40B4-BE49-F238E27FC236}">
                <a16:creationId xmlns:a16="http://schemas.microsoft.com/office/drawing/2014/main" id="{5AF933CA-9C5A-4635-FE13-30349A6C0E9E}"/>
              </a:ext>
            </a:extLst>
          </p:cNvPr>
          <p:cNvPicPr>
            <a:picLocks noChangeAspect="1"/>
          </p:cNvPicPr>
          <p:nvPr/>
        </p:nvPicPr>
        <p:blipFill>
          <a:blip r:embed="rId11"/>
          <a:srcRect r="32695"/>
          <a:stretch/>
        </p:blipFill>
        <p:spPr>
          <a:xfrm>
            <a:off x="6128453" y="4740329"/>
            <a:ext cx="459573" cy="498983"/>
          </a:xfrm>
          <a:prstGeom prst="rect">
            <a:avLst/>
          </a:prstGeom>
        </p:spPr>
      </p:pic>
      <p:pic>
        <p:nvPicPr>
          <p:cNvPr id="19" name="Imagen 18">
            <a:extLst>
              <a:ext uri="{FF2B5EF4-FFF2-40B4-BE49-F238E27FC236}">
                <a16:creationId xmlns:a16="http://schemas.microsoft.com/office/drawing/2014/main" id="{89DEDDDD-AA11-915A-DC15-321AE4C29925}"/>
              </a:ext>
            </a:extLst>
          </p:cNvPr>
          <p:cNvPicPr>
            <a:picLocks noChangeAspect="1"/>
          </p:cNvPicPr>
          <p:nvPr/>
        </p:nvPicPr>
        <p:blipFill>
          <a:blip r:embed="rId12"/>
          <a:stretch>
            <a:fillRect/>
          </a:stretch>
        </p:blipFill>
        <p:spPr>
          <a:xfrm>
            <a:off x="6094883" y="3184546"/>
            <a:ext cx="577864" cy="537414"/>
          </a:xfrm>
          <a:prstGeom prst="rect">
            <a:avLst/>
          </a:prstGeom>
        </p:spPr>
      </p:pic>
    </p:spTree>
    <p:extLst>
      <p:ext uri="{BB962C8B-B14F-4D97-AF65-F5344CB8AC3E}">
        <p14:creationId xmlns:p14="http://schemas.microsoft.com/office/powerpoint/2010/main" val="2128128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4C502-C1C1-5F19-5315-C3CD75AD7A8D}"/>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8B3247EE-3DBC-99EA-D5E2-4579B4A302DE}"/>
              </a:ext>
            </a:extLst>
          </p:cNvPr>
          <p:cNvSpPr txBox="1"/>
          <p:nvPr/>
        </p:nvSpPr>
        <p:spPr>
          <a:xfrm>
            <a:off x="1306286" y="314289"/>
            <a:ext cx="10355726" cy="707886"/>
          </a:xfrm>
          <a:prstGeom prst="rect">
            <a:avLst/>
          </a:prstGeom>
          <a:noFill/>
        </p:spPr>
        <p:txBody>
          <a:bodyPr wrap="square" rtlCol="0">
            <a:spAutoFit/>
          </a:bodyPr>
          <a:lstStyle/>
          <a:p>
            <a:r>
              <a:rPr lang="es-MX" sz="4000" dirty="0">
                <a:latin typeface="Lato Hairline" panose="020F0202020204030203" pitchFamily="34" charset="0"/>
              </a:rPr>
              <a:t>ANALISIS</a:t>
            </a:r>
          </a:p>
        </p:txBody>
      </p:sp>
      <p:sp>
        <p:nvSpPr>
          <p:cNvPr id="5" name="Marcador de número de diapositiva 4">
            <a:extLst>
              <a:ext uri="{FF2B5EF4-FFF2-40B4-BE49-F238E27FC236}">
                <a16:creationId xmlns:a16="http://schemas.microsoft.com/office/drawing/2014/main" id="{2D5394C6-9CE3-A1CF-6F93-B4DB70D616D0}"/>
              </a:ext>
            </a:extLst>
          </p:cNvPr>
          <p:cNvSpPr>
            <a:spLocks noGrp="1"/>
          </p:cNvSpPr>
          <p:nvPr>
            <p:ph type="sldNum" sz="quarter" idx="12"/>
          </p:nvPr>
        </p:nvSpPr>
        <p:spPr/>
        <p:txBody>
          <a:bodyPr/>
          <a:lstStyle/>
          <a:p>
            <a:fld id="{BCD50E75-C482-D349-A535-D00DC07670B7}" type="slidenum">
              <a:rPr lang="es-MX" smtClean="0"/>
              <a:t>35</a:t>
            </a:fld>
            <a:endParaRPr lang="es-MX"/>
          </a:p>
        </p:txBody>
      </p:sp>
      <p:sp>
        <p:nvSpPr>
          <p:cNvPr id="4" name="CuadroTexto 3">
            <a:extLst>
              <a:ext uri="{FF2B5EF4-FFF2-40B4-BE49-F238E27FC236}">
                <a16:creationId xmlns:a16="http://schemas.microsoft.com/office/drawing/2014/main" id="{05876BC5-63A8-F317-3738-DBA3D15191E3}"/>
              </a:ext>
            </a:extLst>
          </p:cNvPr>
          <p:cNvSpPr txBox="1"/>
          <p:nvPr/>
        </p:nvSpPr>
        <p:spPr>
          <a:xfrm>
            <a:off x="608826" y="5847141"/>
            <a:ext cx="10974348" cy="470906"/>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Las menciones mostradas son las que obtuvieron mayor visualizaciones y visitas </a:t>
            </a:r>
          </a:p>
          <a:p>
            <a:pPr algn="ctr"/>
            <a:r>
              <a:rPr lang="es-MX" sz="1235" i="1" dirty="0">
                <a:solidFill>
                  <a:schemeClr val="bg1">
                    <a:lumMod val="65000"/>
                  </a:schemeClr>
                </a:solidFill>
                <a:latin typeface="Playfair Display" panose="00000500000000000000" pitchFamily="50" charset="0"/>
              </a:rPr>
              <a:t>Investigación realizada por  Ideas Frescas</a:t>
            </a:r>
          </a:p>
        </p:txBody>
      </p:sp>
      <p:sp>
        <p:nvSpPr>
          <p:cNvPr id="6" name="Shape 2">
            <a:extLst>
              <a:ext uri="{FF2B5EF4-FFF2-40B4-BE49-F238E27FC236}">
                <a16:creationId xmlns:a16="http://schemas.microsoft.com/office/drawing/2014/main" id="{9E406864-59BC-BE60-9018-69FB8D9DF0FA}"/>
              </a:ext>
            </a:extLst>
          </p:cNvPr>
          <p:cNvSpPr/>
          <p:nvPr/>
        </p:nvSpPr>
        <p:spPr>
          <a:xfrm>
            <a:off x="6096000" y="868233"/>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7" name="Shape 3">
            <a:extLst>
              <a:ext uri="{FF2B5EF4-FFF2-40B4-BE49-F238E27FC236}">
                <a16:creationId xmlns:a16="http://schemas.microsoft.com/office/drawing/2014/main" id="{2192145A-41F4-BF12-7BBA-B87FE638DCFC}"/>
              </a:ext>
            </a:extLst>
          </p:cNvPr>
          <p:cNvSpPr/>
          <p:nvPr/>
        </p:nvSpPr>
        <p:spPr>
          <a:xfrm>
            <a:off x="6096000" y="868233"/>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Thin" panose="02000000000000000000" pitchFamily="2" charset="0"/>
              <a:ea typeface="Roboto Thin" panose="02000000000000000000" pitchFamily="2" charset="0"/>
            </a:endParaRPr>
          </a:p>
        </p:txBody>
      </p:sp>
      <p:sp>
        <p:nvSpPr>
          <p:cNvPr id="9" name="Text 8">
            <a:extLst>
              <a:ext uri="{FF2B5EF4-FFF2-40B4-BE49-F238E27FC236}">
                <a16:creationId xmlns:a16="http://schemas.microsoft.com/office/drawing/2014/main" id="{FD67D0E8-607F-8A15-4C5C-D7E666FB6E15}"/>
              </a:ext>
            </a:extLst>
          </p:cNvPr>
          <p:cNvSpPr/>
          <p:nvPr/>
        </p:nvSpPr>
        <p:spPr>
          <a:xfrm>
            <a:off x="6218400" y="1663833"/>
            <a:ext cx="4978800" cy="507600"/>
          </a:xfrm>
          <a:prstGeom prst="rect">
            <a:avLst/>
          </a:prstGeom>
          <a:noFill/>
          <a:ln/>
        </p:spPr>
        <p:txBody>
          <a:bodyPr wrap="square" rtlCol="0" anchor="ctr"/>
          <a:lstStyle/>
          <a:p>
            <a:pPr marL="0" indent="0">
              <a:buNone/>
            </a:pPr>
            <a:r>
              <a:rPr lang="es-ES" sz="1400" dirty="0">
                <a:solidFill>
                  <a:srgbClr val="1E2534"/>
                </a:solidFill>
                <a:latin typeface="Roboto Thin" panose="02000000000000000000" pitchFamily="2" charset="0"/>
                <a:ea typeface="Roboto Thin" panose="02000000000000000000" pitchFamily="2" charset="0"/>
              </a:rPr>
              <a:t>¡Mazatlán vibra con la Semana de la Moto! Cumbia, motores, alegría y los mejores atardeceres del Pacífico..</a:t>
            </a:r>
            <a:endParaRPr lang="en-US" sz="1400" dirty="0">
              <a:latin typeface="Roboto Thin" panose="02000000000000000000" pitchFamily="2" charset="0"/>
              <a:ea typeface="Roboto Thin" panose="02000000000000000000" pitchFamily="2" charset="0"/>
            </a:endParaRPr>
          </a:p>
        </p:txBody>
      </p:sp>
      <p:sp>
        <p:nvSpPr>
          <p:cNvPr id="10" name="Text 6">
            <a:hlinkClick r:id="rId2"/>
            <a:extLst>
              <a:ext uri="{FF2B5EF4-FFF2-40B4-BE49-F238E27FC236}">
                <a16:creationId xmlns:a16="http://schemas.microsoft.com/office/drawing/2014/main" id="{43348144-2342-4F0C-981F-A7EE7EC0E549}"/>
              </a:ext>
            </a:extLst>
          </p:cNvPr>
          <p:cNvSpPr/>
          <p:nvPr/>
        </p:nvSpPr>
        <p:spPr>
          <a:xfrm>
            <a:off x="6873363" y="1010204"/>
            <a:ext cx="3315600" cy="399600"/>
          </a:xfrm>
          <a:prstGeom prst="rect">
            <a:avLst/>
          </a:prstGeom>
          <a:noFill/>
          <a:ln/>
        </p:spPr>
        <p:txBody>
          <a:bodyPr wrap="none" rtlCol="0" anchor="ctr">
            <a:normAutofit/>
          </a:bodyPr>
          <a:lstStyle/>
          <a:p>
            <a:pPr marL="0" indent="0">
              <a:buNone/>
            </a:pPr>
            <a:r>
              <a:rPr lang="es-ES" sz="1600" i="0" dirty="0" err="1">
                <a:solidFill>
                  <a:srgbClr val="1E2534"/>
                </a:solidFill>
                <a:effectLst/>
                <a:latin typeface="Roboto" panose="02000000000000000000" pitchFamily="2" charset="0"/>
              </a:rPr>
              <a:t>sinaloa_en_linea</a:t>
            </a:r>
            <a:r>
              <a:rPr lang="es-ES" sz="1600" i="0" dirty="0">
                <a:solidFill>
                  <a:srgbClr val="1E2534"/>
                </a:solidFill>
                <a:effectLst/>
                <a:latin typeface="Roboto" panose="02000000000000000000" pitchFamily="2" charset="0"/>
              </a:rPr>
              <a:t> </a:t>
            </a:r>
            <a:endParaRPr lang="en-US" sz="1600" dirty="0">
              <a:latin typeface="Roboto Thin" panose="02000000000000000000" pitchFamily="2" charset="0"/>
              <a:ea typeface="Roboto Thin" panose="02000000000000000000" pitchFamily="2" charset="0"/>
            </a:endParaRPr>
          </a:p>
        </p:txBody>
      </p:sp>
      <p:sp>
        <p:nvSpPr>
          <p:cNvPr id="12" name="Shape 4">
            <a:extLst>
              <a:ext uri="{FF2B5EF4-FFF2-40B4-BE49-F238E27FC236}">
                <a16:creationId xmlns:a16="http://schemas.microsoft.com/office/drawing/2014/main" id="{5F2A454A-1C1C-8F9C-EF47-79BB1623C446}"/>
              </a:ext>
            </a:extLst>
          </p:cNvPr>
          <p:cNvSpPr/>
          <p:nvPr/>
        </p:nvSpPr>
        <p:spPr>
          <a:xfrm>
            <a:off x="10187163" y="1083229"/>
            <a:ext cx="1000800" cy="334800"/>
          </a:xfrm>
          <a:prstGeom prst="roundRect">
            <a:avLst>
              <a:gd name="adj" fmla="val 136559"/>
            </a:avLst>
          </a:prstGeom>
          <a:solidFill>
            <a:srgbClr val="F3FFF3"/>
          </a:solidFill>
          <a:ln/>
        </p:spPr>
        <p:txBody>
          <a:bodyPr/>
          <a:lstStyle/>
          <a:p>
            <a:endParaRPr lang="es-MX">
              <a:latin typeface="Roboto Thin" panose="02000000000000000000" pitchFamily="2" charset="0"/>
              <a:ea typeface="Roboto Thin" panose="02000000000000000000" pitchFamily="2" charset="0"/>
            </a:endParaRPr>
          </a:p>
        </p:txBody>
      </p:sp>
      <p:sp>
        <p:nvSpPr>
          <p:cNvPr id="13" name="Text 5">
            <a:extLst>
              <a:ext uri="{FF2B5EF4-FFF2-40B4-BE49-F238E27FC236}">
                <a16:creationId xmlns:a16="http://schemas.microsoft.com/office/drawing/2014/main" id="{18139561-A8CC-322C-EF1F-AE022CFBBBBE}"/>
              </a:ext>
            </a:extLst>
          </p:cNvPr>
          <p:cNvSpPr/>
          <p:nvPr/>
        </p:nvSpPr>
        <p:spPr>
          <a:xfrm>
            <a:off x="10187163" y="1083229"/>
            <a:ext cx="1000800" cy="334800"/>
          </a:xfrm>
          <a:prstGeom prst="rect">
            <a:avLst/>
          </a:prstGeom>
          <a:noFill/>
          <a:ln/>
        </p:spPr>
        <p:txBody>
          <a:bodyPr wrap="square" rtlCol="0" anchor="ctr"/>
          <a:lstStyle/>
          <a:p>
            <a:pPr marL="0" indent="0" algn="ctr">
              <a:buNone/>
            </a:pPr>
            <a:r>
              <a:rPr lang="en-US" sz="1200" b="1" dirty="0" err="1">
                <a:solidFill>
                  <a:srgbClr val="0FB36C"/>
                </a:solidFill>
                <a:latin typeface="Roboto Thin" panose="02000000000000000000" pitchFamily="2" charset="0"/>
                <a:ea typeface="Roboto Thin" panose="02000000000000000000" pitchFamily="2" charset="0"/>
              </a:rPr>
              <a:t>Positivo</a:t>
            </a:r>
            <a:endParaRPr lang="en-US" sz="1200" dirty="0">
              <a:latin typeface="Roboto Thin" panose="02000000000000000000" pitchFamily="2" charset="0"/>
              <a:ea typeface="Roboto Thin" panose="02000000000000000000" pitchFamily="2" charset="0"/>
            </a:endParaRPr>
          </a:p>
        </p:txBody>
      </p:sp>
      <p:sp>
        <p:nvSpPr>
          <p:cNvPr id="14" name="Text 7">
            <a:extLst>
              <a:ext uri="{FF2B5EF4-FFF2-40B4-BE49-F238E27FC236}">
                <a16:creationId xmlns:a16="http://schemas.microsoft.com/office/drawing/2014/main" id="{EB83E430-8CEC-381F-D820-31C252EA2F2D}"/>
              </a:ext>
            </a:extLst>
          </p:cNvPr>
          <p:cNvSpPr/>
          <p:nvPr/>
        </p:nvSpPr>
        <p:spPr>
          <a:xfrm>
            <a:off x="6873363" y="1406988"/>
            <a:ext cx="4467259" cy="183400"/>
          </a:xfrm>
          <a:prstGeom prst="rect">
            <a:avLst/>
          </a:prstGeom>
          <a:noFill/>
          <a:ln/>
        </p:spPr>
        <p:txBody>
          <a:bodyPr wrap="square" rtlCol="0" anchor="ctr"/>
          <a:lstStyle/>
          <a:p>
            <a:pPr algn="l"/>
            <a:r>
              <a:rPr lang="pt-BR" sz="1000" dirty="0">
                <a:solidFill>
                  <a:srgbClr val="7B8FA2"/>
                </a:solidFill>
                <a:latin typeface="Roboto" panose="02000000000000000000" pitchFamily="2" charset="0"/>
              </a:rPr>
              <a:t>207K seguidores		2025-04-26</a:t>
            </a:r>
            <a:endParaRPr lang="es-MX" sz="1000" b="0" i="0" dirty="0">
              <a:solidFill>
                <a:srgbClr val="7B8FA2"/>
              </a:solidFill>
              <a:effectLst/>
              <a:latin typeface="Roboto" panose="02000000000000000000" pitchFamily="2" charset="0"/>
            </a:endParaRPr>
          </a:p>
        </p:txBody>
      </p:sp>
      <p:pic>
        <p:nvPicPr>
          <p:cNvPr id="16" name="Imagen 15">
            <a:extLst>
              <a:ext uri="{FF2B5EF4-FFF2-40B4-BE49-F238E27FC236}">
                <a16:creationId xmlns:a16="http://schemas.microsoft.com/office/drawing/2014/main" id="{4A09DEC6-2BC3-9DF6-E46B-BE86C0E6B3BC}"/>
              </a:ext>
            </a:extLst>
          </p:cNvPr>
          <p:cNvPicPr>
            <a:picLocks noChangeAspect="1"/>
          </p:cNvPicPr>
          <p:nvPr/>
        </p:nvPicPr>
        <p:blipFill>
          <a:blip r:embed="rId3"/>
          <a:stretch>
            <a:fillRect/>
          </a:stretch>
        </p:blipFill>
        <p:spPr>
          <a:xfrm>
            <a:off x="6372096" y="1099893"/>
            <a:ext cx="480059" cy="490495"/>
          </a:xfrm>
          <a:prstGeom prst="rect">
            <a:avLst/>
          </a:prstGeom>
        </p:spPr>
      </p:pic>
      <p:sp>
        <p:nvSpPr>
          <p:cNvPr id="17" name="CuadroTexto 11">
            <a:extLst>
              <a:ext uri="{FF2B5EF4-FFF2-40B4-BE49-F238E27FC236}">
                <a16:creationId xmlns:a16="http://schemas.microsoft.com/office/drawing/2014/main" id="{381F99B2-C748-783C-E6AD-7F60E03D90CF}"/>
              </a:ext>
            </a:extLst>
          </p:cNvPr>
          <p:cNvSpPr txBox="1"/>
          <p:nvPr/>
        </p:nvSpPr>
        <p:spPr>
          <a:xfrm>
            <a:off x="740177" y="1221056"/>
            <a:ext cx="4582629" cy="738664"/>
          </a:xfrm>
          <a:prstGeom prst="rect">
            <a:avLst/>
          </a:prstGeom>
          <a:solidFill>
            <a:schemeClr val="bg1"/>
          </a:solidFill>
          <a:ln>
            <a:solidFill>
              <a:schemeClr val="bg1">
                <a:lumMod val="75000"/>
              </a:schemeClr>
            </a:solidFill>
          </a:ln>
        </p:spPr>
        <p:txBody>
          <a:bodyPr wrap="square" rtlCol="0">
            <a:spAutoFit/>
          </a:bodyPr>
          <a:lstStyle>
            <a:defPPr>
              <a:defRPr lang="es-MX"/>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s-ES" sz="1400" i="1" dirty="0">
                <a:latin typeface="Playfair Display" panose="00000500000000000000" pitchFamily="2" charset="0"/>
                <a:ea typeface="Roboto Thin" panose="02000000000000000000" pitchFamily="2" charset="0"/>
              </a:rPr>
              <a:t>La cobertura fue mayoritariamente </a:t>
            </a:r>
            <a:r>
              <a:rPr lang="es-ES" sz="1400" b="1" i="1" dirty="0">
                <a:latin typeface="Playfair Display" panose="00000500000000000000" pitchFamily="2" charset="0"/>
                <a:ea typeface="Roboto Thin" panose="02000000000000000000" pitchFamily="2" charset="0"/>
              </a:rPr>
              <a:t>positiva</a:t>
            </a:r>
            <a:r>
              <a:rPr lang="es-ES" sz="1400" i="1" dirty="0">
                <a:latin typeface="Playfair Display" panose="00000500000000000000" pitchFamily="2" charset="0"/>
                <a:ea typeface="Roboto Thin" panose="02000000000000000000" pitchFamily="2" charset="0"/>
              </a:rPr>
              <a:t>, como se puede ver en menciones como la de </a:t>
            </a:r>
            <a:r>
              <a:rPr lang="es-ES" sz="1400" i="1" dirty="0" err="1">
                <a:latin typeface="Playfair Display" panose="00000500000000000000" pitchFamily="2" charset="0"/>
                <a:ea typeface="Roboto Thin" panose="02000000000000000000" pitchFamily="2" charset="0"/>
              </a:rPr>
              <a:t>sinaloa_en_linea</a:t>
            </a:r>
            <a:r>
              <a:rPr lang="es-ES" sz="1400" i="1" dirty="0">
                <a:latin typeface="Playfair Display" panose="00000500000000000000" pitchFamily="2" charset="0"/>
                <a:ea typeface="Roboto Thin" panose="02000000000000000000" pitchFamily="2" charset="0"/>
              </a:rPr>
              <a:t> que destacó</a:t>
            </a:r>
            <a:r>
              <a:rPr lang="es-MX" sz="1400" i="1" dirty="0">
                <a:latin typeface="Playfair Display" panose="00000500000000000000" pitchFamily="2" charset="0"/>
                <a:ea typeface="Roboto Thin" panose="02000000000000000000" pitchFamily="2" charset="0"/>
              </a:rPr>
              <a:t>.</a:t>
            </a:r>
          </a:p>
        </p:txBody>
      </p:sp>
      <p:sp>
        <p:nvSpPr>
          <p:cNvPr id="18" name="CuadroTexto 11">
            <a:extLst>
              <a:ext uri="{FF2B5EF4-FFF2-40B4-BE49-F238E27FC236}">
                <a16:creationId xmlns:a16="http://schemas.microsoft.com/office/drawing/2014/main" id="{7A8AB4AF-97BA-0C0C-A326-4824936A0A8D}"/>
              </a:ext>
            </a:extLst>
          </p:cNvPr>
          <p:cNvSpPr txBox="1"/>
          <p:nvPr/>
        </p:nvSpPr>
        <p:spPr>
          <a:xfrm>
            <a:off x="740177" y="2805385"/>
            <a:ext cx="4582629" cy="738664"/>
          </a:xfrm>
          <a:prstGeom prst="rect">
            <a:avLst/>
          </a:prstGeom>
          <a:solidFill>
            <a:schemeClr val="bg1"/>
          </a:solidFill>
          <a:ln>
            <a:solidFill>
              <a:schemeClr val="bg1">
                <a:lumMod val="75000"/>
              </a:schemeClr>
            </a:solidFill>
          </a:ln>
        </p:spPr>
        <p:txBody>
          <a:bodyPr wrap="square" rtlCol="0">
            <a:spAutoFit/>
          </a:bodyPr>
          <a:lstStyle>
            <a:defPPr>
              <a:defRPr lang="es-MX"/>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s-ES" sz="1400" i="1" dirty="0">
                <a:latin typeface="Playfair Display" panose="00000500000000000000" pitchFamily="2" charset="0"/>
                <a:ea typeface="Roboto Thin" panose="02000000000000000000" pitchFamily="2" charset="0"/>
              </a:rPr>
              <a:t>Testimonios personales como el de Ari </a:t>
            </a:r>
            <a:r>
              <a:rPr lang="es-ES" sz="1400" i="1" dirty="0" err="1">
                <a:latin typeface="Playfair Display" panose="00000500000000000000" pitchFamily="2" charset="0"/>
                <a:ea typeface="Roboto Thin" panose="02000000000000000000" pitchFamily="2" charset="0"/>
              </a:rPr>
              <a:t>Pakita</a:t>
            </a:r>
            <a:r>
              <a:rPr lang="es-ES" sz="1400" i="1" dirty="0">
                <a:latin typeface="Playfair Display" panose="00000500000000000000" pitchFamily="2" charset="0"/>
                <a:ea typeface="Roboto Thin" panose="02000000000000000000" pitchFamily="2" charset="0"/>
              </a:rPr>
              <a:t> en YouTube: "ver a Mazatlán en moto será algo que </a:t>
            </a:r>
            <a:r>
              <a:rPr lang="es-ES" sz="1400" b="1" i="1" dirty="0">
                <a:latin typeface="Playfair Display" panose="00000500000000000000" pitchFamily="2" charset="0"/>
                <a:ea typeface="Roboto Thin" panose="02000000000000000000" pitchFamily="2" charset="0"/>
              </a:rPr>
              <a:t>no voy a olvidar</a:t>
            </a:r>
            <a:r>
              <a:rPr lang="es-ES" sz="1400" i="1" dirty="0">
                <a:latin typeface="Playfair Display" panose="00000500000000000000" pitchFamily="2" charset="0"/>
                <a:ea typeface="Roboto Thin" panose="02000000000000000000" pitchFamily="2" charset="0"/>
              </a:rPr>
              <a:t>"</a:t>
            </a:r>
            <a:endParaRPr lang="es-MX" sz="1400" i="1" dirty="0">
              <a:latin typeface="Playfair Display" panose="00000500000000000000" pitchFamily="2" charset="0"/>
              <a:ea typeface="Roboto Thin" panose="02000000000000000000" pitchFamily="2" charset="0"/>
            </a:endParaRPr>
          </a:p>
        </p:txBody>
      </p:sp>
      <p:sp>
        <p:nvSpPr>
          <p:cNvPr id="19" name="Shape 2">
            <a:extLst>
              <a:ext uri="{FF2B5EF4-FFF2-40B4-BE49-F238E27FC236}">
                <a16:creationId xmlns:a16="http://schemas.microsoft.com/office/drawing/2014/main" id="{34253CD1-D0EB-AA25-434D-50A6209941A9}"/>
              </a:ext>
            </a:extLst>
          </p:cNvPr>
          <p:cNvSpPr/>
          <p:nvPr/>
        </p:nvSpPr>
        <p:spPr>
          <a:xfrm>
            <a:off x="6096000" y="2544262"/>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20" name="Shape 3">
            <a:extLst>
              <a:ext uri="{FF2B5EF4-FFF2-40B4-BE49-F238E27FC236}">
                <a16:creationId xmlns:a16="http://schemas.microsoft.com/office/drawing/2014/main" id="{7F3CDDB5-B978-3634-644A-7F956A1B44DD}"/>
              </a:ext>
            </a:extLst>
          </p:cNvPr>
          <p:cNvSpPr/>
          <p:nvPr/>
        </p:nvSpPr>
        <p:spPr>
          <a:xfrm>
            <a:off x="6096000" y="2544262"/>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Thin" panose="02000000000000000000" pitchFamily="2" charset="0"/>
              <a:ea typeface="Roboto Thin" panose="02000000000000000000" pitchFamily="2" charset="0"/>
            </a:endParaRPr>
          </a:p>
        </p:txBody>
      </p:sp>
      <p:sp>
        <p:nvSpPr>
          <p:cNvPr id="21" name="Text 8">
            <a:extLst>
              <a:ext uri="{FF2B5EF4-FFF2-40B4-BE49-F238E27FC236}">
                <a16:creationId xmlns:a16="http://schemas.microsoft.com/office/drawing/2014/main" id="{0FCDF119-7AE2-5CFB-7A00-B33B4CE57A5D}"/>
              </a:ext>
            </a:extLst>
          </p:cNvPr>
          <p:cNvSpPr/>
          <p:nvPr/>
        </p:nvSpPr>
        <p:spPr>
          <a:xfrm>
            <a:off x="6218400" y="3339862"/>
            <a:ext cx="4978800" cy="507600"/>
          </a:xfrm>
          <a:prstGeom prst="rect">
            <a:avLst/>
          </a:prstGeom>
          <a:noFill/>
          <a:ln/>
        </p:spPr>
        <p:txBody>
          <a:bodyPr wrap="square" rtlCol="0" anchor="ctr"/>
          <a:lstStyle/>
          <a:p>
            <a:pPr marL="0" indent="0">
              <a:buNone/>
            </a:pPr>
            <a:r>
              <a:rPr lang="es-ES" sz="1400" dirty="0">
                <a:solidFill>
                  <a:srgbClr val="1E2534"/>
                </a:solidFill>
                <a:latin typeface="Roboto Thin" panose="02000000000000000000" pitchFamily="2" charset="0"/>
                <a:ea typeface="Roboto Thin" panose="02000000000000000000" pitchFamily="2" charset="0"/>
              </a:rPr>
              <a:t>… </a:t>
            </a:r>
            <a:r>
              <a:rPr lang="es-ES" sz="1200" dirty="0">
                <a:solidFill>
                  <a:srgbClr val="1E2534"/>
                </a:solidFill>
                <a:latin typeface="Roboto Thin" panose="02000000000000000000" pitchFamily="2" charset="0"/>
                <a:ea typeface="Roboto Thin" panose="02000000000000000000" pitchFamily="2" charset="0"/>
              </a:rPr>
              <a:t>Pero ver a Mazatlán en moto será algo que no voy a olvidar. "MI PRIMER VIAJE DE 12 HORAS EN MOTO PARA LA SEMANA DE LA MOTO" </a:t>
            </a:r>
            <a:endParaRPr lang="en-US" sz="1400" dirty="0">
              <a:latin typeface="Roboto Thin" panose="02000000000000000000" pitchFamily="2" charset="0"/>
              <a:ea typeface="Roboto Thin" panose="02000000000000000000" pitchFamily="2" charset="0"/>
            </a:endParaRPr>
          </a:p>
        </p:txBody>
      </p:sp>
      <p:sp>
        <p:nvSpPr>
          <p:cNvPr id="22" name="Text 6">
            <a:hlinkClick r:id="rId4"/>
            <a:extLst>
              <a:ext uri="{FF2B5EF4-FFF2-40B4-BE49-F238E27FC236}">
                <a16:creationId xmlns:a16="http://schemas.microsoft.com/office/drawing/2014/main" id="{F81ED6D6-C312-02DB-2FE1-7FC57EA9FFDE}"/>
              </a:ext>
            </a:extLst>
          </p:cNvPr>
          <p:cNvSpPr/>
          <p:nvPr/>
        </p:nvSpPr>
        <p:spPr>
          <a:xfrm>
            <a:off x="6873363" y="2686233"/>
            <a:ext cx="3315600" cy="399600"/>
          </a:xfrm>
          <a:prstGeom prst="rect">
            <a:avLst/>
          </a:prstGeom>
          <a:noFill/>
          <a:ln/>
        </p:spPr>
        <p:txBody>
          <a:bodyPr wrap="none" rtlCol="0" anchor="ctr">
            <a:normAutofit/>
          </a:bodyPr>
          <a:lstStyle/>
          <a:p>
            <a:pPr marL="0" indent="0">
              <a:buNone/>
            </a:pPr>
            <a:r>
              <a:rPr lang="es-ES" sz="1600" i="0" dirty="0">
                <a:solidFill>
                  <a:srgbClr val="1E2534"/>
                </a:solidFill>
                <a:effectLst/>
                <a:latin typeface="Roboto" panose="02000000000000000000" pitchFamily="2" charset="0"/>
              </a:rPr>
              <a:t>Ari </a:t>
            </a:r>
            <a:r>
              <a:rPr lang="es-ES" sz="1600" i="0" dirty="0" err="1">
                <a:solidFill>
                  <a:srgbClr val="1E2534"/>
                </a:solidFill>
                <a:effectLst/>
                <a:latin typeface="Roboto" panose="02000000000000000000" pitchFamily="2" charset="0"/>
              </a:rPr>
              <a:t>Pakita</a:t>
            </a:r>
            <a:endParaRPr lang="en-US" sz="1600" dirty="0">
              <a:latin typeface="Roboto Thin" panose="02000000000000000000" pitchFamily="2" charset="0"/>
              <a:ea typeface="Roboto Thin" panose="02000000000000000000" pitchFamily="2" charset="0"/>
            </a:endParaRPr>
          </a:p>
        </p:txBody>
      </p:sp>
      <p:sp>
        <p:nvSpPr>
          <p:cNvPr id="23" name="Shape 4">
            <a:extLst>
              <a:ext uri="{FF2B5EF4-FFF2-40B4-BE49-F238E27FC236}">
                <a16:creationId xmlns:a16="http://schemas.microsoft.com/office/drawing/2014/main" id="{1F7565B2-A485-8A0A-D41D-34305A10666C}"/>
              </a:ext>
            </a:extLst>
          </p:cNvPr>
          <p:cNvSpPr/>
          <p:nvPr/>
        </p:nvSpPr>
        <p:spPr>
          <a:xfrm>
            <a:off x="10187163" y="2759258"/>
            <a:ext cx="1000800" cy="334800"/>
          </a:xfrm>
          <a:prstGeom prst="roundRect">
            <a:avLst>
              <a:gd name="adj" fmla="val 136559"/>
            </a:avLst>
          </a:prstGeom>
          <a:solidFill>
            <a:srgbClr val="F3FFF3"/>
          </a:solidFill>
          <a:ln/>
        </p:spPr>
        <p:txBody>
          <a:bodyPr/>
          <a:lstStyle/>
          <a:p>
            <a:endParaRPr lang="es-MX">
              <a:latin typeface="Roboto Thin" panose="02000000000000000000" pitchFamily="2" charset="0"/>
              <a:ea typeface="Roboto Thin" panose="02000000000000000000" pitchFamily="2" charset="0"/>
            </a:endParaRPr>
          </a:p>
        </p:txBody>
      </p:sp>
      <p:sp>
        <p:nvSpPr>
          <p:cNvPr id="24" name="Text 5">
            <a:extLst>
              <a:ext uri="{FF2B5EF4-FFF2-40B4-BE49-F238E27FC236}">
                <a16:creationId xmlns:a16="http://schemas.microsoft.com/office/drawing/2014/main" id="{99986E99-00EF-64E7-336C-5E962E2DEDDC}"/>
              </a:ext>
            </a:extLst>
          </p:cNvPr>
          <p:cNvSpPr/>
          <p:nvPr/>
        </p:nvSpPr>
        <p:spPr>
          <a:xfrm>
            <a:off x="10187163" y="2759258"/>
            <a:ext cx="1000800" cy="334800"/>
          </a:xfrm>
          <a:prstGeom prst="rect">
            <a:avLst/>
          </a:prstGeom>
          <a:noFill/>
          <a:ln/>
        </p:spPr>
        <p:txBody>
          <a:bodyPr wrap="square" rtlCol="0" anchor="ctr"/>
          <a:lstStyle/>
          <a:p>
            <a:pPr marL="0" indent="0" algn="ctr">
              <a:buNone/>
            </a:pPr>
            <a:r>
              <a:rPr lang="en-US" sz="1200" b="1" dirty="0" err="1">
                <a:solidFill>
                  <a:srgbClr val="0FB36C"/>
                </a:solidFill>
                <a:latin typeface="Roboto Thin" panose="02000000000000000000" pitchFamily="2" charset="0"/>
                <a:ea typeface="Roboto Thin" panose="02000000000000000000" pitchFamily="2" charset="0"/>
              </a:rPr>
              <a:t>Positivo</a:t>
            </a:r>
            <a:endParaRPr lang="en-US" sz="1200" dirty="0">
              <a:latin typeface="Roboto Thin" panose="02000000000000000000" pitchFamily="2" charset="0"/>
              <a:ea typeface="Roboto Thin" panose="02000000000000000000" pitchFamily="2" charset="0"/>
            </a:endParaRPr>
          </a:p>
        </p:txBody>
      </p:sp>
      <p:sp>
        <p:nvSpPr>
          <p:cNvPr id="25" name="Text 7">
            <a:extLst>
              <a:ext uri="{FF2B5EF4-FFF2-40B4-BE49-F238E27FC236}">
                <a16:creationId xmlns:a16="http://schemas.microsoft.com/office/drawing/2014/main" id="{2B9B923B-E5BE-8126-3F89-96E01180AFCE}"/>
              </a:ext>
            </a:extLst>
          </p:cNvPr>
          <p:cNvSpPr/>
          <p:nvPr/>
        </p:nvSpPr>
        <p:spPr>
          <a:xfrm>
            <a:off x="6873363" y="3083017"/>
            <a:ext cx="4467259" cy="183400"/>
          </a:xfrm>
          <a:prstGeom prst="rect">
            <a:avLst/>
          </a:prstGeom>
          <a:noFill/>
          <a:ln/>
        </p:spPr>
        <p:txBody>
          <a:bodyPr wrap="square" rtlCol="0" anchor="ctr"/>
          <a:lstStyle/>
          <a:p>
            <a:pPr algn="l"/>
            <a:r>
              <a:rPr lang="pt-BR" sz="1000" dirty="0">
                <a:solidFill>
                  <a:srgbClr val="7B8FA2"/>
                </a:solidFill>
                <a:latin typeface="Roboto" panose="02000000000000000000" pitchFamily="2" charset="0"/>
              </a:rPr>
              <a:t>65.6K seguidores	6.7k vistas	2025-05 -13</a:t>
            </a:r>
            <a:endParaRPr lang="es-MX" sz="1000" b="0" i="0" dirty="0">
              <a:solidFill>
                <a:srgbClr val="7B8FA2"/>
              </a:solidFill>
              <a:effectLst/>
              <a:latin typeface="Roboto" panose="02000000000000000000" pitchFamily="2" charset="0"/>
            </a:endParaRPr>
          </a:p>
        </p:txBody>
      </p:sp>
      <p:pic>
        <p:nvPicPr>
          <p:cNvPr id="27" name="Imagen 26">
            <a:extLst>
              <a:ext uri="{FF2B5EF4-FFF2-40B4-BE49-F238E27FC236}">
                <a16:creationId xmlns:a16="http://schemas.microsoft.com/office/drawing/2014/main" id="{D1FA9888-2FAF-C7BF-C77F-CFBBBBE51218}"/>
              </a:ext>
            </a:extLst>
          </p:cNvPr>
          <p:cNvPicPr>
            <a:picLocks noChangeAspect="1"/>
          </p:cNvPicPr>
          <p:nvPr/>
        </p:nvPicPr>
        <p:blipFill>
          <a:blip r:embed="rId5"/>
          <a:stretch>
            <a:fillRect/>
          </a:stretch>
        </p:blipFill>
        <p:spPr>
          <a:xfrm>
            <a:off x="6321807" y="2627938"/>
            <a:ext cx="580636" cy="568282"/>
          </a:xfrm>
          <a:prstGeom prst="rect">
            <a:avLst/>
          </a:prstGeom>
        </p:spPr>
      </p:pic>
      <p:sp>
        <p:nvSpPr>
          <p:cNvPr id="28" name="CuadroTexto 11">
            <a:extLst>
              <a:ext uri="{FF2B5EF4-FFF2-40B4-BE49-F238E27FC236}">
                <a16:creationId xmlns:a16="http://schemas.microsoft.com/office/drawing/2014/main" id="{8BE44208-1C11-4967-BC93-C634229EE36C}"/>
              </a:ext>
            </a:extLst>
          </p:cNvPr>
          <p:cNvSpPr txBox="1"/>
          <p:nvPr/>
        </p:nvSpPr>
        <p:spPr>
          <a:xfrm>
            <a:off x="740177" y="4716289"/>
            <a:ext cx="4582629" cy="738664"/>
          </a:xfrm>
          <a:prstGeom prst="rect">
            <a:avLst/>
          </a:prstGeom>
          <a:solidFill>
            <a:schemeClr val="bg1"/>
          </a:solidFill>
          <a:ln>
            <a:solidFill>
              <a:schemeClr val="bg1">
                <a:lumMod val="75000"/>
              </a:schemeClr>
            </a:solidFill>
          </a:ln>
        </p:spPr>
        <p:txBody>
          <a:bodyPr wrap="square" rtlCol="0">
            <a:spAutoFit/>
          </a:bodyPr>
          <a:lstStyle>
            <a:defPPr>
              <a:defRPr lang="es-MX"/>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s-ES" sz="1400" i="1" dirty="0">
                <a:latin typeface="Playfair Display" panose="00000500000000000000" pitchFamily="2" charset="0"/>
                <a:ea typeface="Roboto Thin" panose="02000000000000000000" pitchFamily="2" charset="0"/>
              </a:rPr>
              <a:t>El evento fue reconocido como </a:t>
            </a:r>
            <a:r>
              <a:rPr lang="es-ES" sz="1400" b="1" i="1" dirty="0">
                <a:latin typeface="Playfair Display" panose="00000500000000000000" pitchFamily="2" charset="0"/>
                <a:ea typeface="Roboto Thin" panose="02000000000000000000" pitchFamily="2" charset="0"/>
              </a:rPr>
              <a:t>exitoso</a:t>
            </a:r>
            <a:r>
              <a:rPr lang="es-ES" sz="1400" i="1" dirty="0">
                <a:latin typeface="Playfair Display" panose="00000500000000000000" pitchFamily="2" charset="0"/>
                <a:ea typeface="Roboto Thin" panose="02000000000000000000" pitchFamily="2" charset="0"/>
              </a:rPr>
              <a:t> por autoridades, mencionado en el reporte donde el gobernador Rocha Moya destacó el desarrollo sin contratiempos del evento</a:t>
            </a:r>
            <a:endParaRPr lang="es-MX" sz="1400" i="1" dirty="0">
              <a:latin typeface="Playfair Display" panose="00000500000000000000" pitchFamily="2" charset="0"/>
              <a:ea typeface="Roboto Thin" panose="02000000000000000000" pitchFamily="2" charset="0"/>
            </a:endParaRPr>
          </a:p>
        </p:txBody>
      </p:sp>
      <p:sp>
        <p:nvSpPr>
          <p:cNvPr id="29" name="Shape 2">
            <a:extLst>
              <a:ext uri="{FF2B5EF4-FFF2-40B4-BE49-F238E27FC236}">
                <a16:creationId xmlns:a16="http://schemas.microsoft.com/office/drawing/2014/main" id="{FB1D7668-80F9-F1BB-4145-B8C206DB1142}"/>
              </a:ext>
            </a:extLst>
          </p:cNvPr>
          <p:cNvSpPr/>
          <p:nvPr/>
        </p:nvSpPr>
        <p:spPr>
          <a:xfrm>
            <a:off x="6096000" y="4290021"/>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30" name="Shape 3">
            <a:extLst>
              <a:ext uri="{FF2B5EF4-FFF2-40B4-BE49-F238E27FC236}">
                <a16:creationId xmlns:a16="http://schemas.microsoft.com/office/drawing/2014/main" id="{F317F3B9-57AC-31E9-FE6C-04476A556518}"/>
              </a:ext>
            </a:extLst>
          </p:cNvPr>
          <p:cNvSpPr/>
          <p:nvPr/>
        </p:nvSpPr>
        <p:spPr>
          <a:xfrm>
            <a:off x="6096000" y="4290021"/>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dirty="0">
              <a:latin typeface="Roboto Thin" panose="02000000000000000000" pitchFamily="2" charset="0"/>
              <a:ea typeface="Roboto Thin" panose="02000000000000000000" pitchFamily="2" charset="0"/>
            </a:endParaRPr>
          </a:p>
        </p:txBody>
      </p:sp>
      <p:sp>
        <p:nvSpPr>
          <p:cNvPr id="31" name="Text 7">
            <a:extLst>
              <a:ext uri="{FF2B5EF4-FFF2-40B4-BE49-F238E27FC236}">
                <a16:creationId xmlns:a16="http://schemas.microsoft.com/office/drawing/2014/main" id="{68537B75-2C64-2418-F404-1C06062E24D3}"/>
              </a:ext>
            </a:extLst>
          </p:cNvPr>
          <p:cNvSpPr/>
          <p:nvPr/>
        </p:nvSpPr>
        <p:spPr>
          <a:xfrm>
            <a:off x="6884400" y="4826421"/>
            <a:ext cx="4467259" cy="183400"/>
          </a:xfrm>
          <a:prstGeom prst="rect">
            <a:avLst/>
          </a:prstGeom>
          <a:noFill/>
          <a:ln/>
        </p:spPr>
        <p:txBody>
          <a:bodyPr wrap="square" rtlCol="0" anchor="ctr"/>
          <a:lstStyle/>
          <a:p>
            <a:pPr marL="0" indent="0">
              <a:buNone/>
            </a:pPr>
            <a:r>
              <a:rPr lang="pt-BR" sz="1000" dirty="0">
                <a:solidFill>
                  <a:schemeClr val="bg1">
                    <a:lumMod val="50000"/>
                  </a:schemeClr>
                </a:solidFill>
                <a:latin typeface="Roboto" panose="02000000000000000000" pitchFamily="2" charset="0"/>
                <a:ea typeface="Roboto" panose="02000000000000000000" pitchFamily="2" charset="0"/>
              </a:rPr>
              <a:t>excelsior.com.mx	28 abr., 2025</a:t>
            </a:r>
            <a:endParaRPr lang="en-US" sz="1000" dirty="0">
              <a:solidFill>
                <a:schemeClr val="bg1">
                  <a:lumMod val="50000"/>
                </a:schemeClr>
              </a:solidFill>
              <a:latin typeface="Roboto" panose="02000000000000000000" pitchFamily="2" charset="0"/>
              <a:ea typeface="Roboto" panose="02000000000000000000" pitchFamily="2" charset="0"/>
            </a:endParaRPr>
          </a:p>
        </p:txBody>
      </p:sp>
      <p:sp>
        <p:nvSpPr>
          <p:cNvPr id="32" name="Text 8">
            <a:extLst>
              <a:ext uri="{FF2B5EF4-FFF2-40B4-BE49-F238E27FC236}">
                <a16:creationId xmlns:a16="http://schemas.microsoft.com/office/drawing/2014/main" id="{3A1E9DFE-ECE2-4500-B421-C8F9C3083621}"/>
              </a:ext>
            </a:extLst>
          </p:cNvPr>
          <p:cNvSpPr/>
          <p:nvPr/>
        </p:nvSpPr>
        <p:spPr>
          <a:xfrm>
            <a:off x="6218400" y="5085621"/>
            <a:ext cx="4978800" cy="507600"/>
          </a:xfrm>
          <a:prstGeom prst="rect">
            <a:avLst/>
          </a:prstGeom>
          <a:noFill/>
          <a:ln/>
        </p:spPr>
        <p:txBody>
          <a:bodyPr wrap="square" rtlCol="0" anchor="ctr"/>
          <a:lstStyle/>
          <a:p>
            <a:pPr marL="0" indent="0">
              <a:buNone/>
            </a:pPr>
            <a:r>
              <a:rPr lang="es-ES" sz="1400" dirty="0">
                <a:solidFill>
                  <a:srgbClr val="1E2534"/>
                </a:solidFill>
                <a:latin typeface="Roboto Thin" panose="02000000000000000000" pitchFamily="2" charset="0"/>
                <a:ea typeface="Roboto Thin" panose="02000000000000000000" pitchFamily="2" charset="0"/>
              </a:rPr>
              <a:t>El gobernador de Sinaloa, Rubén Rocha Moya, celebró el éxito de la temporada vacacional de</a:t>
            </a:r>
            <a:endParaRPr lang="en-US" sz="1400" dirty="0">
              <a:latin typeface="Roboto Thin" panose="02000000000000000000" pitchFamily="2" charset="0"/>
              <a:ea typeface="Roboto Thin" panose="02000000000000000000" pitchFamily="2" charset="0"/>
            </a:endParaRPr>
          </a:p>
        </p:txBody>
      </p:sp>
      <p:sp>
        <p:nvSpPr>
          <p:cNvPr id="33" name="Text 6">
            <a:hlinkClick r:id="rId6"/>
            <a:extLst>
              <a:ext uri="{FF2B5EF4-FFF2-40B4-BE49-F238E27FC236}">
                <a16:creationId xmlns:a16="http://schemas.microsoft.com/office/drawing/2014/main" id="{367FFEDF-6F46-0F9C-3695-7E76F4931FF1}"/>
              </a:ext>
            </a:extLst>
          </p:cNvPr>
          <p:cNvSpPr/>
          <p:nvPr/>
        </p:nvSpPr>
        <p:spPr>
          <a:xfrm>
            <a:off x="6873363" y="4431992"/>
            <a:ext cx="3315600" cy="399600"/>
          </a:xfrm>
          <a:prstGeom prst="rect">
            <a:avLst/>
          </a:prstGeom>
          <a:noFill/>
          <a:ln/>
        </p:spPr>
        <p:txBody>
          <a:bodyPr wrap="none" rtlCol="0" anchor="ctr">
            <a:normAutofit/>
          </a:bodyPr>
          <a:lstStyle/>
          <a:p>
            <a:pPr marL="0" indent="0">
              <a:buNone/>
            </a:pPr>
            <a:r>
              <a:rPr lang="es-ES" sz="1600" i="0" dirty="0">
                <a:solidFill>
                  <a:srgbClr val="1E2534"/>
                </a:solidFill>
                <a:effectLst/>
                <a:latin typeface="Roboto" panose="02000000000000000000" pitchFamily="2" charset="0"/>
              </a:rPr>
              <a:t>Turismo repunta e…</a:t>
            </a:r>
            <a:endParaRPr lang="en-US" sz="1600" dirty="0">
              <a:latin typeface="Roboto Thin" panose="02000000000000000000" pitchFamily="2" charset="0"/>
              <a:ea typeface="Roboto Thin" panose="02000000000000000000" pitchFamily="2" charset="0"/>
            </a:endParaRPr>
          </a:p>
        </p:txBody>
      </p:sp>
      <p:pic>
        <p:nvPicPr>
          <p:cNvPr id="34" name="Imagen 33">
            <a:extLst>
              <a:ext uri="{FF2B5EF4-FFF2-40B4-BE49-F238E27FC236}">
                <a16:creationId xmlns:a16="http://schemas.microsoft.com/office/drawing/2014/main" id="{24AF5CD2-796B-949B-6FAD-65F89C02D5B4}"/>
              </a:ext>
            </a:extLst>
          </p:cNvPr>
          <p:cNvPicPr>
            <a:picLocks noChangeAspect="1"/>
          </p:cNvPicPr>
          <p:nvPr/>
        </p:nvPicPr>
        <p:blipFill>
          <a:blip r:embed="rId7"/>
          <a:stretch>
            <a:fillRect/>
          </a:stretch>
        </p:blipFill>
        <p:spPr>
          <a:xfrm>
            <a:off x="6275280" y="4450288"/>
            <a:ext cx="460794" cy="488442"/>
          </a:xfrm>
          <a:prstGeom prst="rect">
            <a:avLst/>
          </a:prstGeom>
        </p:spPr>
      </p:pic>
      <p:sp>
        <p:nvSpPr>
          <p:cNvPr id="35" name="Shape 4">
            <a:extLst>
              <a:ext uri="{FF2B5EF4-FFF2-40B4-BE49-F238E27FC236}">
                <a16:creationId xmlns:a16="http://schemas.microsoft.com/office/drawing/2014/main" id="{5DDA5ACA-94D1-9B2F-BE95-51678EBDD6AE}"/>
              </a:ext>
            </a:extLst>
          </p:cNvPr>
          <p:cNvSpPr/>
          <p:nvPr/>
        </p:nvSpPr>
        <p:spPr>
          <a:xfrm>
            <a:off x="10196400" y="4474499"/>
            <a:ext cx="1000800" cy="334800"/>
          </a:xfrm>
          <a:prstGeom prst="roundRect">
            <a:avLst>
              <a:gd name="adj" fmla="val 136559"/>
            </a:avLst>
          </a:prstGeom>
          <a:solidFill>
            <a:srgbClr val="F3FFF3"/>
          </a:solidFill>
          <a:ln/>
        </p:spPr>
        <p:txBody>
          <a:bodyPr/>
          <a:lstStyle/>
          <a:p>
            <a:endParaRPr lang="es-MX">
              <a:latin typeface="Roboto Thin" panose="02000000000000000000" pitchFamily="2" charset="0"/>
              <a:ea typeface="Roboto Thin" panose="02000000000000000000" pitchFamily="2" charset="0"/>
            </a:endParaRPr>
          </a:p>
        </p:txBody>
      </p:sp>
      <p:sp>
        <p:nvSpPr>
          <p:cNvPr id="36" name="Text 5">
            <a:extLst>
              <a:ext uri="{FF2B5EF4-FFF2-40B4-BE49-F238E27FC236}">
                <a16:creationId xmlns:a16="http://schemas.microsoft.com/office/drawing/2014/main" id="{E36CA1D9-6E46-EBEA-09A5-95B66114746F}"/>
              </a:ext>
            </a:extLst>
          </p:cNvPr>
          <p:cNvSpPr/>
          <p:nvPr/>
        </p:nvSpPr>
        <p:spPr>
          <a:xfrm>
            <a:off x="10196400" y="4474499"/>
            <a:ext cx="1000800" cy="334800"/>
          </a:xfrm>
          <a:prstGeom prst="rect">
            <a:avLst/>
          </a:prstGeom>
          <a:noFill/>
          <a:ln/>
        </p:spPr>
        <p:txBody>
          <a:bodyPr wrap="square" rtlCol="0" anchor="ctr"/>
          <a:lstStyle/>
          <a:p>
            <a:pPr marL="0" indent="0" algn="ctr">
              <a:buNone/>
            </a:pPr>
            <a:r>
              <a:rPr lang="en-US" sz="1200" b="1" dirty="0" err="1">
                <a:solidFill>
                  <a:srgbClr val="0FB36C"/>
                </a:solidFill>
                <a:latin typeface="Roboto Thin" panose="02000000000000000000" pitchFamily="2" charset="0"/>
                <a:ea typeface="Roboto Thin" panose="02000000000000000000" pitchFamily="2" charset="0"/>
              </a:rPr>
              <a:t>Positivo</a:t>
            </a:r>
            <a:endParaRPr lang="en-US" sz="1200" dirty="0">
              <a:latin typeface="Roboto Thin" panose="02000000000000000000" pitchFamily="2" charset="0"/>
              <a:ea typeface="Roboto Thin" panose="02000000000000000000" pitchFamily="2" charset="0"/>
            </a:endParaRPr>
          </a:p>
        </p:txBody>
      </p:sp>
    </p:spTree>
    <p:extLst>
      <p:ext uri="{BB962C8B-B14F-4D97-AF65-F5344CB8AC3E}">
        <p14:creationId xmlns:p14="http://schemas.microsoft.com/office/powerpoint/2010/main" val="4584379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31F6F-2009-3EDE-2B73-7A328402C0E2}"/>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8DE3F8B6-F63B-30E4-3A74-9A845A9FD34A}"/>
              </a:ext>
            </a:extLst>
          </p:cNvPr>
          <p:cNvSpPr txBox="1"/>
          <p:nvPr/>
        </p:nvSpPr>
        <p:spPr>
          <a:xfrm>
            <a:off x="1306286" y="314289"/>
            <a:ext cx="10355726" cy="707886"/>
          </a:xfrm>
          <a:prstGeom prst="rect">
            <a:avLst/>
          </a:prstGeom>
          <a:noFill/>
        </p:spPr>
        <p:txBody>
          <a:bodyPr wrap="square" rtlCol="0">
            <a:spAutoFit/>
          </a:bodyPr>
          <a:lstStyle/>
          <a:p>
            <a:r>
              <a:rPr lang="es-MX" sz="4000" dirty="0">
                <a:latin typeface="Lato Hairline" panose="020F0202020204030203" pitchFamily="34" charset="0"/>
              </a:rPr>
              <a:t>RESUMEN</a:t>
            </a:r>
          </a:p>
        </p:txBody>
      </p:sp>
      <p:sp>
        <p:nvSpPr>
          <p:cNvPr id="5" name="Marcador de número de diapositiva 4">
            <a:extLst>
              <a:ext uri="{FF2B5EF4-FFF2-40B4-BE49-F238E27FC236}">
                <a16:creationId xmlns:a16="http://schemas.microsoft.com/office/drawing/2014/main" id="{861A76E5-1F4B-11E2-C074-6D60622B2E01}"/>
              </a:ext>
            </a:extLst>
          </p:cNvPr>
          <p:cNvSpPr>
            <a:spLocks noGrp="1"/>
          </p:cNvSpPr>
          <p:nvPr>
            <p:ph type="sldNum" sz="quarter" idx="12"/>
          </p:nvPr>
        </p:nvSpPr>
        <p:spPr/>
        <p:txBody>
          <a:bodyPr/>
          <a:lstStyle/>
          <a:p>
            <a:fld id="{BCD50E75-C482-D349-A535-D00DC07670B7}" type="slidenum">
              <a:rPr lang="es-MX" smtClean="0"/>
              <a:t>36</a:t>
            </a:fld>
            <a:endParaRPr lang="es-MX"/>
          </a:p>
        </p:txBody>
      </p:sp>
      <p:sp>
        <p:nvSpPr>
          <p:cNvPr id="3" name="CuadroTexto 2">
            <a:extLst>
              <a:ext uri="{FF2B5EF4-FFF2-40B4-BE49-F238E27FC236}">
                <a16:creationId xmlns:a16="http://schemas.microsoft.com/office/drawing/2014/main" id="{87E9E911-8DAF-21BF-D475-0376E45C31A4}"/>
              </a:ext>
            </a:extLst>
          </p:cNvPr>
          <p:cNvSpPr txBox="1"/>
          <p:nvPr/>
        </p:nvSpPr>
        <p:spPr>
          <a:xfrm>
            <a:off x="416025" y="1660327"/>
            <a:ext cx="11544301" cy="3067506"/>
          </a:xfrm>
          <a:prstGeom prst="rect">
            <a:avLst/>
          </a:prstGeom>
          <a:noFill/>
        </p:spPr>
        <p:txBody>
          <a:bodyPr wrap="square" rtlCol="0">
            <a:spAutoFit/>
          </a:bodyPr>
          <a:lstStyle/>
          <a:p>
            <a:pPr marL="342900" indent="-342900" algn="just">
              <a:spcAft>
                <a:spcPts val="1588"/>
              </a:spcAft>
              <a:buFont typeface="Arial" panose="020B0604020202020204" pitchFamily="34" charset="0"/>
              <a:buChar char="•"/>
            </a:pPr>
            <a:r>
              <a:rPr lang="es-ES" sz="2000" dirty="0">
                <a:latin typeface="Roboto Thin" panose="02000000000000000000" pitchFamily="2" charset="0"/>
                <a:ea typeface="Roboto Thin" panose="02000000000000000000" pitchFamily="2" charset="0"/>
                <a:cs typeface="Roboto Thin" panose="02000000000000000000" pitchFamily="2" charset="0"/>
              </a:rPr>
              <a:t>Durante la Semana Internacional de la Moto 2025 en Mazatlán, se registraron </a:t>
            </a:r>
            <a:r>
              <a:rPr lang="es-ES" sz="2000" dirty="0">
                <a:latin typeface="Roboto" panose="02000000000000000000" pitchFamily="2" charset="0"/>
                <a:ea typeface="Roboto" panose="02000000000000000000" pitchFamily="2" charset="0"/>
                <a:cs typeface="Roboto Thin" panose="02000000000000000000" pitchFamily="2" charset="0"/>
              </a:rPr>
              <a:t>740 menciones </a:t>
            </a:r>
            <a:r>
              <a:rPr lang="es-ES" sz="2000" dirty="0">
                <a:latin typeface="Roboto Thin" panose="02000000000000000000" pitchFamily="2" charset="0"/>
                <a:ea typeface="Roboto Thin" panose="02000000000000000000" pitchFamily="2" charset="0"/>
                <a:cs typeface="Roboto Thin" panose="02000000000000000000" pitchFamily="2" charset="0"/>
              </a:rPr>
              <a:t>en medios, con un alcance estimado de </a:t>
            </a:r>
            <a:r>
              <a:rPr lang="es-ES" sz="2000" dirty="0">
                <a:latin typeface="Roboto" panose="02000000000000000000" pitchFamily="2" charset="0"/>
                <a:ea typeface="Roboto" panose="02000000000000000000" pitchFamily="2" charset="0"/>
                <a:cs typeface="Roboto Thin" panose="02000000000000000000" pitchFamily="2" charset="0"/>
              </a:rPr>
              <a:t>6 millones de personas</a:t>
            </a:r>
            <a:r>
              <a:rPr lang="es-ES" sz="2000" dirty="0">
                <a:latin typeface="Roboto Thin" panose="02000000000000000000" pitchFamily="2" charset="0"/>
                <a:ea typeface="Roboto Thin" panose="02000000000000000000" pitchFamily="2" charset="0"/>
                <a:cs typeface="Roboto Thin" panose="02000000000000000000" pitchFamily="2" charset="0"/>
              </a:rPr>
              <a:t>. El análisis de sentimiento indica que la mayoría de las menciones fueron positivas, mientras que las negativas fueron mínimas. Una excepción notable es un reportaje de Sinaloa Hoy titulado "Mazatlán se convierte en un destino vulgar y corriente", que critica aspectos generales del turismo en la ciudad, sin enfocarse específicamente en la Semana de la Moto.</a:t>
            </a:r>
          </a:p>
          <a:p>
            <a:pPr marL="342900" indent="-342900" algn="just">
              <a:spcAft>
                <a:spcPts val="1588"/>
              </a:spcAft>
              <a:buFont typeface="Arial" panose="020B0604020202020204" pitchFamily="34" charset="0"/>
              <a:buChar char="•"/>
            </a:pPr>
            <a:r>
              <a:rPr lang="es-ES" sz="2000" dirty="0">
                <a:latin typeface="Roboto Thin" panose="02000000000000000000" pitchFamily="2" charset="0"/>
                <a:ea typeface="Roboto Thin" panose="02000000000000000000" pitchFamily="2" charset="0"/>
                <a:cs typeface="Roboto Thin" panose="02000000000000000000" pitchFamily="2" charset="0"/>
              </a:rPr>
              <a:t>La Semana Internacional de la Moto 2025 en Mazatlán generó una cobertura mediática significativa con predominancia de menciones positivas, contribuyendo a la percepción favorable del evento y, por extensión, de la ciudad como destino turístico.</a:t>
            </a:r>
          </a:p>
        </p:txBody>
      </p:sp>
    </p:spTree>
    <p:extLst>
      <p:ext uri="{BB962C8B-B14F-4D97-AF65-F5344CB8AC3E}">
        <p14:creationId xmlns:p14="http://schemas.microsoft.com/office/powerpoint/2010/main" val="3823590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C99C7-FCD4-53FD-B81E-367925A40345}"/>
            </a:ext>
          </a:extLst>
        </p:cNvPr>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D3CA21A2-7CBE-CC94-7ACC-30E4E2E5C35F}"/>
              </a:ext>
            </a:extLst>
          </p:cNvPr>
          <p:cNvSpPr>
            <a:spLocks noGrp="1"/>
          </p:cNvSpPr>
          <p:nvPr>
            <p:ph type="sldNum" sz="quarter" idx="12"/>
          </p:nvPr>
        </p:nvSpPr>
        <p:spPr/>
        <p:txBody>
          <a:bodyPr/>
          <a:lstStyle/>
          <a:p>
            <a:fld id="{BCD50E75-C482-D349-A535-D00DC07670B7}" type="slidenum">
              <a:rPr lang="es-MX" smtClean="0"/>
              <a:t>37</a:t>
            </a:fld>
            <a:endParaRPr lang="es-MX"/>
          </a:p>
        </p:txBody>
      </p:sp>
      <p:graphicFrame>
        <p:nvGraphicFramePr>
          <p:cNvPr id="5" name="Table 0">
            <a:extLst>
              <a:ext uri="{FF2B5EF4-FFF2-40B4-BE49-F238E27FC236}">
                <a16:creationId xmlns:a16="http://schemas.microsoft.com/office/drawing/2014/main" id="{3D2A47F3-F179-A0D3-E10B-8D3B6A531272}"/>
              </a:ext>
            </a:extLst>
          </p:cNvPr>
          <p:cNvGraphicFramePr>
            <a:graphicFrameLocks noGrp="1"/>
          </p:cNvGraphicFramePr>
          <p:nvPr>
            <p:extLst>
              <p:ext uri="{D42A27DB-BD31-4B8C-83A1-F6EECF244321}">
                <p14:modId xmlns:p14="http://schemas.microsoft.com/office/powerpoint/2010/main" val="2359641735"/>
              </p:ext>
            </p:extLst>
          </p:nvPr>
        </p:nvGraphicFramePr>
        <p:xfrm>
          <a:off x="419100" y="471154"/>
          <a:ext cx="11353800" cy="4968408"/>
        </p:xfrm>
        <a:graphic>
          <a:graphicData uri="http://schemas.openxmlformats.org/drawingml/2006/table">
            <a:tbl>
              <a:tblPr/>
              <a:tblGrid>
                <a:gridCol w="776970">
                  <a:extLst>
                    <a:ext uri="{9D8B030D-6E8A-4147-A177-3AD203B41FA5}">
                      <a16:colId xmlns:a16="http://schemas.microsoft.com/office/drawing/2014/main" val="20000"/>
                    </a:ext>
                  </a:extLst>
                </a:gridCol>
                <a:gridCol w="3764550">
                  <a:extLst>
                    <a:ext uri="{9D8B030D-6E8A-4147-A177-3AD203B41FA5}">
                      <a16:colId xmlns:a16="http://schemas.microsoft.com/office/drawing/2014/main" val="20001"/>
                    </a:ext>
                  </a:extLst>
                </a:gridCol>
                <a:gridCol w="2270760">
                  <a:extLst>
                    <a:ext uri="{9D8B030D-6E8A-4147-A177-3AD203B41FA5}">
                      <a16:colId xmlns:a16="http://schemas.microsoft.com/office/drawing/2014/main" val="20002"/>
                    </a:ext>
                  </a:extLst>
                </a:gridCol>
                <a:gridCol w="2270760">
                  <a:extLst>
                    <a:ext uri="{9D8B030D-6E8A-4147-A177-3AD203B41FA5}">
                      <a16:colId xmlns:a16="http://schemas.microsoft.com/office/drawing/2014/main" val="20003"/>
                    </a:ext>
                  </a:extLst>
                </a:gridCol>
                <a:gridCol w="2270760">
                  <a:extLst>
                    <a:ext uri="{9D8B030D-6E8A-4147-A177-3AD203B41FA5}">
                      <a16:colId xmlns:a16="http://schemas.microsoft.com/office/drawing/2014/main" val="20004"/>
                    </a:ext>
                  </a:extLst>
                </a:gridCol>
              </a:tblGrid>
              <a:tr h="404568">
                <a:tc gridSpan="5">
                  <a:txBody>
                    <a:bodyPr/>
                    <a:lstStyle/>
                    <a:p>
                      <a:pPr marL="0" indent="0" algn="ctr">
                        <a:buNone/>
                      </a:pPr>
                      <a:r>
                        <a:rPr lang="en-US" sz="2800" dirty="0">
                          <a:latin typeface="Roboto Thin" panose="02000000000000000000" pitchFamily="2" charset="0"/>
                          <a:ea typeface="Roboto Thin" panose="02000000000000000000" pitchFamily="2" charset="0"/>
                        </a:rPr>
                        <a:t>PERFILES PUBLICOS CON MAYOR ALCANCE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pPr marL="0" indent="0" algn="ctr">
                        <a:buNone/>
                      </a:pPr>
                      <a:endParaRPr lang="en-US" sz="28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pPr marL="0" indent="0" algn="ctr">
                        <a:buNone/>
                      </a:pPr>
                      <a:endParaRPr lang="en-US" sz="28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pPr marL="0" indent="0" algn="ctr">
                        <a:buNone/>
                      </a:pPr>
                      <a:endParaRPr lang="en-US" sz="28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pPr marL="0" indent="0" algn="ctr">
                        <a:buNone/>
                      </a:pPr>
                      <a:endParaRPr lang="en-US" sz="28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68441841"/>
                  </a:ext>
                </a:extLst>
              </a:tr>
              <a:tr h="404568">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l">
                        <a:buNone/>
                      </a:pPr>
                      <a:r>
                        <a:rPr lang="en-US" sz="1200" b="0" dirty="0">
                          <a:solidFill>
                            <a:schemeClr val="tx1"/>
                          </a:solidFill>
                          <a:latin typeface="Roboto Thin" panose="02000000000000000000" pitchFamily="2" charset="0"/>
                          <a:ea typeface="Roboto Thin" panose="02000000000000000000" pitchFamily="2" charset="0"/>
                        </a:rPr>
                        <a:t>Nombre del perfil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Menciones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Alcance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Parte de la voz</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04568">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r>
                        <a:rPr lang="es-MX" sz="1800" b="0" i="0" kern="1200" dirty="0" err="1">
                          <a:solidFill>
                            <a:schemeClr val="tx1"/>
                          </a:solidFill>
                          <a:effectLst/>
                          <a:latin typeface="Roboto Thin" panose="02000000000000000000" pitchFamily="2" charset="0"/>
                          <a:ea typeface="Roboto Thin" panose="02000000000000000000" pitchFamily="2" charset="0"/>
                          <a:cs typeface="+mn-cs"/>
                        </a:rPr>
                        <a:t>Cosasdculiacan</a:t>
                      </a:r>
                      <a:r>
                        <a:rPr lang="es-MX" sz="1800" b="0" i="0" kern="1200" dirty="0">
                          <a:solidFill>
                            <a:schemeClr val="tx1"/>
                          </a:solidFill>
                          <a:effectLst/>
                          <a:latin typeface="Roboto Thin" panose="02000000000000000000" pitchFamily="2" charset="0"/>
                          <a:ea typeface="Roboto Thin" panose="02000000000000000000" pitchFamily="2" charset="0"/>
                          <a:cs typeface="+mn-cs"/>
                        </a:rPr>
                        <a:t> </a:t>
                      </a:r>
                      <a:r>
                        <a:rPr lang="es-MX" sz="1800" b="0" i="0" kern="1200" dirty="0">
                          <a:solidFill>
                            <a:schemeClr val="tx1"/>
                          </a:solidFill>
                          <a:effectLst/>
                          <a:latin typeface="Roboto Thin" panose="02000000000000000000" pitchFamily="2" charset="0"/>
                          <a:ea typeface="Roboto Thin" panose="02000000000000000000" pitchFamily="2" charset="0"/>
                          <a:cs typeface="+mn-cs"/>
                          <a:hlinkClick r:id="rId2"/>
                        </a:rPr>
                        <a:t>twitter.com</a:t>
                      </a:r>
                      <a:endParaRPr lang="es-MX" sz="1800" b="0" i="0" kern="1200" dirty="0">
                        <a:solidFill>
                          <a:schemeClr val="tx1"/>
                        </a:solidFill>
                        <a:effectLst/>
                        <a:latin typeface="Roboto Thin" panose="02000000000000000000" pitchFamily="2" charset="0"/>
                        <a:ea typeface="Roboto Thin" panose="02000000000000000000" pitchFamily="2" charset="0"/>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1.5M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26%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04568">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r>
                        <a:rPr lang="es-MX" sz="1800" b="0" i="0" kern="1200" dirty="0">
                          <a:solidFill>
                            <a:schemeClr val="tx1"/>
                          </a:solidFill>
                          <a:effectLst/>
                          <a:latin typeface="Roboto Thin" panose="02000000000000000000" pitchFamily="2" charset="0"/>
                          <a:ea typeface="Roboto Thin" panose="02000000000000000000" pitchFamily="2" charset="0"/>
                          <a:cs typeface="+mn-cs"/>
                        </a:rPr>
                        <a:t>Soymazart </a:t>
                      </a:r>
                      <a:r>
                        <a:rPr lang="es-MX" sz="1800" b="0" i="0" kern="1200" dirty="0">
                          <a:solidFill>
                            <a:schemeClr val="tx1"/>
                          </a:solidFill>
                          <a:effectLst/>
                          <a:latin typeface="Roboto Thin" panose="02000000000000000000" pitchFamily="2" charset="0"/>
                          <a:ea typeface="Roboto Thin" panose="02000000000000000000" pitchFamily="2" charset="0"/>
                          <a:cs typeface="+mn-cs"/>
                          <a:hlinkClick r:id="rId3"/>
                        </a:rPr>
                        <a:t>tiktok.com</a:t>
                      </a:r>
                      <a:endParaRPr lang="es-MX" sz="1800" b="0" i="0" kern="1200" dirty="0">
                        <a:solidFill>
                          <a:schemeClr val="tx1"/>
                        </a:solidFill>
                        <a:effectLst/>
                        <a:latin typeface="Roboto Thin" panose="02000000000000000000" pitchFamily="2" charset="0"/>
                        <a:ea typeface="Roboto Thin" panose="02000000000000000000" pitchFamily="2" charset="0"/>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968K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04568">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r>
                        <a:rPr lang="es-MX" sz="1800" b="0" i="0" kern="1200" dirty="0" err="1">
                          <a:solidFill>
                            <a:schemeClr val="tx1"/>
                          </a:solidFill>
                          <a:effectLst/>
                          <a:latin typeface="Roboto Thin" panose="02000000000000000000" pitchFamily="2" charset="0"/>
                          <a:ea typeface="Roboto Thin" panose="02000000000000000000" pitchFamily="2" charset="0"/>
                          <a:cs typeface="+mn-cs"/>
                        </a:rPr>
                        <a:t>Radio_Formula</a:t>
                      </a:r>
                      <a:r>
                        <a:rPr lang="es-MX" sz="1800" b="0" i="0" kern="1200" dirty="0">
                          <a:solidFill>
                            <a:schemeClr val="tx1"/>
                          </a:solidFill>
                          <a:effectLst/>
                          <a:latin typeface="Roboto Thin" panose="02000000000000000000" pitchFamily="2" charset="0"/>
                          <a:ea typeface="Roboto Thin" panose="02000000000000000000" pitchFamily="2" charset="0"/>
                          <a:cs typeface="+mn-cs"/>
                        </a:rPr>
                        <a:t> </a:t>
                      </a:r>
                      <a:r>
                        <a:rPr lang="es-MX" sz="1800" b="0" i="0" kern="1200" dirty="0">
                          <a:solidFill>
                            <a:schemeClr val="tx1"/>
                          </a:solidFill>
                          <a:effectLst/>
                          <a:latin typeface="Roboto Thin" panose="02000000000000000000" pitchFamily="2" charset="0"/>
                          <a:ea typeface="Roboto Thin" panose="02000000000000000000" pitchFamily="2" charset="0"/>
                          <a:cs typeface="+mn-cs"/>
                          <a:hlinkClick r:id="rId4"/>
                        </a:rPr>
                        <a:t>twitter.com</a:t>
                      </a:r>
                      <a:endParaRPr lang="es-MX" sz="1800" b="0" i="0" kern="1200" dirty="0">
                        <a:solidFill>
                          <a:schemeClr val="tx1"/>
                        </a:solidFill>
                        <a:effectLst/>
                        <a:latin typeface="Roboto Thin" panose="02000000000000000000" pitchFamily="2" charset="0"/>
                        <a:ea typeface="Roboto Thin" panose="02000000000000000000" pitchFamily="2" charset="0"/>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196K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4%</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04568">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r>
                        <a:rPr lang="es-MX" sz="1800" b="0" i="0" kern="1200" dirty="0">
                          <a:solidFill>
                            <a:schemeClr val="tx1"/>
                          </a:solidFill>
                          <a:effectLst/>
                          <a:latin typeface="Roboto Thin" panose="02000000000000000000" pitchFamily="2" charset="0"/>
                          <a:ea typeface="Roboto Thin" panose="02000000000000000000" pitchFamily="2" charset="0"/>
                          <a:cs typeface="+mn-cs"/>
                        </a:rPr>
                        <a:t>revista_moto_oficial </a:t>
                      </a:r>
                      <a:r>
                        <a:rPr lang="es-MX" sz="1800" b="0" i="0" kern="1200" dirty="0">
                          <a:solidFill>
                            <a:schemeClr val="tx1"/>
                          </a:solidFill>
                          <a:effectLst/>
                          <a:latin typeface="Roboto Thin" panose="02000000000000000000" pitchFamily="2" charset="0"/>
                          <a:ea typeface="Roboto Thin" panose="02000000000000000000" pitchFamily="2" charset="0"/>
                          <a:cs typeface="+mn-cs"/>
                          <a:hlinkClick r:id="rId5"/>
                        </a:rPr>
                        <a:t>instagram.com</a:t>
                      </a:r>
                      <a:endParaRPr lang="es-MX" sz="1800" b="0" i="0" kern="1200" dirty="0">
                        <a:solidFill>
                          <a:schemeClr val="tx1"/>
                        </a:solidFill>
                        <a:effectLst/>
                        <a:latin typeface="Roboto Thin" panose="02000000000000000000" pitchFamily="2" charset="0"/>
                        <a:ea typeface="Roboto Thin" panose="02000000000000000000" pitchFamily="2" charset="0"/>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7158K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886740128"/>
                  </a:ext>
                </a:extLst>
              </a:tr>
              <a:tr h="404568">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r>
                        <a:rPr lang="es-MX" sz="1800" b="0" i="0" kern="1200" dirty="0">
                          <a:solidFill>
                            <a:schemeClr val="tx1"/>
                          </a:solidFill>
                          <a:effectLst/>
                          <a:latin typeface="Roboto Thin" panose="02000000000000000000" pitchFamily="2" charset="0"/>
                          <a:ea typeface="Roboto Thin" panose="02000000000000000000" pitchFamily="2" charset="0"/>
                          <a:cs typeface="+mn-cs"/>
                        </a:rPr>
                        <a:t>Aydeeply </a:t>
                      </a:r>
                      <a:r>
                        <a:rPr lang="es-MX" sz="1800" b="0" i="0" kern="1200" dirty="0">
                          <a:solidFill>
                            <a:schemeClr val="tx1"/>
                          </a:solidFill>
                          <a:effectLst/>
                          <a:latin typeface="Roboto Thin" panose="02000000000000000000" pitchFamily="2" charset="0"/>
                          <a:ea typeface="Roboto Thin" panose="02000000000000000000" pitchFamily="2" charset="0"/>
                          <a:cs typeface="+mn-cs"/>
                          <a:hlinkClick r:id="rId6"/>
                        </a:rPr>
                        <a:t>tiktok.com</a:t>
                      </a:r>
                      <a:endParaRPr lang="es-MX" sz="1800" b="0" i="0" kern="1200" dirty="0">
                        <a:solidFill>
                          <a:schemeClr val="tx1"/>
                        </a:solidFill>
                        <a:effectLst/>
                        <a:latin typeface="Roboto Thin" panose="02000000000000000000" pitchFamily="2" charset="0"/>
                        <a:ea typeface="Roboto Thin" panose="02000000000000000000" pitchFamily="2" charset="0"/>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6</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149K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04568">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r>
                        <a:rPr lang="es-MX" sz="1800" b="0" i="0" kern="1200" dirty="0" err="1">
                          <a:solidFill>
                            <a:schemeClr val="tx1"/>
                          </a:solidFill>
                          <a:effectLst/>
                          <a:latin typeface="Roboto Thin" panose="02000000000000000000" pitchFamily="2" charset="0"/>
                          <a:ea typeface="Roboto Thin" panose="02000000000000000000" pitchFamily="2" charset="0"/>
                          <a:cs typeface="+mn-cs"/>
                        </a:rPr>
                        <a:t>pizzero_mdfkr</a:t>
                      </a:r>
                      <a:r>
                        <a:rPr lang="es-MX" sz="1800" b="0" i="0" kern="1200" dirty="0">
                          <a:solidFill>
                            <a:schemeClr val="tx1"/>
                          </a:solidFill>
                          <a:effectLst/>
                          <a:latin typeface="Roboto Thin" panose="02000000000000000000" pitchFamily="2" charset="0"/>
                          <a:ea typeface="Roboto Thin" panose="02000000000000000000" pitchFamily="2" charset="0"/>
                          <a:cs typeface="+mn-cs"/>
                        </a:rPr>
                        <a:t> </a:t>
                      </a:r>
                      <a:r>
                        <a:rPr lang="es-MX" sz="1800" b="0" i="0" kern="1200" dirty="0">
                          <a:solidFill>
                            <a:schemeClr val="tx1"/>
                          </a:solidFill>
                          <a:effectLst/>
                          <a:latin typeface="Roboto Thin" panose="02000000000000000000" pitchFamily="2" charset="0"/>
                          <a:ea typeface="Roboto Thin" panose="02000000000000000000" pitchFamily="2" charset="0"/>
                          <a:cs typeface="+mn-cs"/>
                          <a:hlinkClick r:id="rId7"/>
                        </a:rPr>
                        <a:t>tiktok.com</a:t>
                      </a:r>
                      <a:endParaRPr lang="es-MX" sz="1800" b="0" i="0" kern="1200" dirty="0">
                        <a:solidFill>
                          <a:schemeClr val="tx1"/>
                        </a:solidFill>
                        <a:effectLst/>
                        <a:latin typeface="Roboto Thin" panose="02000000000000000000" pitchFamily="2" charset="0"/>
                        <a:ea typeface="Roboto Thin" panose="02000000000000000000" pitchFamily="2" charset="0"/>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138K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217147324"/>
                  </a:ext>
                </a:extLst>
              </a:tr>
              <a:tr h="404568">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r>
                        <a:rPr lang="es-MX" sz="1800" b="0" i="0" kern="1200" dirty="0" err="1">
                          <a:solidFill>
                            <a:schemeClr val="tx1"/>
                          </a:solidFill>
                          <a:effectLst/>
                          <a:latin typeface="Roboto Thin" panose="02000000000000000000" pitchFamily="2" charset="0"/>
                          <a:ea typeface="Roboto Thin" panose="02000000000000000000" pitchFamily="2" charset="0"/>
                          <a:cs typeface="+mn-cs"/>
                        </a:rPr>
                        <a:t>Noroestemx</a:t>
                      </a:r>
                      <a:r>
                        <a:rPr lang="es-MX" sz="1800" b="0" i="0" kern="1200" dirty="0">
                          <a:solidFill>
                            <a:schemeClr val="tx1"/>
                          </a:solidFill>
                          <a:effectLst/>
                          <a:latin typeface="Roboto Thin" panose="02000000000000000000" pitchFamily="2" charset="0"/>
                          <a:ea typeface="Roboto Thin" panose="02000000000000000000" pitchFamily="2" charset="0"/>
                          <a:cs typeface="+mn-cs"/>
                        </a:rPr>
                        <a:t> </a:t>
                      </a:r>
                      <a:r>
                        <a:rPr lang="es-MX" sz="1800" b="0" i="0" kern="1200" dirty="0">
                          <a:solidFill>
                            <a:schemeClr val="tx1"/>
                          </a:solidFill>
                          <a:effectLst/>
                          <a:latin typeface="Roboto Thin" panose="02000000000000000000" pitchFamily="2" charset="0"/>
                          <a:ea typeface="Roboto Thin" panose="02000000000000000000" pitchFamily="2" charset="0"/>
                          <a:cs typeface="+mn-cs"/>
                          <a:hlinkClick r:id="rId8"/>
                        </a:rPr>
                        <a:t>twitter.com</a:t>
                      </a:r>
                      <a:endParaRPr lang="es-MX" sz="1800" b="0" i="0" kern="1200" dirty="0">
                        <a:solidFill>
                          <a:schemeClr val="tx1"/>
                        </a:solidFill>
                        <a:effectLst/>
                        <a:latin typeface="Roboto Thin" panose="02000000000000000000" pitchFamily="2" charset="0"/>
                        <a:ea typeface="Roboto Thin" panose="02000000000000000000" pitchFamily="2" charset="0"/>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17</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125K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279858994"/>
                  </a:ext>
                </a:extLst>
              </a:tr>
              <a:tr h="404568">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r>
                        <a:rPr lang="es-MX" sz="1800" b="0" i="0" kern="1200" dirty="0" err="1">
                          <a:solidFill>
                            <a:schemeClr val="tx1"/>
                          </a:solidFill>
                          <a:effectLst/>
                          <a:latin typeface="Roboto Thin" panose="02000000000000000000" pitchFamily="2" charset="0"/>
                          <a:ea typeface="Roboto Thin" panose="02000000000000000000" pitchFamily="2" charset="0"/>
                          <a:cs typeface="+mn-cs"/>
                        </a:rPr>
                        <a:t>Mrnavyfire</a:t>
                      </a:r>
                      <a:r>
                        <a:rPr lang="es-MX" sz="1800" b="0" i="0" kern="1200" dirty="0">
                          <a:solidFill>
                            <a:schemeClr val="tx1"/>
                          </a:solidFill>
                          <a:effectLst/>
                          <a:latin typeface="Roboto Thin" panose="02000000000000000000" pitchFamily="2" charset="0"/>
                          <a:ea typeface="Roboto Thin" panose="02000000000000000000" pitchFamily="2" charset="0"/>
                          <a:cs typeface="+mn-cs"/>
                        </a:rPr>
                        <a:t> </a:t>
                      </a:r>
                      <a:r>
                        <a:rPr lang="es-MX" sz="1800" b="0" i="0" kern="1200" dirty="0">
                          <a:solidFill>
                            <a:schemeClr val="tx1"/>
                          </a:solidFill>
                          <a:effectLst/>
                          <a:latin typeface="Roboto Thin" panose="02000000000000000000" pitchFamily="2" charset="0"/>
                          <a:ea typeface="Roboto Thin" panose="02000000000000000000" pitchFamily="2" charset="0"/>
                          <a:cs typeface="+mn-cs"/>
                          <a:hlinkClick r:id="rId9"/>
                        </a:rPr>
                        <a:t>tiktok.com</a:t>
                      </a:r>
                      <a:endParaRPr lang="es-MX" sz="1800" b="0" i="0" kern="1200" dirty="0">
                        <a:solidFill>
                          <a:schemeClr val="tx1"/>
                        </a:solidFill>
                        <a:effectLst/>
                        <a:latin typeface="Roboto Thin" panose="02000000000000000000" pitchFamily="2" charset="0"/>
                        <a:ea typeface="Roboto Thin" panose="02000000000000000000" pitchFamily="2" charset="0"/>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3</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104K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704398706"/>
                  </a:ext>
                </a:extLst>
              </a:tr>
              <a:tr h="404568">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r>
                        <a:rPr lang="es-MX" sz="1800" b="0" i="0" kern="1200" dirty="0" err="1">
                          <a:solidFill>
                            <a:schemeClr val="tx1"/>
                          </a:solidFill>
                          <a:effectLst/>
                          <a:latin typeface="Roboto Thin" panose="02000000000000000000" pitchFamily="2" charset="0"/>
                          <a:ea typeface="Roboto Thin" panose="02000000000000000000" pitchFamily="2" charset="0"/>
                          <a:cs typeface="+mn-cs"/>
                        </a:rPr>
                        <a:t>Elnotichero</a:t>
                      </a:r>
                      <a:r>
                        <a:rPr lang="es-MX" sz="1800" b="0" i="0" kern="1200" dirty="0">
                          <a:solidFill>
                            <a:schemeClr val="tx1"/>
                          </a:solidFill>
                          <a:effectLst/>
                          <a:latin typeface="Roboto Thin" panose="02000000000000000000" pitchFamily="2" charset="0"/>
                          <a:ea typeface="Roboto Thin" panose="02000000000000000000" pitchFamily="2" charset="0"/>
                          <a:cs typeface="+mn-cs"/>
                        </a:rPr>
                        <a:t> </a:t>
                      </a:r>
                      <a:r>
                        <a:rPr lang="es-MX" sz="1800" b="0" i="0" kern="1200" dirty="0">
                          <a:solidFill>
                            <a:schemeClr val="tx1"/>
                          </a:solidFill>
                          <a:effectLst/>
                          <a:latin typeface="Roboto Thin" panose="02000000000000000000" pitchFamily="2" charset="0"/>
                          <a:ea typeface="Roboto Thin" panose="02000000000000000000" pitchFamily="2" charset="0"/>
                          <a:cs typeface="+mn-cs"/>
                          <a:hlinkClick r:id="rId10"/>
                        </a:rPr>
                        <a:t>tiktok.com</a:t>
                      </a:r>
                      <a:endParaRPr lang="es-MX" sz="1800" b="0" i="0" kern="1200" dirty="0">
                        <a:solidFill>
                          <a:schemeClr val="tx1"/>
                        </a:solidFill>
                        <a:effectLst/>
                        <a:latin typeface="Roboto Thin" panose="02000000000000000000" pitchFamily="2" charset="0"/>
                        <a:ea typeface="Roboto Thin" panose="02000000000000000000" pitchFamily="2" charset="0"/>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102K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238944905"/>
                  </a:ext>
                </a:extLst>
              </a:tr>
              <a:tr h="404568">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r>
                        <a:rPr lang="es-MX" sz="1800" b="0" i="0" kern="1200" dirty="0" err="1">
                          <a:solidFill>
                            <a:schemeClr val="tx1"/>
                          </a:solidFill>
                          <a:effectLst/>
                          <a:latin typeface="Roboto Thin" panose="02000000000000000000" pitchFamily="2" charset="0"/>
                          <a:ea typeface="Roboto Thin" panose="02000000000000000000" pitchFamily="2" charset="0"/>
                          <a:cs typeface="+mn-cs"/>
                        </a:rPr>
                        <a:t>Nennisbabe</a:t>
                      </a:r>
                      <a:r>
                        <a:rPr lang="es-MX" sz="1800" b="0" i="0" kern="1200" dirty="0">
                          <a:solidFill>
                            <a:schemeClr val="tx1"/>
                          </a:solidFill>
                          <a:effectLst/>
                          <a:latin typeface="Roboto Thin" panose="02000000000000000000" pitchFamily="2" charset="0"/>
                          <a:ea typeface="Roboto Thin" panose="02000000000000000000" pitchFamily="2" charset="0"/>
                          <a:cs typeface="+mn-cs"/>
                        </a:rPr>
                        <a:t> </a:t>
                      </a:r>
                      <a:r>
                        <a:rPr lang="es-MX" sz="1800" b="0" i="0" kern="1200" dirty="0">
                          <a:solidFill>
                            <a:schemeClr val="tx1"/>
                          </a:solidFill>
                          <a:effectLst/>
                          <a:latin typeface="Roboto Thin" panose="02000000000000000000" pitchFamily="2" charset="0"/>
                          <a:ea typeface="Roboto Thin" panose="02000000000000000000" pitchFamily="2" charset="0"/>
                          <a:cs typeface="+mn-cs"/>
                          <a:hlinkClick r:id="rId11"/>
                        </a:rPr>
                        <a:t>tiktok.com</a:t>
                      </a:r>
                      <a:endParaRPr lang="es-MX" sz="1800" b="0" i="0" kern="1200" dirty="0">
                        <a:solidFill>
                          <a:schemeClr val="tx1"/>
                        </a:solidFill>
                        <a:effectLst/>
                        <a:latin typeface="Roboto Thin" panose="02000000000000000000" pitchFamily="2" charset="0"/>
                        <a:ea typeface="Roboto Thin" panose="02000000000000000000" pitchFamily="2" charset="0"/>
                        <a:cs typeface="+mn-cs"/>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101K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87415908"/>
                  </a:ext>
                </a:extLst>
              </a:tr>
            </a:tbl>
          </a:graphicData>
        </a:graphic>
      </p:graphicFrame>
      <p:sp>
        <p:nvSpPr>
          <p:cNvPr id="11" name="CuadroTexto 10">
            <a:extLst>
              <a:ext uri="{FF2B5EF4-FFF2-40B4-BE49-F238E27FC236}">
                <a16:creationId xmlns:a16="http://schemas.microsoft.com/office/drawing/2014/main" id="{8090FB28-0E8C-011E-DB16-42F7AD8A75C1}"/>
              </a:ext>
            </a:extLst>
          </p:cNvPr>
          <p:cNvSpPr txBox="1"/>
          <p:nvPr/>
        </p:nvSpPr>
        <p:spPr>
          <a:xfrm>
            <a:off x="419100" y="5680710"/>
            <a:ext cx="11353800" cy="662489"/>
          </a:xfrm>
          <a:prstGeom prst="rect">
            <a:avLst/>
          </a:prstGeom>
          <a:noFill/>
          <a:ln>
            <a:solidFill>
              <a:schemeClr val="bg1">
                <a:lumMod val="85000"/>
              </a:schemeClr>
            </a:solidFill>
          </a:ln>
        </p:spPr>
        <p:txBody>
          <a:bodyPr wrap="square" rtlCol="0">
            <a:spAutoFit/>
          </a:bodyPr>
          <a:lstStyle/>
          <a:p>
            <a:pPr algn="ctr"/>
            <a:r>
              <a:rPr lang="es-ES" sz="1235" i="1" dirty="0">
                <a:solidFill>
                  <a:schemeClr val="bg1">
                    <a:lumMod val="65000"/>
                  </a:schemeClr>
                </a:solidFill>
                <a:latin typeface="Playfair Display" panose="00000500000000000000" pitchFamily="50" charset="0"/>
              </a:rPr>
              <a:t>Menciones: Cuántas veces se habló de “Semana de la moto”.</a:t>
            </a:r>
          </a:p>
          <a:p>
            <a:pPr algn="ctr"/>
            <a:r>
              <a:rPr lang="es-ES" sz="1235" i="1" dirty="0">
                <a:solidFill>
                  <a:schemeClr val="bg1">
                    <a:lumMod val="65000"/>
                  </a:schemeClr>
                </a:solidFill>
                <a:latin typeface="Playfair Display" panose="00000500000000000000" pitchFamily="50" charset="0"/>
              </a:rPr>
              <a:t>Alcance: Cuántas personas vieron esas menciones.</a:t>
            </a:r>
          </a:p>
          <a:p>
            <a:pPr algn="ctr"/>
            <a:r>
              <a:rPr lang="es-ES" sz="1235" i="1" dirty="0">
                <a:solidFill>
                  <a:schemeClr val="bg1">
                    <a:lumMod val="65000"/>
                  </a:schemeClr>
                </a:solidFill>
                <a:latin typeface="Playfair Display" panose="00000500000000000000" pitchFamily="50" charset="0"/>
              </a:rPr>
              <a:t>Parte de la voz: Qué tanto habló cada persona o medio del tema, en porcentaje.</a:t>
            </a:r>
            <a:endParaRPr lang="es-MX" sz="1235" i="1" dirty="0">
              <a:solidFill>
                <a:schemeClr val="bg1">
                  <a:lumMod val="65000"/>
                </a:schemeClr>
              </a:solidFill>
              <a:latin typeface="Playfair Display" panose="00000500000000000000" pitchFamily="50" charset="0"/>
            </a:endParaRPr>
          </a:p>
        </p:txBody>
      </p:sp>
      <p:pic>
        <p:nvPicPr>
          <p:cNvPr id="7" name="Imagen 6">
            <a:extLst>
              <a:ext uri="{FF2B5EF4-FFF2-40B4-BE49-F238E27FC236}">
                <a16:creationId xmlns:a16="http://schemas.microsoft.com/office/drawing/2014/main" id="{1FC00E93-6E99-8198-4C69-2D810931A1CB}"/>
              </a:ext>
            </a:extLst>
          </p:cNvPr>
          <p:cNvPicPr>
            <a:picLocks noChangeAspect="1"/>
          </p:cNvPicPr>
          <p:nvPr/>
        </p:nvPicPr>
        <p:blipFill>
          <a:blip r:embed="rId12"/>
          <a:srcRect l="1" t="6673" r="1357" b="5932"/>
          <a:stretch/>
        </p:blipFill>
        <p:spPr>
          <a:xfrm>
            <a:off x="622989" y="1818658"/>
            <a:ext cx="347687" cy="374650"/>
          </a:xfrm>
          <a:prstGeom prst="rect">
            <a:avLst/>
          </a:prstGeom>
        </p:spPr>
      </p:pic>
      <p:pic>
        <p:nvPicPr>
          <p:cNvPr id="15" name="Imagen 14">
            <a:extLst>
              <a:ext uri="{FF2B5EF4-FFF2-40B4-BE49-F238E27FC236}">
                <a16:creationId xmlns:a16="http://schemas.microsoft.com/office/drawing/2014/main" id="{3ADC70BF-C7A7-69C9-AC0B-221172732125}"/>
              </a:ext>
            </a:extLst>
          </p:cNvPr>
          <p:cNvPicPr>
            <a:picLocks noChangeAspect="1"/>
          </p:cNvPicPr>
          <p:nvPr/>
        </p:nvPicPr>
        <p:blipFill>
          <a:blip r:embed="rId12"/>
          <a:srcRect l="1" t="6673" r="1357" b="5932"/>
          <a:stretch/>
        </p:blipFill>
        <p:spPr>
          <a:xfrm>
            <a:off x="615722" y="3021074"/>
            <a:ext cx="347687" cy="374650"/>
          </a:xfrm>
          <a:prstGeom prst="rect">
            <a:avLst/>
          </a:prstGeom>
        </p:spPr>
      </p:pic>
      <p:pic>
        <p:nvPicPr>
          <p:cNvPr id="16" name="Imagen 15">
            <a:extLst>
              <a:ext uri="{FF2B5EF4-FFF2-40B4-BE49-F238E27FC236}">
                <a16:creationId xmlns:a16="http://schemas.microsoft.com/office/drawing/2014/main" id="{9B2294B1-F151-3B9F-840F-7027B6252A3F}"/>
              </a:ext>
            </a:extLst>
          </p:cNvPr>
          <p:cNvPicPr>
            <a:picLocks noChangeAspect="1"/>
          </p:cNvPicPr>
          <p:nvPr/>
        </p:nvPicPr>
        <p:blipFill>
          <a:blip r:embed="rId12"/>
          <a:srcRect l="1" t="6673" r="1357" b="5932"/>
          <a:stretch/>
        </p:blipFill>
        <p:spPr>
          <a:xfrm>
            <a:off x="615721" y="3428286"/>
            <a:ext cx="347687" cy="374650"/>
          </a:xfrm>
          <a:prstGeom prst="rect">
            <a:avLst/>
          </a:prstGeom>
        </p:spPr>
      </p:pic>
      <p:pic>
        <p:nvPicPr>
          <p:cNvPr id="18" name="Imagen 17">
            <a:extLst>
              <a:ext uri="{FF2B5EF4-FFF2-40B4-BE49-F238E27FC236}">
                <a16:creationId xmlns:a16="http://schemas.microsoft.com/office/drawing/2014/main" id="{732D3235-C0BA-37DF-3426-341E5E74AED5}"/>
              </a:ext>
            </a:extLst>
          </p:cNvPr>
          <p:cNvPicPr>
            <a:picLocks noChangeAspect="1"/>
          </p:cNvPicPr>
          <p:nvPr/>
        </p:nvPicPr>
        <p:blipFill>
          <a:blip r:embed="rId12"/>
          <a:srcRect l="1" t="6673" r="1357" b="5932"/>
          <a:stretch/>
        </p:blipFill>
        <p:spPr>
          <a:xfrm>
            <a:off x="598403" y="4237952"/>
            <a:ext cx="347687" cy="374650"/>
          </a:xfrm>
          <a:prstGeom prst="rect">
            <a:avLst/>
          </a:prstGeom>
        </p:spPr>
      </p:pic>
      <p:pic>
        <p:nvPicPr>
          <p:cNvPr id="19" name="Imagen 18">
            <a:extLst>
              <a:ext uri="{FF2B5EF4-FFF2-40B4-BE49-F238E27FC236}">
                <a16:creationId xmlns:a16="http://schemas.microsoft.com/office/drawing/2014/main" id="{E09AA1EC-8D3B-496B-CA08-F7C5CA6491E9}"/>
              </a:ext>
            </a:extLst>
          </p:cNvPr>
          <p:cNvPicPr>
            <a:picLocks noChangeAspect="1"/>
          </p:cNvPicPr>
          <p:nvPr/>
        </p:nvPicPr>
        <p:blipFill>
          <a:blip r:embed="rId12"/>
          <a:srcRect l="1" t="6673" r="1357" b="5932"/>
          <a:stretch/>
        </p:blipFill>
        <p:spPr>
          <a:xfrm>
            <a:off x="598402" y="4637933"/>
            <a:ext cx="347687" cy="374650"/>
          </a:xfrm>
          <a:prstGeom prst="rect">
            <a:avLst/>
          </a:prstGeom>
        </p:spPr>
      </p:pic>
      <p:pic>
        <p:nvPicPr>
          <p:cNvPr id="20" name="Imagen 19">
            <a:extLst>
              <a:ext uri="{FF2B5EF4-FFF2-40B4-BE49-F238E27FC236}">
                <a16:creationId xmlns:a16="http://schemas.microsoft.com/office/drawing/2014/main" id="{17DEFD57-741D-D08D-D479-BDAD8CC97876}"/>
              </a:ext>
            </a:extLst>
          </p:cNvPr>
          <p:cNvPicPr>
            <a:picLocks noChangeAspect="1"/>
          </p:cNvPicPr>
          <p:nvPr/>
        </p:nvPicPr>
        <p:blipFill>
          <a:blip r:embed="rId12"/>
          <a:srcRect l="1" t="6673" r="1357" b="5932"/>
          <a:stretch/>
        </p:blipFill>
        <p:spPr>
          <a:xfrm>
            <a:off x="598402" y="5042766"/>
            <a:ext cx="347687" cy="374650"/>
          </a:xfrm>
          <a:prstGeom prst="rect">
            <a:avLst/>
          </a:prstGeom>
        </p:spPr>
      </p:pic>
      <p:pic>
        <p:nvPicPr>
          <p:cNvPr id="4" name="Imagen 3">
            <a:extLst>
              <a:ext uri="{FF2B5EF4-FFF2-40B4-BE49-F238E27FC236}">
                <a16:creationId xmlns:a16="http://schemas.microsoft.com/office/drawing/2014/main" id="{5EDE045C-0ABE-ED90-78B9-C79F8CCEA95F}"/>
              </a:ext>
            </a:extLst>
          </p:cNvPr>
          <p:cNvPicPr>
            <a:picLocks noChangeAspect="1"/>
          </p:cNvPicPr>
          <p:nvPr/>
        </p:nvPicPr>
        <p:blipFill>
          <a:blip r:embed="rId13"/>
          <a:srcRect b="15812"/>
          <a:stretch/>
        </p:blipFill>
        <p:spPr>
          <a:xfrm>
            <a:off x="598402" y="3853137"/>
            <a:ext cx="352474" cy="360900"/>
          </a:xfrm>
          <a:prstGeom prst="rect">
            <a:avLst/>
          </a:prstGeom>
        </p:spPr>
      </p:pic>
      <p:pic>
        <p:nvPicPr>
          <p:cNvPr id="8" name="Imagen 7">
            <a:extLst>
              <a:ext uri="{FF2B5EF4-FFF2-40B4-BE49-F238E27FC236}">
                <a16:creationId xmlns:a16="http://schemas.microsoft.com/office/drawing/2014/main" id="{CA4D9C6C-0F32-C194-A15D-1A385A7C0021}"/>
              </a:ext>
            </a:extLst>
          </p:cNvPr>
          <p:cNvPicPr>
            <a:picLocks noChangeAspect="1"/>
          </p:cNvPicPr>
          <p:nvPr/>
        </p:nvPicPr>
        <p:blipFill>
          <a:blip r:embed="rId14"/>
          <a:stretch>
            <a:fillRect/>
          </a:stretch>
        </p:blipFill>
        <p:spPr>
          <a:xfrm>
            <a:off x="622989" y="1430716"/>
            <a:ext cx="347687" cy="340869"/>
          </a:xfrm>
          <a:prstGeom prst="rect">
            <a:avLst/>
          </a:prstGeom>
        </p:spPr>
      </p:pic>
      <p:pic>
        <p:nvPicPr>
          <p:cNvPr id="12" name="Imagen 11">
            <a:extLst>
              <a:ext uri="{FF2B5EF4-FFF2-40B4-BE49-F238E27FC236}">
                <a16:creationId xmlns:a16="http://schemas.microsoft.com/office/drawing/2014/main" id="{30BB8AF6-67B9-097A-202C-3A8DD91D2749}"/>
              </a:ext>
            </a:extLst>
          </p:cNvPr>
          <p:cNvPicPr>
            <a:picLocks noChangeAspect="1"/>
          </p:cNvPicPr>
          <p:nvPr/>
        </p:nvPicPr>
        <p:blipFill>
          <a:blip r:embed="rId15"/>
          <a:stretch>
            <a:fillRect/>
          </a:stretch>
        </p:blipFill>
        <p:spPr>
          <a:xfrm>
            <a:off x="628477" y="2223103"/>
            <a:ext cx="334931" cy="370186"/>
          </a:xfrm>
          <a:prstGeom prst="rect">
            <a:avLst/>
          </a:prstGeom>
        </p:spPr>
      </p:pic>
      <p:pic>
        <p:nvPicPr>
          <p:cNvPr id="14" name="Imagen 13">
            <a:extLst>
              <a:ext uri="{FF2B5EF4-FFF2-40B4-BE49-F238E27FC236}">
                <a16:creationId xmlns:a16="http://schemas.microsoft.com/office/drawing/2014/main" id="{7933183F-572B-244D-30B5-AC36460A1BC3}"/>
              </a:ext>
            </a:extLst>
          </p:cNvPr>
          <p:cNvPicPr>
            <a:picLocks noChangeAspect="1"/>
          </p:cNvPicPr>
          <p:nvPr/>
        </p:nvPicPr>
        <p:blipFill>
          <a:blip r:embed="rId16"/>
          <a:srcRect t="-1" b="9919"/>
          <a:stretch/>
        </p:blipFill>
        <p:spPr>
          <a:xfrm>
            <a:off x="615721" y="2639498"/>
            <a:ext cx="395517" cy="349014"/>
          </a:xfrm>
          <a:prstGeom prst="rect">
            <a:avLst/>
          </a:prstGeom>
        </p:spPr>
      </p:pic>
    </p:spTree>
    <p:extLst>
      <p:ext uri="{BB962C8B-B14F-4D97-AF65-F5344CB8AC3E}">
        <p14:creationId xmlns:p14="http://schemas.microsoft.com/office/powerpoint/2010/main" val="3329340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E7FFE-1A57-723C-F682-35ED126E5B2F}"/>
            </a:ext>
          </a:extLst>
        </p:cNvPr>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95B8AF5F-903A-ED61-B800-E5D8109F3622}"/>
              </a:ext>
            </a:extLst>
          </p:cNvPr>
          <p:cNvSpPr>
            <a:spLocks noGrp="1"/>
          </p:cNvSpPr>
          <p:nvPr>
            <p:ph type="sldNum" sz="quarter" idx="12"/>
          </p:nvPr>
        </p:nvSpPr>
        <p:spPr/>
        <p:txBody>
          <a:bodyPr/>
          <a:lstStyle/>
          <a:p>
            <a:fld id="{BCD50E75-C482-D349-A535-D00DC07670B7}" type="slidenum">
              <a:rPr lang="es-MX" smtClean="0"/>
              <a:t>38</a:t>
            </a:fld>
            <a:endParaRPr lang="es-MX"/>
          </a:p>
        </p:txBody>
      </p:sp>
      <p:graphicFrame>
        <p:nvGraphicFramePr>
          <p:cNvPr id="5" name="Table 0">
            <a:extLst>
              <a:ext uri="{FF2B5EF4-FFF2-40B4-BE49-F238E27FC236}">
                <a16:creationId xmlns:a16="http://schemas.microsoft.com/office/drawing/2014/main" id="{F8956A7C-0CCE-71A4-3354-5DD1BDBDDDD6}"/>
              </a:ext>
            </a:extLst>
          </p:cNvPr>
          <p:cNvGraphicFramePr>
            <a:graphicFrameLocks noGrp="1"/>
          </p:cNvGraphicFramePr>
          <p:nvPr>
            <p:extLst>
              <p:ext uri="{D42A27DB-BD31-4B8C-83A1-F6EECF244321}">
                <p14:modId xmlns:p14="http://schemas.microsoft.com/office/powerpoint/2010/main" val="3374325842"/>
              </p:ext>
            </p:extLst>
          </p:nvPr>
        </p:nvGraphicFramePr>
        <p:xfrm>
          <a:off x="419100" y="162544"/>
          <a:ext cx="11353800" cy="5756993"/>
        </p:xfrm>
        <a:graphic>
          <a:graphicData uri="http://schemas.openxmlformats.org/drawingml/2006/table">
            <a:tbl>
              <a:tblPr/>
              <a:tblGrid>
                <a:gridCol w="776970">
                  <a:extLst>
                    <a:ext uri="{9D8B030D-6E8A-4147-A177-3AD203B41FA5}">
                      <a16:colId xmlns:a16="http://schemas.microsoft.com/office/drawing/2014/main" val="20000"/>
                    </a:ext>
                  </a:extLst>
                </a:gridCol>
                <a:gridCol w="3764550">
                  <a:extLst>
                    <a:ext uri="{9D8B030D-6E8A-4147-A177-3AD203B41FA5}">
                      <a16:colId xmlns:a16="http://schemas.microsoft.com/office/drawing/2014/main" val="20001"/>
                    </a:ext>
                  </a:extLst>
                </a:gridCol>
                <a:gridCol w="2270760">
                  <a:extLst>
                    <a:ext uri="{9D8B030D-6E8A-4147-A177-3AD203B41FA5}">
                      <a16:colId xmlns:a16="http://schemas.microsoft.com/office/drawing/2014/main" val="20002"/>
                    </a:ext>
                  </a:extLst>
                </a:gridCol>
                <a:gridCol w="2270760">
                  <a:extLst>
                    <a:ext uri="{9D8B030D-6E8A-4147-A177-3AD203B41FA5}">
                      <a16:colId xmlns:a16="http://schemas.microsoft.com/office/drawing/2014/main" val="20003"/>
                    </a:ext>
                  </a:extLst>
                </a:gridCol>
                <a:gridCol w="2270760">
                  <a:extLst>
                    <a:ext uri="{9D8B030D-6E8A-4147-A177-3AD203B41FA5}">
                      <a16:colId xmlns:a16="http://schemas.microsoft.com/office/drawing/2014/main" val="20004"/>
                    </a:ext>
                  </a:extLst>
                </a:gridCol>
              </a:tblGrid>
              <a:tr h="600402">
                <a:tc gridSpan="5">
                  <a:txBody>
                    <a:bodyPr/>
                    <a:lstStyle/>
                    <a:p>
                      <a:pPr marL="0" indent="0" algn="ctr">
                        <a:buNone/>
                      </a:pPr>
                      <a:r>
                        <a:rPr lang="en-US" sz="2800" dirty="0">
                          <a:latin typeface="Roboto Thin" panose="02000000000000000000" pitchFamily="2" charset="0"/>
                          <a:ea typeface="Roboto Thin" panose="02000000000000000000" pitchFamily="2" charset="0"/>
                        </a:rPr>
                        <a:t>PERFILES PUBLICOS CON MÁS SEGUIDORES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pPr marL="0" indent="0" algn="ctr">
                        <a:buNone/>
                      </a:pPr>
                      <a:endParaRPr lang="en-US" sz="28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pPr marL="0" indent="0" algn="ctr">
                        <a:buNone/>
                      </a:pPr>
                      <a:endParaRPr lang="en-US" sz="28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pPr marL="0" indent="0" algn="ctr">
                        <a:buNone/>
                      </a:pPr>
                      <a:endParaRPr lang="en-US" sz="28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hMerge="1">
                  <a:txBody>
                    <a:bodyPr/>
                    <a:lstStyle/>
                    <a:p>
                      <a:pPr marL="0" indent="0" algn="ctr">
                        <a:buNone/>
                      </a:pPr>
                      <a:endParaRPr lang="en-US" sz="28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68441841"/>
                  </a:ext>
                </a:extLst>
              </a:tr>
              <a:tr h="468781">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l">
                        <a:buNone/>
                      </a:pPr>
                      <a:r>
                        <a:rPr lang="en-US" sz="1200" b="0" dirty="0">
                          <a:solidFill>
                            <a:schemeClr val="tx1"/>
                          </a:solidFill>
                          <a:latin typeface="Roboto Thin" panose="02000000000000000000" pitchFamily="2" charset="0"/>
                          <a:ea typeface="Roboto Thin" panose="02000000000000000000" pitchFamily="2" charset="0"/>
                        </a:rPr>
                        <a:t>Nombre del perfil</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Menciones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Alcance</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err="1">
                          <a:solidFill>
                            <a:schemeClr val="tx1"/>
                          </a:solidFill>
                          <a:latin typeface="Roboto Thin" panose="02000000000000000000" pitchFamily="2" charset="0"/>
                          <a:ea typeface="Roboto Thin" panose="02000000000000000000" pitchFamily="2" charset="0"/>
                        </a:rPr>
                        <a:t>Seguidores</a:t>
                      </a:r>
                      <a:endParaRPr lang="en-US" sz="1200" b="0" dirty="0">
                        <a:solidFill>
                          <a:schemeClr val="tx1"/>
                        </a:solidFill>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468781">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r>
                        <a:rPr lang="es-MX" sz="1800" b="1" i="0" kern="1200" dirty="0">
                          <a:solidFill>
                            <a:schemeClr val="tx1"/>
                          </a:solidFill>
                          <a:effectLst/>
                          <a:latin typeface="+mn-lt"/>
                          <a:ea typeface="+mn-ea"/>
                          <a:cs typeface="+mn-cs"/>
                        </a:rPr>
                        <a:t>Grupo Fórmula </a:t>
                      </a:r>
                      <a:r>
                        <a:rPr lang="es-MX" sz="1800" b="0" i="0" kern="1200" dirty="0">
                          <a:solidFill>
                            <a:schemeClr val="tx1"/>
                          </a:solidFill>
                          <a:effectLst/>
                          <a:latin typeface="+mn-lt"/>
                          <a:ea typeface="+mn-ea"/>
                          <a:cs typeface="+mn-cs"/>
                        </a:rPr>
                        <a:t>youtube.com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8</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10K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2.9M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68781">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r>
                        <a:rPr lang="es-MX" sz="1800" b="1" i="0" kern="1200" dirty="0">
                          <a:solidFill>
                            <a:schemeClr val="tx1"/>
                          </a:solidFill>
                          <a:effectLst/>
                          <a:latin typeface="+mn-lt"/>
                          <a:ea typeface="+mn-ea"/>
                          <a:cs typeface="+mn-cs"/>
                        </a:rPr>
                        <a:t>Excelsior </a:t>
                      </a:r>
                      <a:r>
                        <a:rPr lang="es-MX" sz="1800" b="0" i="0" kern="1200" dirty="0">
                          <a:solidFill>
                            <a:schemeClr val="tx1"/>
                          </a:solidFill>
                          <a:effectLst/>
                          <a:latin typeface="+mn-lt"/>
                          <a:ea typeface="+mn-ea"/>
                          <a:cs typeface="+mn-cs"/>
                        </a:rPr>
                        <a:t>twitter.com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49K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2.4M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468781">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r>
                        <a:rPr lang="es-MX" sz="1800" b="1" i="0" kern="1200" dirty="0" err="1">
                          <a:solidFill>
                            <a:schemeClr val="tx1"/>
                          </a:solidFill>
                          <a:effectLst/>
                          <a:latin typeface="+mn-lt"/>
                          <a:ea typeface="+mn-ea"/>
                          <a:cs typeface="+mn-cs"/>
                        </a:rPr>
                        <a:t>AztecaNoticias</a:t>
                      </a:r>
                      <a:r>
                        <a:rPr lang="es-MX" sz="1800" b="1" i="0" kern="1200" dirty="0">
                          <a:solidFill>
                            <a:schemeClr val="tx1"/>
                          </a:solidFill>
                          <a:effectLst/>
                          <a:latin typeface="+mn-lt"/>
                          <a:ea typeface="+mn-ea"/>
                          <a:cs typeface="+mn-cs"/>
                        </a:rPr>
                        <a:t> </a:t>
                      </a:r>
                      <a:r>
                        <a:rPr lang="es-MX" sz="1800" b="0" i="0" kern="1200" dirty="0">
                          <a:solidFill>
                            <a:schemeClr val="tx1"/>
                          </a:solidFill>
                          <a:effectLst/>
                          <a:latin typeface="+mn-lt"/>
                          <a:ea typeface="+mn-ea"/>
                          <a:cs typeface="+mn-cs"/>
                        </a:rPr>
                        <a:t>twitter.com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22K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1.1M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68781">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r>
                        <a:rPr lang="es-MX" sz="1800" b="1" i="0" kern="1200" dirty="0" err="1">
                          <a:solidFill>
                            <a:schemeClr val="tx1"/>
                          </a:solidFill>
                          <a:effectLst/>
                          <a:latin typeface="+mn-lt"/>
                          <a:ea typeface="+mn-ea"/>
                          <a:cs typeface="+mn-cs"/>
                        </a:rPr>
                        <a:t>Radio_Formula</a:t>
                      </a:r>
                      <a:r>
                        <a:rPr lang="es-MX" sz="1800" b="1" i="0" kern="1200" dirty="0">
                          <a:solidFill>
                            <a:schemeClr val="tx1"/>
                          </a:solidFill>
                          <a:effectLst/>
                          <a:latin typeface="+mn-lt"/>
                          <a:ea typeface="+mn-ea"/>
                          <a:cs typeface="+mn-cs"/>
                        </a:rPr>
                        <a:t> </a:t>
                      </a:r>
                      <a:r>
                        <a:rPr lang="es-MX" sz="1800" b="0" i="0" kern="1200" dirty="0">
                          <a:solidFill>
                            <a:schemeClr val="tx1"/>
                          </a:solidFill>
                          <a:effectLst/>
                          <a:latin typeface="+mn-lt"/>
                          <a:ea typeface="+mn-ea"/>
                          <a:cs typeface="+mn-cs"/>
                        </a:rPr>
                        <a:t>twitter.com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5</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196K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982K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886740128"/>
                  </a:ext>
                </a:extLst>
              </a:tr>
              <a:tr h="468781">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r>
                        <a:rPr lang="es-MX" sz="1800" b="1" i="0" kern="1200" dirty="0">
                          <a:solidFill>
                            <a:schemeClr val="tx1"/>
                          </a:solidFill>
                          <a:effectLst/>
                          <a:latin typeface="+mn-lt"/>
                          <a:ea typeface="+mn-ea"/>
                          <a:cs typeface="+mn-cs"/>
                        </a:rPr>
                        <a:t>Pinolaiss </a:t>
                      </a:r>
                      <a:r>
                        <a:rPr lang="es-MX" sz="1800" b="0" i="0" kern="1200" dirty="0">
                          <a:solidFill>
                            <a:schemeClr val="tx1"/>
                          </a:solidFill>
                          <a:effectLst/>
                          <a:latin typeface="+mn-lt"/>
                          <a:ea typeface="+mn-ea"/>
                          <a:cs typeface="+mn-cs"/>
                        </a:rPr>
                        <a:t>tiktok.com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36K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800K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68781">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r>
                        <a:rPr lang="es-MX" sz="1800" b="1" i="0" kern="1200" dirty="0" err="1">
                          <a:solidFill>
                            <a:schemeClr val="tx1"/>
                          </a:solidFill>
                          <a:effectLst/>
                          <a:latin typeface="+mn-lt"/>
                          <a:ea typeface="+mn-ea"/>
                          <a:cs typeface="+mn-cs"/>
                        </a:rPr>
                        <a:t>MazatlanFC</a:t>
                      </a:r>
                      <a:r>
                        <a:rPr lang="es-MX" sz="1800" b="1" i="0" kern="1200" dirty="0">
                          <a:solidFill>
                            <a:schemeClr val="tx1"/>
                          </a:solidFill>
                          <a:effectLst/>
                          <a:latin typeface="+mn-lt"/>
                          <a:ea typeface="+mn-ea"/>
                          <a:cs typeface="+mn-cs"/>
                        </a:rPr>
                        <a:t> </a:t>
                      </a:r>
                      <a:r>
                        <a:rPr lang="es-MX" sz="1800" b="0" i="0" kern="1200" dirty="0">
                          <a:solidFill>
                            <a:schemeClr val="tx1"/>
                          </a:solidFill>
                          <a:effectLst/>
                          <a:latin typeface="+mn-lt"/>
                          <a:ea typeface="+mn-ea"/>
                          <a:cs typeface="+mn-cs"/>
                        </a:rPr>
                        <a:t>twitter.com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2</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557K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709K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217147324"/>
                  </a:ext>
                </a:extLst>
              </a:tr>
              <a:tr h="468781">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r>
                        <a:rPr lang="es-MX" sz="1800" b="1" i="0" kern="1200" dirty="0" err="1">
                          <a:solidFill>
                            <a:schemeClr val="tx1"/>
                          </a:solidFill>
                          <a:effectLst/>
                          <a:latin typeface="+mn-lt"/>
                          <a:ea typeface="+mn-ea"/>
                          <a:cs typeface="+mn-cs"/>
                        </a:rPr>
                        <a:t>Aripakita</a:t>
                      </a:r>
                      <a:r>
                        <a:rPr lang="es-MX" sz="1800" b="1" i="0" kern="1200" dirty="0">
                          <a:solidFill>
                            <a:schemeClr val="tx1"/>
                          </a:solidFill>
                          <a:effectLst/>
                          <a:latin typeface="+mn-lt"/>
                          <a:ea typeface="+mn-ea"/>
                          <a:cs typeface="+mn-cs"/>
                        </a:rPr>
                        <a:t> </a:t>
                      </a:r>
                      <a:r>
                        <a:rPr lang="es-MX" sz="1800" b="0" i="0" kern="1200" dirty="0">
                          <a:solidFill>
                            <a:schemeClr val="tx1"/>
                          </a:solidFill>
                          <a:effectLst/>
                          <a:latin typeface="+mn-lt"/>
                          <a:ea typeface="+mn-ea"/>
                          <a:cs typeface="+mn-cs"/>
                        </a:rPr>
                        <a:t>tiktok.com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30K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697K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279858994"/>
                  </a:ext>
                </a:extLst>
              </a:tr>
              <a:tr h="468781">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r>
                        <a:rPr lang="es-MX" sz="1800" b="1" i="0" kern="1200" dirty="0" err="1">
                          <a:solidFill>
                            <a:schemeClr val="tx1"/>
                          </a:solidFill>
                          <a:effectLst/>
                          <a:latin typeface="+mn-lt"/>
                          <a:ea typeface="+mn-ea"/>
                          <a:cs typeface="+mn-cs"/>
                        </a:rPr>
                        <a:t>lexander.delangel</a:t>
                      </a:r>
                      <a:r>
                        <a:rPr lang="es-MX" sz="1800" b="1" i="0" kern="1200" dirty="0">
                          <a:solidFill>
                            <a:schemeClr val="tx1"/>
                          </a:solidFill>
                          <a:effectLst/>
                          <a:latin typeface="+mn-lt"/>
                          <a:ea typeface="+mn-ea"/>
                          <a:cs typeface="+mn-cs"/>
                        </a:rPr>
                        <a:t> </a:t>
                      </a:r>
                      <a:r>
                        <a:rPr lang="es-MX" sz="1800" b="0" i="0" kern="1200" dirty="0">
                          <a:solidFill>
                            <a:schemeClr val="tx1"/>
                          </a:solidFill>
                          <a:effectLst/>
                          <a:latin typeface="+mn-lt"/>
                          <a:ea typeface="+mn-ea"/>
                          <a:cs typeface="+mn-cs"/>
                        </a:rPr>
                        <a:t>tiktok.com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3.6K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689K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704398706"/>
                  </a:ext>
                </a:extLst>
              </a:tr>
              <a:tr h="468781">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r>
                        <a:rPr lang="es-MX" sz="1800" b="1" i="0" kern="1200" dirty="0" err="1">
                          <a:solidFill>
                            <a:schemeClr val="tx1"/>
                          </a:solidFill>
                          <a:effectLst/>
                          <a:latin typeface="+mn-lt"/>
                          <a:ea typeface="+mn-ea"/>
                          <a:cs typeface="+mn-cs"/>
                        </a:rPr>
                        <a:t>ImagenTVMex</a:t>
                      </a:r>
                      <a:r>
                        <a:rPr lang="es-MX" sz="1800" b="1" i="0" kern="1200" dirty="0">
                          <a:solidFill>
                            <a:schemeClr val="tx1"/>
                          </a:solidFill>
                          <a:effectLst/>
                          <a:latin typeface="+mn-lt"/>
                          <a:ea typeface="+mn-ea"/>
                          <a:cs typeface="+mn-cs"/>
                        </a:rPr>
                        <a:t> </a:t>
                      </a:r>
                      <a:r>
                        <a:rPr lang="es-MX" sz="1800" b="0" i="0" kern="1200" dirty="0">
                          <a:solidFill>
                            <a:schemeClr val="tx1"/>
                          </a:solidFill>
                          <a:effectLst/>
                          <a:latin typeface="+mn-lt"/>
                          <a:ea typeface="+mn-ea"/>
                          <a:cs typeface="+mn-cs"/>
                        </a:rPr>
                        <a:t>twitter.com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27K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670K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238944905"/>
                  </a:ext>
                </a:extLst>
              </a:tr>
              <a:tr h="468781">
                <a:tc>
                  <a:txBody>
                    <a:bodyPr/>
                    <a:lstStyle/>
                    <a:p>
                      <a:pPr marL="0" indent="0" algn="ctr">
                        <a:buNone/>
                      </a:pPr>
                      <a:endParaRPr lang="en-US" sz="1200" dirty="0">
                        <a:latin typeface="Roboto Thin" panose="02000000000000000000" pitchFamily="2" charset="0"/>
                        <a:ea typeface="Roboto Thin" panose="02000000000000000000" pitchFamily="2"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solidFill>
                  </a:tcPr>
                </a:tc>
                <a:tc>
                  <a:txBody>
                    <a:bodyPr/>
                    <a:lstStyle/>
                    <a:p>
                      <a:r>
                        <a:rPr lang="es-MX" sz="1800" b="1" i="0" kern="1200" dirty="0">
                          <a:solidFill>
                            <a:schemeClr val="tx1"/>
                          </a:solidFill>
                          <a:effectLst/>
                          <a:latin typeface="+mn-lt"/>
                          <a:ea typeface="+mn-ea"/>
                          <a:cs typeface="+mn-cs"/>
                        </a:rPr>
                        <a:t>Duleycap3 </a:t>
                      </a:r>
                      <a:r>
                        <a:rPr lang="es-MX" sz="1800" b="0" i="0" kern="1200" dirty="0">
                          <a:solidFill>
                            <a:schemeClr val="tx1"/>
                          </a:solidFill>
                          <a:effectLst/>
                          <a:latin typeface="+mn-lt"/>
                          <a:ea typeface="+mn-ea"/>
                          <a:cs typeface="+mn-cs"/>
                        </a:rPr>
                        <a:t>tiktok.com</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38K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609K</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987415908"/>
                  </a:ext>
                </a:extLst>
              </a:tr>
            </a:tbl>
          </a:graphicData>
        </a:graphic>
      </p:graphicFrame>
      <p:sp>
        <p:nvSpPr>
          <p:cNvPr id="11" name="CuadroTexto 10">
            <a:extLst>
              <a:ext uri="{FF2B5EF4-FFF2-40B4-BE49-F238E27FC236}">
                <a16:creationId xmlns:a16="http://schemas.microsoft.com/office/drawing/2014/main" id="{56408EC9-299C-56AD-3960-1C675B078DE0}"/>
              </a:ext>
            </a:extLst>
          </p:cNvPr>
          <p:cNvSpPr txBox="1"/>
          <p:nvPr/>
        </p:nvSpPr>
        <p:spPr>
          <a:xfrm>
            <a:off x="419100" y="6032967"/>
            <a:ext cx="11353800" cy="662489"/>
          </a:xfrm>
          <a:prstGeom prst="rect">
            <a:avLst/>
          </a:prstGeom>
          <a:noFill/>
          <a:ln>
            <a:solidFill>
              <a:schemeClr val="bg1">
                <a:lumMod val="85000"/>
              </a:schemeClr>
            </a:solidFill>
          </a:ln>
        </p:spPr>
        <p:txBody>
          <a:bodyPr wrap="square" rtlCol="0">
            <a:spAutoFit/>
          </a:bodyPr>
          <a:lstStyle/>
          <a:p>
            <a:pPr algn="ctr"/>
            <a:r>
              <a:rPr lang="es-ES" sz="1235" i="1" dirty="0">
                <a:solidFill>
                  <a:schemeClr val="bg1">
                    <a:lumMod val="65000"/>
                  </a:schemeClr>
                </a:solidFill>
                <a:latin typeface="Playfair Display" panose="00000500000000000000" pitchFamily="50" charset="0"/>
              </a:rPr>
              <a:t>Menciones: Cuántas veces se habló de “Mazatlán”.</a:t>
            </a:r>
          </a:p>
          <a:p>
            <a:pPr algn="ctr"/>
            <a:r>
              <a:rPr lang="es-ES" sz="1235" i="1" dirty="0">
                <a:solidFill>
                  <a:schemeClr val="bg1">
                    <a:lumMod val="65000"/>
                  </a:schemeClr>
                </a:solidFill>
                <a:latin typeface="Playfair Display" panose="00000500000000000000" pitchFamily="50" charset="0"/>
              </a:rPr>
              <a:t>Alcance: Cuántas personas vieron esas menciones.</a:t>
            </a:r>
          </a:p>
          <a:p>
            <a:pPr algn="ctr"/>
            <a:r>
              <a:rPr lang="es-ES" sz="1235" i="1" dirty="0">
                <a:solidFill>
                  <a:schemeClr val="bg1">
                    <a:lumMod val="65000"/>
                  </a:schemeClr>
                </a:solidFill>
                <a:latin typeface="Playfair Display" panose="00000500000000000000" pitchFamily="50" charset="0"/>
              </a:rPr>
              <a:t>Parte de la voz: Qué tanto habló cada persona o medio del tema, en porcentaje.</a:t>
            </a:r>
            <a:endParaRPr lang="es-MX" sz="1235" i="1" dirty="0">
              <a:solidFill>
                <a:schemeClr val="bg1">
                  <a:lumMod val="65000"/>
                </a:schemeClr>
              </a:solidFill>
              <a:latin typeface="Playfair Display" panose="00000500000000000000" pitchFamily="50" charset="0"/>
            </a:endParaRPr>
          </a:p>
        </p:txBody>
      </p:sp>
      <p:pic>
        <p:nvPicPr>
          <p:cNvPr id="6" name="Imagen 5">
            <a:extLst>
              <a:ext uri="{FF2B5EF4-FFF2-40B4-BE49-F238E27FC236}">
                <a16:creationId xmlns:a16="http://schemas.microsoft.com/office/drawing/2014/main" id="{663FF362-C92A-9235-CB9B-87F6C7EF3C3B}"/>
              </a:ext>
            </a:extLst>
          </p:cNvPr>
          <p:cNvPicPr>
            <a:picLocks noChangeAspect="1"/>
          </p:cNvPicPr>
          <p:nvPr/>
        </p:nvPicPr>
        <p:blipFill>
          <a:blip r:embed="rId2"/>
          <a:srcRect l="1" t="6673" r="1357" b="5932"/>
          <a:stretch/>
        </p:blipFill>
        <p:spPr>
          <a:xfrm>
            <a:off x="573900" y="5470515"/>
            <a:ext cx="381349" cy="410922"/>
          </a:xfrm>
          <a:prstGeom prst="rect">
            <a:avLst/>
          </a:prstGeom>
        </p:spPr>
      </p:pic>
      <p:pic>
        <p:nvPicPr>
          <p:cNvPr id="8" name="Imagen 7">
            <a:extLst>
              <a:ext uri="{FF2B5EF4-FFF2-40B4-BE49-F238E27FC236}">
                <a16:creationId xmlns:a16="http://schemas.microsoft.com/office/drawing/2014/main" id="{0931787E-FA58-E709-95AE-5D851B48D892}"/>
              </a:ext>
            </a:extLst>
          </p:cNvPr>
          <p:cNvPicPr>
            <a:picLocks noChangeAspect="1"/>
          </p:cNvPicPr>
          <p:nvPr/>
        </p:nvPicPr>
        <p:blipFill>
          <a:blip r:embed="rId2"/>
          <a:srcRect l="1" t="6673" r="1357" b="5932"/>
          <a:stretch/>
        </p:blipFill>
        <p:spPr>
          <a:xfrm>
            <a:off x="571979" y="3128667"/>
            <a:ext cx="385787" cy="415705"/>
          </a:xfrm>
          <a:prstGeom prst="rect">
            <a:avLst/>
          </a:prstGeom>
        </p:spPr>
      </p:pic>
      <p:pic>
        <p:nvPicPr>
          <p:cNvPr id="9" name="Imagen 8">
            <a:extLst>
              <a:ext uri="{FF2B5EF4-FFF2-40B4-BE49-F238E27FC236}">
                <a16:creationId xmlns:a16="http://schemas.microsoft.com/office/drawing/2014/main" id="{A2B38AF4-85DB-BD15-90AB-4FD09940281B}"/>
              </a:ext>
            </a:extLst>
          </p:cNvPr>
          <p:cNvPicPr>
            <a:picLocks noChangeAspect="1"/>
          </p:cNvPicPr>
          <p:nvPr/>
        </p:nvPicPr>
        <p:blipFill>
          <a:blip r:embed="rId2"/>
          <a:srcRect l="1" t="6673" r="1357" b="5932"/>
          <a:stretch/>
        </p:blipFill>
        <p:spPr>
          <a:xfrm>
            <a:off x="571979" y="4526685"/>
            <a:ext cx="380994" cy="410539"/>
          </a:xfrm>
          <a:prstGeom prst="rect">
            <a:avLst/>
          </a:prstGeom>
        </p:spPr>
      </p:pic>
      <p:pic>
        <p:nvPicPr>
          <p:cNvPr id="2" name="Imagen 1">
            <a:extLst>
              <a:ext uri="{FF2B5EF4-FFF2-40B4-BE49-F238E27FC236}">
                <a16:creationId xmlns:a16="http://schemas.microsoft.com/office/drawing/2014/main" id="{F095BED5-316B-EBCE-6B5F-D2AADC1FB839}"/>
              </a:ext>
            </a:extLst>
          </p:cNvPr>
          <p:cNvPicPr>
            <a:picLocks noChangeAspect="1"/>
          </p:cNvPicPr>
          <p:nvPr/>
        </p:nvPicPr>
        <p:blipFill>
          <a:blip r:embed="rId2"/>
          <a:srcRect l="1" t="6673" r="1357" b="5932"/>
          <a:stretch/>
        </p:blipFill>
        <p:spPr>
          <a:xfrm>
            <a:off x="571979" y="4072026"/>
            <a:ext cx="381349" cy="410922"/>
          </a:xfrm>
          <a:prstGeom prst="rect">
            <a:avLst/>
          </a:prstGeom>
        </p:spPr>
      </p:pic>
      <p:pic>
        <p:nvPicPr>
          <p:cNvPr id="7" name="Imagen 6">
            <a:extLst>
              <a:ext uri="{FF2B5EF4-FFF2-40B4-BE49-F238E27FC236}">
                <a16:creationId xmlns:a16="http://schemas.microsoft.com/office/drawing/2014/main" id="{128B15FC-306C-3C02-CAE0-C052B11DEA3A}"/>
              </a:ext>
            </a:extLst>
          </p:cNvPr>
          <p:cNvPicPr>
            <a:picLocks noChangeAspect="1"/>
          </p:cNvPicPr>
          <p:nvPr/>
        </p:nvPicPr>
        <p:blipFill>
          <a:blip r:embed="rId3"/>
          <a:stretch>
            <a:fillRect/>
          </a:stretch>
        </p:blipFill>
        <p:spPr>
          <a:xfrm>
            <a:off x="564037" y="1279765"/>
            <a:ext cx="393729" cy="378965"/>
          </a:xfrm>
          <a:prstGeom prst="rect">
            <a:avLst/>
          </a:prstGeom>
        </p:spPr>
      </p:pic>
      <p:pic>
        <p:nvPicPr>
          <p:cNvPr id="12" name="Imagen 11">
            <a:extLst>
              <a:ext uri="{FF2B5EF4-FFF2-40B4-BE49-F238E27FC236}">
                <a16:creationId xmlns:a16="http://schemas.microsoft.com/office/drawing/2014/main" id="{D4F4EA7A-63DB-E591-540D-BB72476F86E4}"/>
              </a:ext>
            </a:extLst>
          </p:cNvPr>
          <p:cNvPicPr>
            <a:picLocks noChangeAspect="1"/>
          </p:cNvPicPr>
          <p:nvPr/>
        </p:nvPicPr>
        <p:blipFill>
          <a:blip r:embed="rId4"/>
          <a:stretch>
            <a:fillRect/>
          </a:stretch>
        </p:blipFill>
        <p:spPr>
          <a:xfrm>
            <a:off x="541528" y="1741998"/>
            <a:ext cx="400336" cy="359276"/>
          </a:xfrm>
          <a:prstGeom prst="rect">
            <a:avLst/>
          </a:prstGeom>
        </p:spPr>
      </p:pic>
      <p:pic>
        <p:nvPicPr>
          <p:cNvPr id="15" name="Imagen 14">
            <a:extLst>
              <a:ext uri="{FF2B5EF4-FFF2-40B4-BE49-F238E27FC236}">
                <a16:creationId xmlns:a16="http://schemas.microsoft.com/office/drawing/2014/main" id="{A68ACDEC-0684-73AB-B647-92094A977A02}"/>
              </a:ext>
            </a:extLst>
          </p:cNvPr>
          <p:cNvPicPr>
            <a:picLocks noChangeAspect="1"/>
          </p:cNvPicPr>
          <p:nvPr/>
        </p:nvPicPr>
        <p:blipFill>
          <a:blip r:embed="rId5"/>
          <a:srcRect l="4141" t="6458" b="13030"/>
          <a:stretch/>
        </p:blipFill>
        <p:spPr>
          <a:xfrm>
            <a:off x="541528" y="2193612"/>
            <a:ext cx="435117" cy="415705"/>
          </a:xfrm>
          <a:prstGeom prst="rect">
            <a:avLst/>
          </a:prstGeom>
        </p:spPr>
      </p:pic>
      <p:pic>
        <p:nvPicPr>
          <p:cNvPr id="16" name="Imagen 15">
            <a:extLst>
              <a:ext uri="{FF2B5EF4-FFF2-40B4-BE49-F238E27FC236}">
                <a16:creationId xmlns:a16="http://schemas.microsoft.com/office/drawing/2014/main" id="{5B24B4B1-6BC9-4C07-DF97-267EB7A30ED1}"/>
              </a:ext>
            </a:extLst>
          </p:cNvPr>
          <p:cNvPicPr>
            <a:picLocks noChangeAspect="1"/>
          </p:cNvPicPr>
          <p:nvPr/>
        </p:nvPicPr>
        <p:blipFill>
          <a:blip r:embed="rId3"/>
          <a:stretch>
            <a:fillRect/>
          </a:stretch>
        </p:blipFill>
        <p:spPr>
          <a:xfrm>
            <a:off x="564037" y="2684034"/>
            <a:ext cx="393729" cy="378965"/>
          </a:xfrm>
          <a:prstGeom prst="rect">
            <a:avLst/>
          </a:prstGeom>
        </p:spPr>
      </p:pic>
      <p:pic>
        <p:nvPicPr>
          <p:cNvPr id="18" name="Imagen 17">
            <a:extLst>
              <a:ext uri="{FF2B5EF4-FFF2-40B4-BE49-F238E27FC236}">
                <a16:creationId xmlns:a16="http://schemas.microsoft.com/office/drawing/2014/main" id="{F0B8BAA1-A1EC-C2D7-5842-B542AF2805C0}"/>
              </a:ext>
            </a:extLst>
          </p:cNvPr>
          <p:cNvPicPr>
            <a:picLocks noChangeAspect="1"/>
          </p:cNvPicPr>
          <p:nvPr/>
        </p:nvPicPr>
        <p:blipFill>
          <a:blip r:embed="rId6"/>
          <a:stretch>
            <a:fillRect/>
          </a:stretch>
        </p:blipFill>
        <p:spPr>
          <a:xfrm>
            <a:off x="541528" y="3608820"/>
            <a:ext cx="447680" cy="408510"/>
          </a:xfrm>
          <a:prstGeom prst="rect">
            <a:avLst/>
          </a:prstGeom>
        </p:spPr>
      </p:pic>
      <p:pic>
        <p:nvPicPr>
          <p:cNvPr id="20" name="Imagen 19">
            <a:extLst>
              <a:ext uri="{FF2B5EF4-FFF2-40B4-BE49-F238E27FC236}">
                <a16:creationId xmlns:a16="http://schemas.microsoft.com/office/drawing/2014/main" id="{56A9AF74-7974-9E45-3819-6F2CF79D93C6}"/>
              </a:ext>
            </a:extLst>
          </p:cNvPr>
          <p:cNvPicPr>
            <a:picLocks noChangeAspect="1"/>
          </p:cNvPicPr>
          <p:nvPr/>
        </p:nvPicPr>
        <p:blipFill>
          <a:blip r:embed="rId7"/>
          <a:stretch>
            <a:fillRect/>
          </a:stretch>
        </p:blipFill>
        <p:spPr>
          <a:xfrm>
            <a:off x="564037" y="5016239"/>
            <a:ext cx="396838" cy="365509"/>
          </a:xfrm>
          <a:prstGeom prst="rect">
            <a:avLst/>
          </a:prstGeom>
        </p:spPr>
      </p:pic>
    </p:spTree>
    <p:extLst>
      <p:ext uri="{BB962C8B-B14F-4D97-AF65-F5344CB8AC3E}">
        <p14:creationId xmlns:p14="http://schemas.microsoft.com/office/powerpoint/2010/main" val="14876642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D54ED-56E8-D4E8-96D4-D4793AE08E26}"/>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94F458E9-4A96-2594-7687-A117164ACCC4}"/>
              </a:ext>
            </a:extLst>
          </p:cNvPr>
          <p:cNvSpPr txBox="1"/>
          <p:nvPr/>
        </p:nvSpPr>
        <p:spPr>
          <a:xfrm>
            <a:off x="0" y="288494"/>
            <a:ext cx="12191999" cy="635559"/>
          </a:xfrm>
          <a:prstGeom prst="rect">
            <a:avLst/>
          </a:prstGeom>
          <a:noFill/>
        </p:spPr>
        <p:txBody>
          <a:bodyPr wrap="square" rtlCol="0">
            <a:spAutoFit/>
          </a:bodyPr>
          <a:lstStyle/>
          <a:p>
            <a:pPr algn="ctr"/>
            <a:r>
              <a:rPr lang="es-ES" sz="3530" dirty="0">
                <a:latin typeface="Lato Hairline" panose="020F0202020204030203" pitchFamily="34" charset="0"/>
              </a:rPr>
              <a:t>HASHTAGS Y ENLACES DE MODA</a:t>
            </a:r>
          </a:p>
        </p:txBody>
      </p:sp>
      <p:sp>
        <p:nvSpPr>
          <p:cNvPr id="3" name="Marcador de número de diapositiva 2">
            <a:extLst>
              <a:ext uri="{FF2B5EF4-FFF2-40B4-BE49-F238E27FC236}">
                <a16:creationId xmlns:a16="http://schemas.microsoft.com/office/drawing/2014/main" id="{B7A89FC4-8D31-9031-D32F-69B283183665}"/>
              </a:ext>
            </a:extLst>
          </p:cNvPr>
          <p:cNvSpPr>
            <a:spLocks noGrp="1"/>
          </p:cNvSpPr>
          <p:nvPr>
            <p:ph type="sldNum" sz="quarter" idx="12"/>
          </p:nvPr>
        </p:nvSpPr>
        <p:spPr/>
        <p:txBody>
          <a:bodyPr/>
          <a:lstStyle/>
          <a:p>
            <a:fld id="{BCD50E75-C482-D349-A535-D00DC07670B7}" type="slidenum">
              <a:rPr lang="es-MX" smtClean="0"/>
              <a:t>39</a:t>
            </a:fld>
            <a:endParaRPr lang="es-MX"/>
          </a:p>
        </p:txBody>
      </p:sp>
      <p:sp>
        <p:nvSpPr>
          <p:cNvPr id="11" name="CuadroTexto 10">
            <a:extLst>
              <a:ext uri="{FF2B5EF4-FFF2-40B4-BE49-F238E27FC236}">
                <a16:creationId xmlns:a16="http://schemas.microsoft.com/office/drawing/2014/main" id="{EF239BD2-676B-6E86-0910-E58A4336BFC1}"/>
              </a:ext>
            </a:extLst>
          </p:cNvPr>
          <p:cNvSpPr txBox="1"/>
          <p:nvPr/>
        </p:nvSpPr>
        <p:spPr>
          <a:xfrm>
            <a:off x="186402" y="6091365"/>
            <a:ext cx="11819193" cy="282385"/>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Investigación realizada por  Ideas Frescas</a:t>
            </a:r>
          </a:p>
        </p:txBody>
      </p:sp>
      <p:graphicFrame>
        <p:nvGraphicFramePr>
          <p:cNvPr id="7" name="Tabla 6">
            <a:extLst>
              <a:ext uri="{FF2B5EF4-FFF2-40B4-BE49-F238E27FC236}">
                <a16:creationId xmlns:a16="http://schemas.microsoft.com/office/drawing/2014/main" id="{28CE24B8-EA5C-23FF-8E67-4253D1EE56A6}"/>
              </a:ext>
            </a:extLst>
          </p:cNvPr>
          <p:cNvGraphicFramePr>
            <a:graphicFrameLocks noGrp="1"/>
          </p:cNvGraphicFramePr>
          <p:nvPr>
            <p:extLst>
              <p:ext uri="{D42A27DB-BD31-4B8C-83A1-F6EECF244321}">
                <p14:modId xmlns:p14="http://schemas.microsoft.com/office/powerpoint/2010/main" val="3742335186"/>
              </p:ext>
            </p:extLst>
          </p:nvPr>
        </p:nvGraphicFramePr>
        <p:xfrm>
          <a:off x="186403" y="924052"/>
          <a:ext cx="4200632" cy="5066545"/>
        </p:xfrm>
        <a:graphic>
          <a:graphicData uri="http://schemas.openxmlformats.org/drawingml/2006/table">
            <a:tbl>
              <a:tblPr/>
              <a:tblGrid>
                <a:gridCol w="2653050">
                  <a:extLst>
                    <a:ext uri="{9D8B030D-6E8A-4147-A177-3AD203B41FA5}">
                      <a16:colId xmlns:a16="http://schemas.microsoft.com/office/drawing/2014/main" val="1196932546"/>
                    </a:ext>
                  </a:extLst>
                </a:gridCol>
                <a:gridCol w="1547582">
                  <a:extLst>
                    <a:ext uri="{9D8B030D-6E8A-4147-A177-3AD203B41FA5}">
                      <a16:colId xmlns:a16="http://schemas.microsoft.com/office/drawing/2014/main" val="2051710975"/>
                    </a:ext>
                  </a:extLst>
                </a:gridCol>
              </a:tblGrid>
              <a:tr h="460595">
                <a:tc>
                  <a:txBody>
                    <a:bodyPr/>
                    <a:lstStyle/>
                    <a:p>
                      <a:pPr algn="ctr" fontAlgn="ctr"/>
                      <a:r>
                        <a:rPr lang="es-MX" sz="1400" b="0" i="0" u="none" strike="noStrike" dirty="0">
                          <a:solidFill>
                            <a:schemeClr val="tx1"/>
                          </a:solidFill>
                          <a:effectLst/>
                          <a:latin typeface="Roboto Thin" panose="02000000000000000000" pitchFamily="2" charset="0"/>
                          <a:ea typeface="Roboto Thin" panose="02000000000000000000" pitchFamily="2" charset="0"/>
                        </a:rPr>
                        <a:t>Hashtag</a:t>
                      </a:r>
                    </a:p>
                  </a:txBody>
                  <a:tcPr marL="7620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ctr"/>
                      <a:r>
                        <a:rPr lang="es-MX" sz="1400" b="0" i="0" u="none" strike="noStrike" dirty="0">
                          <a:solidFill>
                            <a:schemeClr val="tx1"/>
                          </a:solidFill>
                          <a:effectLst/>
                          <a:latin typeface="Roboto Thin" panose="02000000000000000000" pitchFamily="2" charset="0"/>
                          <a:ea typeface="Roboto Thin" panose="02000000000000000000" pitchFamily="2" charset="0"/>
                        </a:rPr>
                        <a:t>Menciones</a:t>
                      </a:r>
                    </a:p>
                  </a:txBody>
                  <a:tcPr marL="0" marR="7620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391568431"/>
                  </a:ext>
                </a:extLst>
              </a:tr>
              <a:tr h="460595">
                <a:tc>
                  <a:txBody>
                    <a:bodyPr/>
                    <a:lstStyle/>
                    <a:p>
                      <a:pPr algn="l" fontAlgn="ctr">
                        <a:buNone/>
                      </a:pPr>
                      <a:r>
                        <a:rPr lang="es-MX" sz="1400" b="0" i="0" u="none" strike="noStrike" dirty="0">
                          <a:solidFill>
                            <a:schemeClr val="tx1"/>
                          </a:solidFill>
                          <a:effectLst/>
                          <a:latin typeface="Roboto Thin" panose="02000000000000000000" pitchFamily="2" charset="0"/>
                          <a:ea typeface="Roboto Thin" panose="02000000000000000000" pitchFamily="2" charset="0"/>
                        </a:rPr>
                        <a:t>#mazatlan</a:t>
                      </a:r>
                    </a:p>
                  </a:txBody>
                  <a:tcPr marL="7620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ctr"/>
                      <a:r>
                        <a:rPr lang="es-MX" sz="1400" b="0" i="0" u="none" strike="noStrike" dirty="0">
                          <a:solidFill>
                            <a:schemeClr val="tx1"/>
                          </a:solidFill>
                          <a:effectLst/>
                          <a:latin typeface="Roboto Thin" panose="02000000000000000000" pitchFamily="2" charset="0"/>
                          <a:ea typeface="Roboto Thin" panose="02000000000000000000" pitchFamily="2" charset="0"/>
                        </a:rPr>
                        <a:t>133</a:t>
                      </a:r>
                    </a:p>
                  </a:txBody>
                  <a:tcPr marL="0" marR="7620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373014106"/>
                  </a:ext>
                </a:extLst>
              </a:tr>
              <a:tr h="460595">
                <a:tc>
                  <a:txBody>
                    <a:bodyPr/>
                    <a:lstStyle/>
                    <a:p>
                      <a:pPr algn="l" fontAlgn="ctr">
                        <a:buNone/>
                      </a:pPr>
                      <a:r>
                        <a:rPr lang="es-MX" sz="1400" b="0" i="0" u="none" strike="noStrike" dirty="0">
                          <a:solidFill>
                            <a:schemeClr val="tx1"/>
                          </a:solidFill>
                          <a:effectLst/>
                          <a:latin typeface="Roboto Thin" panose="02000000000000000000" pitchFamily="2" charset="0"/>
                          <a:ea typeface="Roboto Thin" panose="02000000000000000000" pitchFamily="2" charset="0"/>
                        </a:rPr>
                        <a:t>#mazatlán</a:t>
                      </a:r>
                    </a:p>
                  </a:txBody>
                  <a:tcPr marL="762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ctr"/>
                      <a:r>
                        <a:rPr lang="es-MX" sz="1400" b="0" i="0" u="none" strike="noStrike" dirty="0">
                          <a:solidFill>
                            <a:schemeClr val="tx1"/>
                          </a:solidFill>
                          <a:effectLst/>
                          <a:latin typeface="Roboto Thin" panose="02000000000000000000" pitchFamily="2" charset="0"/>
                          <a:ea typeface="Roboto Thin" panose="02000000000000000000" pitchFamily="2" charset="0"/>
                        </a:rPr>
                        <a:t>114</a:t>
                      </a:r>
                    </a:p>
                  </a:txBody>
                  <a:tcPr marR="762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187567554"/>
                  </a:ext>
                </a:extLst>
              </a:tr>
              <a:tr h="460595">
                <a:tc>
                  <a:txBody>
                    <a:bodyPr/>
                    <a:lstStyle/>
                    <a:p>
                      <a:pPr algn="l" fontAlgn="ctr">
                        <a:buNone/>
                      </a:pPr>
                      <a:r>
                        <a:rPr lang="es-MX" sz="1400" b="0" i="0" u="none" strike="noStrike" dirty="0">
                          <a:solidFill>
                            <a:schemeClr val="tx1"/>
                          </a:solidFill>
                          <a:effectLst/>
                          <a:latin typeface="Roboto Thin" panose="02000000000000000000" pitchFamily="2" charset="0"/>
                          <a:ea typeface="Roboto Thin" panose="02000000000000000000" pitchFamily="2" charset="0"/>
                        </a:rPr>
                        <a:t>#semanadelamoto</a:t>
                      </a:r>
                    </a:p>
                  </a:txBody>
                  <a:tcPr marL="762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ctr"/>
                      <a:r>
                        <a:rPr lang="es-MX" sz="1400" b="0" i="0" u="none" strike="noStrike" dirty="0">
                          <a:solidFill>
                            <a:schemeClr val="tx1"/>
                          </a:solidFill>
                          <a:effectLst/>
                          <a:latin typeface="Roboto Thin" panose="02000000000000000000" pitchFamily="2" charset="0"/>
                          <a:ea typeface="Roboto Thin" panose="02000000000000000000" pitchFamily="2" charset="0"/>
                        </a:rPr>
                        <a:t>103 </a:t>
                      </a:r>
                    </a:p>
                  </a:txBody>
                  <a:tcPr marR="762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522748839"/>
                  </a:ext>
                </a:extLst>
              </a:tr>
              <a:tr h="460595">
                <a:tc>
                  <a:txBody>
                    <a:bodyPr/>
                    <a:lstStyle/>
                    <a:p>
                      <a:pPr algn="l" fontAlgn="ctr">
                        <a:buNone/>
                      </a:pPr>
                      <a:r>
                        <a:rPr lang="es-MX" sz="1400" b="0" i="0" u="none" strike="noStrike" dirty="0">
                          <a:solidFill>
                            <a:schemeClr val="tx1"/>
                          </a:solidFill>
                          <a:effectLst/>
                          <a:latin typeface="Roboto Thin" panose="02000000000000000000" pitchFamily="2" charset="0"/>
                          <a:ea typeface="Roboto Thin" panose="02000000000000000000" pitchFamily="2" charset="0"/>
                        </a:rPr>
                        <a:t>#Sinaloa</a:t>
                      </a:r>
                    </a:p>
                  </a:txBody>
                  <a:tcPr marL="762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ctr"/>
                      <a:r>
                        <a:rPr lang="es-MX" sz="1400" b="0" i="0" u="none" strike="noStrike" dirty="0">
                          <a:solidFill>
                            <a:schemeClr val="tx1"/>
                          </a:solidFill>
                          <a:effectLst/>
                          <a:latin typeface="Roboto Thin" panose="02000000000000000000" pitchFamily="2" charset="0"/>
                          <a:ea typeface="Roboto Thin" panose="02000000000000000000" pitchFamily="2" charset="0"/>
                        </a:rPr>
                        <a:t>90 </a:t>
                      </a:r>
                    </a:p>
                  </a:txBody>
                  <a:tcPr marR="762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299334282"/>
                  </a:ext>
                </a:extLst>
              </a:tr>
              <a:tr h="460595">
                <a:tc>
                  <a:txBody>
                    <a:bodyPr/>
                    <a:lstStyle/>
                    <a:p>
                      <a:pPr algn="l" fontAlgn="ctr">
                        <a:buNone/>
                      </a:pPr>
                      <a:r>
                        <a:rPr lang="es-MX" sz="1400" b="0" i="0" u="none" strike="noStrike" dirty="0">
                          <a:solidFill>
                            <a:schemeClr val="tx1"/>
                          </a:solidFill>
                          <a:effectLst/>
                          <a:latin typeface="Roboto Thin" panose="02000000000000000000" pitchFamily="2" charset="0"/>
                          <a:ea typeface="Roboto Thin" panose="02000000000000000000" pitchFamily="2" charset="0"/>
                        </a:rPr>
                        <a:t>#semanainternacionaldelamoto</a:t>
                      </a:r>
                    </a:p>
                  </a:txBody>
                  <a:tcPr marL="762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ctr"/>
                      <a:r>
                        <a:rPr lang="es-MX" sz="1400" b="0" i="0" u="none" strike="noStrike" dirty="0">
                          <a:solidFill>
                            <a:schemeClr val="tx1"/>
                          </a:solidFill>
                          <a:effectLst/>
                          <a:latin typeface="Roboto Thin" panose="02000000000000000000" pitchFamily="2" charset="0"/>
                          <a:ea typeface="Roboto Thin" panose="02000000000000000000" pitchFamily="2" charset="0"/>
                        </a:rPr>
                        <a:t>73 </a:t>
                      </a:r>
                    </a:p>
                  </a:txBody>
                  <a:tcPr marR="762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36431441"/>
                  </a:ext>
                </a:extLst>
              </a:tr>
              <a:tr h="460595">
                <a:tc>
                  <a:txBody>
                    <a:bodyPr/>
                    <a:lstStyle/>
                    <a:p>
                      <a:pPr algn="l" fontAlgn="ctr">
                        <a:buNone/>
                      </a:pPr>
                      <a:r>
                        <a:rPr lang="es-MX" sz="1400" b="0" i="0" u="none" strike="noStrike" dirty="0">
                          <a:solidFill>
                            <a:schemeClr val="tx1"/>
                          </a:solidFill>
                          <a:effectLst/>
                          <a:latin typeface="Roboto Thin" panose="02000000000000000000" pitchFamily="2" charset="0"/>
                          <a:ea typeface="Roboto Thin" panose="02000000000000000000" pitchFamily="2" charset="0"/>
                        </a:rPr>
                        <a:t>#moto</a:t>
                      </a:r>
                    </a:p>
                  </a:txBody>
                  <a:tcPr marL="762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ctr"/>
                      <a:r>
                        <a:rPr lang="es-MX" sz="1400" b="0" i="0" u="none" strike="noStrike" dirty="0">
                          <a:solidFill>
                            <a:schemeClr val="tx1"/>
                          </a:solidFill>
                          <a:effectLst/>
                          <a:latin typeface="Roboto Thin" panose="02000000000000000000" pitchFamily="2" charset="0"/>
                          <a:ea typeface="Roboto Thin" panose="02000000000000000000" pitchFamily="2" charset="0"/>
                        </a:rPr>
                        <a:t>45 </a:t>
                      </a:r>
                    </a:p>
                  </a:txBody>
                  <a:tcPr marR="762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806261454"/>
                  </a:ext>
                </a:extLst>
              </a:tr>
              <a:tr h="460595">
                <a:tc>
                  <a:txBody>
                    <a:bodyPr/>
                    <a:lstStyle/>
                    <a:p>
                      <a:pPr algn="l" fontAlgn="ctr">
                        <a:buNone/>
                      </a:pPr>
                      <a:r>
                        <a:rPr lang="es-MX" sz="1400" b="0" i="0" u="none" strike="noStrike" dirty="0">
                          <a:solidFill>
                            <a:schemeClr val="tx1"/>
                          </a:solidFill>
                          <a:effectLst/>
                          <a:latin typeface="Roboto Thin" panose="02000000000000000000" pitchFamily="2" charset="0"/>
                          <a:ea typeface="Roboto Thin" panose="02000000000000000000" pitchFamily="2" charset="0"/>
                        </a:rPr>
                        <a:t>#motos</a:t>
                      </a:r>
                    </a:p>
                  </a:txBody>
                  <a:tcPr marL="762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ctr"/>
                      <a:r>
                        <a:rPr lang="es-MX" sz="1400" b="0" i="0" u="none" strike="noStrike" dirty="0">
                          <a:solidFill>
                            <a:schemeClr val="tx1"/>
                          </a:solidFill>
                          <a:effectLst/>
                          <a:latin typeface="Roboto Thin" panose="02000000000000000000" pitchFamily="2" charset="0"/>
                          <a:ea typeface="Roboto Thin" panose="02000000000000000000" pitchFamily="2" charset="0"/>
                        </a:rPr>
                        <a:t>36 </a:t>
                      </a:r>
                    </a:p>
                  </a:txBody>
                  <a:tcPr marR="762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574509352"/>
                  </a:ext>
                </a:extLst>
              </a:tr>
              <a:tr h="460595">
                <a:tc>
                  <a:txBody>
                    <a:bodyPr/>
                    <a:lstStyle/>
                    <a:p>
                      <a:pPr algn="l" fontAlgn="ctr">
                        <a:buNone/>
                      </a:pPr>
                      <a:r>
                        <a:rPr lang="es-MX" sz="1400" b="0" i="0" u="none" strike="noStrike" dirty="0">
                          <a:solidFill>
                            <a:schemeClr val="tx1"/>
                          </a:solidFill>
                          <a:effectLst/>
                          <a:latin typeface="Roboto Thin" panose="02000000000000000000" pitchFamily="2" charset="0"/>
                          <a:ea typeface="Roboto Thin" panose="02000000000000000000" pitchFamily="2" charset="0"/>
                        </a:rPr>
                        <a:t>#biker</a:t>
                      </a:r>
                    </a:p>
                  </a:txBody>
                  <a:tcPr marL="762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ctr"/>
                      <a:r>
                        <a:rPr lang="es-MX" sz="1400" b="0" i="0" u="none" strike="noStrike" dirty="0">
                          <a:solidFill>
                            <a:schemeClr val="tx1"/>
                          </a:solidFill>
                          <a:effectLst/>
                          <a:latin typeface="Roboto Thin" panose="02000000000000000000" pitchFamily="2" charset="0"/>
                          <a:ea typeface="Roboto Thin" panose="02000000000000000000" pitchFamily="2" charset="0"/>
                        </a:rPr>
                        <a:t>32 </a:t>
                      </a:r>
                    </a:p>
                  </a:txBody>
                  <a:tcPr marR="762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531509669"/>
                  </a:ext>
                </a:extLst>
              </a:tr>
              <a:tr h="460595">
                <a:tc>
                  <a:txBody>
                    <a:bodyPr/>
                    <a:lstStyle/>
                    <a:p>
                      <a:pPr algn="l" fontAlgn="ctr">
                        <a:buNone/>
                      </a:pPr>
                      <a:r>
                        <a:rPr lang="es-MX" sz="1400" b="0" i="0" u="none" strike="noStrike" dirty="0">
                          <a:solidFill>
                            <a:schemeClr val="tx1"/>
                          </a:solidFill>
                          <a:effectLst/>
                          <a:latin typeface="Roboto Thin" panose="02000000000000000000" pitchFamily="2" charset="0"/>
                          <a:ea typeface="Roboto Thin" panose="02000000000000000000" pitchFamily="2" charset="0"/>
                        </a:rPr>
                        <a:t>#turismo</a:t>
                      </a:r>
                    </a:p>
                  </a:txBody>
                  <a:tcPr marL="762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ctr"/>
                      <a:r>
                        <a:rPr lang="es-MX" sz="1400" b="0" i="0" u="none" strike="noStrike" dirty="0">
                          <a:solidFill>
                            <a:schemeClr val="tx1"/>
                          </a:solidFill>
                          <a:effectLst/>
                          <a:latin typeface="Roboto Thin" panose="02000000000000000000" pitchFamily="2" charset="0"/>
                          <a:ea typeface="Roboto Thin" panose="02000000000000000000" pitchFamily="2" charset="0"/>
                        </a:rPr>
                        <a:t>32 </a:t>
                      </a:r>
                    </a:p>
                  </a:txBody>
                  <a:tcPr marR="762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857090337"/>
                  </a:ext>
                </a:extLst>
              </a:tr>
              <a:tr h="460595">
                <a:tc>
                  <a:txBody>
                    <a:bodyPr/>
                    <a:lstStyle/>
                    <a:p>
                      <a:pPr algn="l" fontAlgn="ctr">
                        <a:buNone/>
                      </a:pPr>
                      <a:r>
                        <a:rPr lang="es-MX" sz="1400" b="0" i="0" u="none" strike="noStrike" dirty="0">
                          <a:solidFill>
                            <a:schemeClr val="tx1"/>
                          </a:solidFill>
                          <a:effectLst/>
                          <a:latin typeface="Roboto Thin" panose="02000000000000000000" pitchFamily="2" charset="0"/>
                          <a:ea typeface="Roboto Thin" panose="02000000000000000000" pitchFamily="2" charset="0"/>
                        </a:rPr>
                        <a:t>#mazatlansinaloa</a:t>
                      </a:r>
                    </a:p>
                  </a:txBody>
                  <a:tcPr marL="762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ctr"/>
                      <a:r>
                        <a:rPr lang="es-MX" sz="1400" b="0" i="0" u="none" strike="noStrike" dirty="0">
                          <a:solidFill>
                            <a:schemeClr val="tx1"/>
                          </a:solidFill>
                          <a:effectLst/>
                          <a:latin typeface="Roboto Thin" panose="02000000000000000000" pitchFamily="2" charset="0"/>
                          <a:ea typeface="Roboto Thin" panose="02000000000000000000" pitchFamily="2" charset="0"/>
                        </a:rPr>
                        <a:t>29 </a:t>
                      </a:r>
                    </a:p>
                  </a:txBody>
                  <a:tcPr marR="762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688996981"/>
                  </a:ext>
                </a:extLst>
              </a:tr>
            </a:tbl>
          </a:graphicData>
        </a:graphic>
      </p:graphicFrame>
      <p:graphicFrame>
        <p:nvGraphicFramePr>
          <p:cNvPr id="9" name="Tabla 8">
            <a:extLst>
              <a:ext uri="{FF2B5EF4-FFF2-40B4-BE49-F238E27FC236}">
                <a16:creationId xmlns:a16="http://schemas.microsoft.com/office/drawing/2014/main" id="{634CD9C9-FDDD-34B4-C997-2F38F5DE5869}"/>
              </a:ext>
            </a:extLst>
          </p:cNvPr>
          <p:cNvGraphicFramePr>
            <a:graphicFrameLocks noGrp="1"/>
          </p:cNvGraphicFramePr>
          <p:nvPr>
            <p:extLst>
              <p:ext uri="{D42A27DB-BD31-4B8C-83A1-F6EECF244321}">
                <p14:modId xmlns:p14="http://schemas.microsoft.com/office/powerpoint/2010/main" val="1758647710"/>
              </p:ext>
            </p:extLst>
          </p:nvPr>
        </p:nvGraphicFramePr>
        <p:xfrm>
          <a:off x="4573438" y="922277"/>
          <a:ext cx="7432158" cy="5075534"/>
        </p:xfrm>
        <a:graphic>
          <a:graphicData uri="http://schemas.openxmlformats.org/drawingml/2006/table">
            <a:tbl>
              <a:tblPr/>
              <a:tblGrid>
                <a:gridCol w="6186811">
                  <a:extLst>
                    <a:ext uri="{9D8B030D-6E8A-4147-A177-3AD203B41FA5}">
                      <a16:colId xmlns:a16="http://schemas.microsoft.com/office/drawing/2014/main" val="1542103739"/>
                    </a:ext>
                  </a:extLst>
                </a:gridCol>
                <a:gridCol w="1245347">
                  <a:extLst>
                    <a:ext uri="{9D8B030D-6E8A-4147-A177-3AD203B41FA5}">
                      <a16:colId xmlns:a16="http://schemas.microsoft.com/office/drawing/2014/main" val="2083990837"/>
                    </a:ext>
                  </a:extLst>
                </a:gridCol>
              </a:tblGrid>
              <a:tr h="423966">
                <a:tc>
                  <a:txBody>
                    <a:bodyPr/>
                    <a:lstStyle/>
                    <a:p>
                      <a:pPr algn="l" fontAlgn="ctr"/>
                      <a:r>
                        <a:rPr lang="es-MX" sz="1400" b="0" i="0" u="none" strike="noStrike" dirty="0">
                          <a:solidFill>
                            <a:schemeClr val="tx1"/>
                          </a:solidFill>
                          <a:effectLst/>
                          <a:latin typeface="Roboto Thin" panose="02000000000000000000" pitchFamily="2" charset="0"/>
                          <a:ea typeface="Roboto Thin" panose="02000000000000000000" pitchFamily="2" charset="0"/>
                        </a:rPr>
                        <a:t>Enlace</a:t>
                      </a:r>
                    </a:p>
                  </a:txBody>
                  <a:tcPr marL="30886"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ctr"/>
                      <a:r>
                        <a:rPr lang="es-MX" sz="1400" b="0" i="0" u="none" strike="noStrike" dirty="0">
                          <a:solidFill>
                            <a:schemeClr val="tx1"/>
                          </a:solidFill>
                          <a:effectLst/>
                          <a:latin typeface="Roboto Thin" panose="02000000000000000000" pitchFamily="2" charset="0"/>
                          <a:ea typeface="Roboto Thin" panose="02000000000000000000" pitchFamily="2" charset="0"/>
                        </a:rPr>
                        <a:t>Menciones</a:t>
                      </a:r>
                    </a:p>
                  </a:txBody>
                  <a:tcPr marL="0" marR="30886"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71840338"/>
                  </a:ext>
                </a:extLst>
              </a:tr>
              <a:tr h="423966">
                <a:tc>
                  <a:txBody>
                    <a:bodyPr/>
                    <a:lstStyle/>
                    <a:p>
                      <a:pPr algn="l" fontAlgn="auto">
                        <a:buNone/>
                      </a:pPr>
                      <a:r>
                        <a:rPr lang="es-MX" sz="1400" b="0" u="none" strike="noStrike" dirty="0">
                          <a:solidFill>
                            <a:schemeClr val="tx1"/>
                          </a:solidFill>
                          <a:effectLst/>
                          <a:latin typeface="Roboto Thin" panose="02000000000000000000" pitchFamily="2" charset="0"/>
                          <a:ea typeface="Roboto Thin" panose="02000000000000000000" pitchFamily="2" charset="0"/>
                          <a:hlinkClick r:id="rId2">
                            <a:extLst>
                              <a:ext uri="{A12FA001-AC4F-418D-AE19-62706E023703}">
                                <ahyp:hlinkClr xmlns:ahyp="http://schemas.microsoft.com/office/drawing/2018/hyperlinkcolor" val="tx"/>
                              </a:ext>
                            </a:extLst>
                          </a:hlinkClick>
                        </a:rPr>
                        <a:t>https://open.spotify.com/playlist/50b69snmvsnvolhfx4k5j8</a:t>
                      </a:r>
                      <a:endParaRPr lang="es-MX" sz="1400" b="0" u="none" dirty="0">
                        <a:solidFill>
                          <a:schemeClr val="tx1"/>
                        </a:solidFill>
                        <a:effectLst/>
                        <a:latin typeface="Roboto Thin" panose="02000000000000000000" pitchFamily="2" charset="0"/>
                        <a:ea typeface="Roboto Thin" panose="02000000000000000000" pitchFamily="2" charset="0"/>
                      </a:endParaRPr>
                    </a:p>
                  </a:txBody>
                  <a:tcPr marL="101600" marR="101600" marT="101600" marB="1016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auto">
                        <a:buNone/>
                      </a:pPr>
                      <a:r>
                        <a:rPr lang="es-MX" sz="1400" b="0" u="none" strike="noStrike" dirty="0">
                          <a:solidFill>
                            <a:schemeClr val="tx1"/>
                          </a:solidFill>
                          <a:effectLst/>
                          <a:latin typeface="Roboto Thin" panose="02000000000000000000" pitchFamily="2" charset="0"/>
                          <a:ea typeface="Roboto Thin" panose="02000000000000000000" pitchFamily="2" charset="0"/>
                        </a:rPr>
                        <a:t>8</a:t>
                      </a:r>
                      <a:endParaRPr lang="es-MX" sz="1400" b="0" u="none" dirty="0">
                        <a:solidFill>
                          <a:schemeClr val="tx1"/>
                        </a:solidFill>
                        <a:effectLst/>
                        <a:latin typeface="Roboto Thin" panose="02000000000000000000" pitchFamily="2" charset="0"/>
                        <a:ea typeface="Roboto Thin" panose="02000000000000000000" pitchFamily="2" charset="0"/>
                      </a:endParaRPr>
                    </a:p>
                  </a:txBody>
                  <a:tcPr marL="101600" marR="101600" marT="101600" marB="1016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565240229"/>
                  </a:ext>
                </a:extLst>
              </a:tr>
              <a:tr h="619079">
                <a:tc>
                  <a:txBody>
                    <a:bodyPr/>
                    <a:lstStyle/>
                    <a:p>
                      <a:pPr algn="l" fontAlgn="auto">
                        <a:buNone/>
                      </a:pPr>
                      <a:r>
                        <a:rPr lang="es-MX" sz="1400" b="0" u="none" strike="noStrike" dirty="0">
                          <a:solidFill>
                            <a:schemeClr val="tx1"/>
                          </a:solidFill>
                          <a:effectLst/>
                          <a:latin typeface="Roboto Thin" panose="02000000000000000000" pitchFamily="2" charset="0"/>
                          <a:ea typeface="Roboto Thin" panose="02000000000000000000" pitchFamily="2" charset="0"/>
                          <a:hlinkClick r:id="rId3">
                            <a:extLst>
                              <a:ext uri="{A12FA001-AC4F-418D-AE19-62706E023703}">
                                <ahyp:hlinkClr xmlns:ahyp="http://schemas.microsoft.com/office/drawing/2018/hyperlinkcolor" val="tx"/>
                              </a:ext>
                            </a:extLst>
                          </a:hlinkClick>
                        </a:rPr>
                        <a:t>https://www.youtube.com/channel/uczmd9aj2wmpggwzjpldbb8q?sub_confirmation=1</a:t>
                      </a:r>
                      <a:endParaRPr lang="es-MX" sz="1400" b="0" u="none" dirty="0">
                        <a:solidFill>
                          <a:schemeClr val="tx1"/>
                        </a:solidFill>
                        <a:effectLst/>
                        <a:latin typeface="Roboto Thin" panose="02000000000000000000" pitchFamily="2" charset="0"/>
                        <a:ea typeface="Roboto Thin" panose="02000000000000000000" pitchFamily="2" charset="0"/>
                      </a:endParaRPr>
                    </a:p>
                  </a:txBody>
                  <a:tcPr marL="101600" marR="101600" marT="101600" marB="1016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auto">
                        <a:buNone/>
                      </a:pPr>
                      <a:r>
                        <a:rPr lang="es-MX" sz="1400" b="0" u="none" strike="noStrike" dirty="0">
                          <a:solidFill>
                            <a:schemeClr val="tx1"/>
                          </a:solidFill>
                          <a:effectLst/>
                          <a:latin typeface="Roboto Thin" panose="02000000000000000000" pitchFamily="2" charset="0"/>
                          <a:ea typeface="Roboto Thin" panose="02000000000000000000" pitchFamily="2" charset="0"/>
                        </a:rPr>
                        <a:t>8</a:t>
                      </a:r>
                      <a:endParaRPr lang="es-MX" sz="1400" b="0" u="none" dirty="0">
                        <a:solidFill>
                          <a:schemeClr val="tx1"/>
                        </a:solidFill>
                        <a:effectLst/>
                        <a:latin typeface="Roboto Thin" panose="02000000000000000000" pitchFamily="2" charset="0"/>
                        <a:ea typeface="Roboto Thin" panose="02000000000000000000" pitchFamily="2" charset="0"/>
                      </a:endParaRPr>
                    </a:p>
                  </a:txBody>
                  <a:tcPr marL="101600" marR="101600" marT="101600" marB="1016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01052359"/>
                  </a:ext>
                </a:extLst>
              </a:tr>
              <a:tr h="423966">
                <a:tc>
                  <a:txBody>
                    <a:bodyPr/>
                    <a:lstStyle/>
                    <a:p>
                      <a:pPr algn="l" fontAlgn="auto">
                        <a:buNone/>
                      </a:pPr>
                      <a:r>
                        <a:rPr lang="es-MX" sz="1400" b="0" u="none" strike="noStrike" dirty="0">
                          <a:solidFill>
                            <a:schemeClr val="tx1"/>
                          </a:solidFill>
                          <a:effectLst/>
                          <a:latin typeface="Roboto Thin" panose="02000000000000000000" pitchFamily="2" charset="0"/>
                          <a:ea typeface="Roboto Thin" panose="02000000000000000000" pitchFamily="2" charset="0"/>
                          <a:hlinkClick r:id="rId4">
                            <a:extLst>
                              <a:ext uri="{A12FA001-AC4F-418D-AE19-62706E023703}">
                                <ahyp:hlinkClr xmlns:ahyp="http://schemas.microsoft.com/office/drawing/2018/hyperlinkcolor" val="tx"/>
                              </a:ext>
                            </a:extLst>
                          </a:hlinkClick>
                        </a:rPr>
                        <a:t>https://www.radioformula.com.mx/p/en-vivo/teleformula.html</a:t>
                      </a:r>
                      <a:endParaRPr lang="es-MX" sz="1400" b="0" u="none" dirty="0">
                        <a:solidFill>
                          <a:schemeClr val="tx1"/>
                        </a:solidFill>
                        <a:effectLst/>
                        <a:latin typeface="Roboto Thin" panose="02000000000000000000" pitchFamily="2" charset="0"/>
                        <a:ea typeface="Roboto Thin" panose="02000000000000000000" pitchFamily="2" charset="0"/>
                      </a:endParaRPr>
                    </a:p>
                  </a:txBody>
                  <a:tcPr marL="101600" marR="101600" marT="101600" marB="1016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auto">
                        <a:buNone/>
                      </a:pPr>
                      <a:r>
                        <a:rPr lang="es-MX" sz="1400" b="0" u="none" strike="noStrike" dirty="0">
                          <a:solidFill>
                            <a:schemeClr val="tx1"/>
                          </a:solidFill>
                          <a:effectLst/>
                          <a:latin typeface="Roboto Thin" panose="02000000000000000000" pitchFamily="2" charset="0"/>
                          <a:ea typeface="Roboto Thin" panose="02000000000000000000" pitchFamily="2" charset="0"/>
                        </a:rPr>
                        <a:t>8</a:t>
                      </a:r>
                      <a:endParaRPr lang="es-MX" sz="1400" b="0" u="none" dirty="0">
                        <a:solidFill>
                          <a:schemeClr val="tx1"/>
                        </a:solidFill>
                        <a:effectLst/>
                        <a:latin typeface="Roboto Thin" panose="02000000000000000000" pitchFamily="2" charset="0"/>
                        <a:ea typeface="Roboto Thin" panose="02000000000000000000" pitchFamily="2" charset="0"/>
                      </a:endParaRPr>
                    </a:p>
                  </a:txBody>
                  <a:tcPr marL="101600" marR="101600" marT="101600" marB="1016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490881720"/>
                  </a:ext>
                </a:extLst>
              </a:tr>
              <a:tr h="423966">
                <a:tc>
                  <a:txBody>
                    <a:bodyPr/>
                    <a:lstStyle/>
                    <a:p>
                      <a:pPr algn="l" fontAlgn="auto">
                        <a:buNone/>
                      </a:pPr>
                      <a:r>
                        <a:rPr lang="es-MX" sz="1400" b="0" u="none" strike="noStrike" dirty="0">
                          <a:solidFill>
                            <a:schemeClr val="tx1"/>
                          </a:solidFill>
                          <a:effectLst/>
                          <a:latin typeface="Roboto Thin" panose="02000000000000000000" pitchFamily="2" charset="0"/>
                          <a:ea typeface="Roboto Thin" panose="02000000000000000000" pitchFamily="2" charset="0"/>
                          <a:hlinkClick r:id="rId5">
                            <a:extLst>
                              <a:ext uri="{A12FA001-AC4F-418D-AE19-62706E023703}">
                                <ahyp:hlinkClr xmlns:ahyp="http://schemas.microsoft.com/office/drawing/2018/hyperlinkcolor" val="tx"/>
                              </a:ext>
                            </a:extLst>
                          </a:hlinkClick>
                        </a:rPr>
                        <a:t>https://bit.ly/3gu8dkf</a:t>
                      </a:r>
                      <a:endParaRPr lang="es-MX" sz="1400" b="0" u="none" dirty="0">
                        <a:solidFill>
                          <a:schemeClr val="tx1"/>
                        </a:solidFill>
                        <a:effectLst/>
                        <a:latin typeface="Roboto Thin" panose="02000000000000000000" pitchFamily="2" charset="0"/>
                        <a:ea typeface="Roboto Thin" panose="02000000000000000000" pitchFamily="2" charset="0"/>
                      </a:endParaRPr>
                    </a:p>
                  </a:txBody>
                  <a:tcPr marL="101600" marR="101600" marT="101600" marB="1016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auto">
                        <a:buNone/>
                      </a:pPr>
                      <a:r>
                        <a:rPr lang="es-MX" sz="1400" b="0" u="none" strike="noStrike" dirty="0">
                          <a:solidFill>
                            <a:schemeClr val="tx1"/>
                          </a:solidFill>
                          <a:effectLst/>
                          <a:latin typeface="Roboto Thin" panose="02000000000000000000" pitchFamily="2" charset="0"/>
                          <a:ea typeface="Roboto Thin" panose="02000000000000000000" pitchFamily="2" charset="0"/>
                        </a:rPr>
                        <a:t>8</a:t>
                      </a:r>
                      <a:endParaRPr lang="es-MX" sz="1400" b="0" u="none" dirty="0">
                        <a:solidFill>
                          <a:schemeClr val="tx1"/>
                        </a:solidFill>
                        <a:effectLst/>
                        <a:latin typeface="Roboto Thin" panose="02000000000000000000" pitchFamily="2" charset="0"/>
                        <a:ea typeface="Roboto Thin" panose="02000000000000000000" pitchFamily="2" charset="0"/>
                      </a:endParaRPr>
                    </a:p>
                  </a:txBody>
                  <a:tcPr marL="101600" marR="101600" marT="101600" marB="1016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713082280"/>
                  </a:ext>
                </a:extLst>
              </a:tr>
              <a:tr h="423966">
                <a:tc>
                  <a:txBody>
                    <a:bodyPr/>
                    <a:lstStyle/>
                    <a:p>
                      <a:pPr algn="l" fontAlgn="auto">
                        <a:buNone/>
                      </a:pPr>
                      <a:r>
                        <a:rPr lang="es-MX" sz="1400" b="0" u="none" strike="noStrike" dirty="0">
                          <a:solidFill>
                            <a:schemeClr val="tx1"/>
                          </a:solidFill>
                          <a:effectLst/>
                          <a:latin typeface="Roboto Thin" panose="02000000000000000000" pitchFamily="2" charset="0"/>
                          <a:ea typeface="Roboto Thin" panose="02000000000000000000" pitchFamily="2" charset="0"/>
                          <a:hlinkClick r:id="rId6">
                            <a:extLst>
                              <a:ext uri="{A12FA001-AC4F-418D-AE19-62706E023703}">
                                <ahyp:hlinkClr xmlns:ahyp="http://schemas.microsoft.com/office/drawing/2018/hyperlinkcolor" val="tx"/>
                              </a:ext>
                            </a:extLst>
                          </a:hlinkClick>
                        </a:rPr>
                        <a:t>https://www.youtube.com/channel/uc11sg9j4tf393hqqvsrvfiw</a:t>
                      </a:r>
                      <a:endParaRPr lang="es-MX" sz="1400" b="0" u="none" dirty="0">
                        <a:solidFill>
                          <a:schemeClr val="tx1"/>
                        </a:solidFill>
                        <a:effectLst/>
                        <a:latin typeface="Roboto Thin" panose="02000000000000000000" pitchFamily="2" charset="0"/>
                        <a:ea typeface="Roboto Thin" panose="02000000000000000000" pitchFamily="2" charset="0"/>
                      </a:endParaRPr>
                    </a:p>
                  </a:txBody>
                  <a:tcPr marL="101600" marR="101600" marT="101600" marB="1016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auto">
                        <a:buNone/>
                      </a:pPr>
                      <a:r>
                        <a:rPr lang="es-MX" sz="1400" b="0" u="none" strike="noStrike" dirty="0">
                          <a:solidFill>
                            <a:schemeClr val="tx1"/>
                          </a:solidFill>
                          <a:effectLst/>
                          <a:latin typeface="Roboto Thin" panose="02000000000000000000" pitchFamily="2" charset="0"/>
                          <a:ea typeface="Roboto Thin" panose="02000000000000000000" pitchFamily="2" charset="0"/>
                        </a:rPr>
                        <a:t>8</a:t>
                      </a:r>
                      <a:endParaRPr lang="es-MX" sz="1400" b="0" u="none" dirty="0">
                        <a:solidFill>
                          <a:schemeClr val="tx1"/>
                        </a:solidFill>
                        <a:effectLst/>
                        <a:latin typeface="Roboto Thin" panose="02000000000000000000" pitchFamily="2" charset="0"/>
                        <a:ea typeface="Roboto Thin" panose="02000000000000000000" pitchFamily="2" charset="0"/>
                      </a:endParaRPr>
                    </a:p>
                  </a:txBody>
                  <a:tcPr marL="101600" marR="101600" marT="101600" marB="1016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790701869"/>
                  </a:ext>
                </a:extLst>
              </a:tr>
              <a:tr h="423966">
                <a:tc>
                  <a:txBody>
                    <a:bodyPr/>
                    <a:lstStyle/>
                    <a:p>
                      <a:pPr algn="l" fontAlgn="auto">
                        <a:buNone/>
                      </a:pPr>
                      <a:r>
                        <a:rPr lang="es-MX" sz="1400" b="0" u="none" strike="noStrike" dirty="0">
                          <a:solidFill>
                            <a:schemeClr val="tx1"/>
                          </a:solidFill>
                          <a:effectLst/>
                          <a:latin typeface="Roboto Thin" panose="02000000000000000000" pitchFamily="2" charset="0"/>
                          <a:ea typeface="Roboto Thin" panose="02000000000000000000" pitchFamily="2" charset="0"/>
                          <a:hlinkClick r:id="rId7">
                            <a:extLst>
                              <a:ext uri="{A12FA001-AC4F-418D-AE19-62706E023703}">
                                <ahyp:hlinkClr xmlns:ahyp="http://schemas.microsoft.com/office/drawing/2018/hyperlinkcolor" val="tx"/>
                              </a:ext>
                            </a:extLst>
                          </a:hlinkClick>
                        </a:rPr>
                        <a:t>https://twitter.com/radio_formula</a:t>
                      </a:r>
                      <a:endParaRPr lang="es-MX" sz="1400" b="0" u="none" dirty="0">
                        <a:solidFill>
                          <a:schemeClr val="tx1"/>
                        </a:solidFill>
                        <a:effectLst/>
                        <a:latin typeface="Roboto Thin" panose="02000000000000000000" pitchFamily="2" charset="0"/>
                        <a:ea typeface="Roboto Thin" panose="02000000000000000000" pitchFamily="2" charset="0"/>
                      </a:endParaRPr>
                    </a:p>
                  </a:txBody>
                  <a:tcPr marL="101600" marR="101600" marT="101600" marB="1016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auto">
                        <a:buNone/>
                      </a:pPr>
                      <a:r>
                        <a:rPr lang="es-MX" sz="1400" b="0" u="none" strike="noStrike" dirty="0">
                          <a:solidFill>
                            <a:schemeClr val="tx1"/>
                          </a:solidFill>
                          <a:effectLst/>
                          <a:latin typeface="Roboto Thin" panose="02000000000000000000" pitchFamily="2" charset="0"/>
                          <a:ea typeface="Roboto Thin" panose="02000000000000000000" pitchFamily="2" charset="0"/>
                        </a:rPr>
                        <a:t>8</a:t>
                      </a:r>
                      <a:endParaRPr lang="es-MX" sz="1400" b="0" u="none" dirty="0">
                        <a:solidFill>
                          <a:schemeClr val="tx1"/>
                        </a:solidFill>
                        <a:effectLst/>
                        <a:latin typeface="Roboto Thin" panose="02000000000000000000" pitchFamily="2" charset="0"/>
                        <a:ea typeface="Roboto Thin" panose="02000000000000000000" pitchFamily="2" charset="0"/>
                      </a:endParaRPr>
                    </a:p>
                  </a:txBody>
                  <a:tcPr marL="101600" marR="101600" marT="101600" marB="1016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189890126"/>
                  </a:ext>
                </a:extLst>
              </a:tr>
              <a:tr h="423966">
                <a:tc>
                  <a:txBody>
                    <a:bodyPr/>
                    <a:lstStyle/>
                    <a:p>
                      <a:pPr algn="l" fontAlgn="auto">
                        <a:buNone/>
                      </a:pPr>
                      <a:r>
                        <a:rPr lang="es-MX" sz="1400" b="0" u="none" strike="noStrike" dirty="0">
                          <a:solidFill>
                            <a:schemeClr val="tx1"/>
                          </a:solidFill>
                          <a:effectLst/>
                          <a:latin typeface="Roboto Thin" panose="02000000000000000000" pitchFamily="2" charset="0"/>
                          <a:ea typeface="Roboto Thin" panose="02000000000000000000" pitchFamily="2" charset="0"/>
                          <a:hlinkClick r:id="rId8">
                            <a:extLst>
                              <a:ext uri="{A12FA001-AC4F-418D-AE19-62706E023703}">
                                <ahyp:hlinkClr xmlns:ahyp="http://schemas.microsoft.com/office/drawing/2018/hyperlinkcolor" val="tx"/>
                              </a:ext>
                            </a:extLst>
                          </a:hlinkClick>
                        </a:rPr>
                        <a:t>https://apple.co/3ranpoj</a:t>
                      </a:r>
                      <a:endParaRPr lang="es-MX" sz="1400" b="0" u="none" dirty="0">
                        <a:solidFill>
                          <a:schemeClr val="tx1"/>
                        </a:solidFill>
                        <a:effectLst/>
                        <a:latin typeface="Roboto Thin" panose="02000000000000000000" pitchFamily="2" charset="0"/>
                        <a:ea typeface="Roboto Thin" panose="02000000000000000000" pitchFamily="2" charset="0"/>
                      </a:endParaRPr>
                    </a:p>
                  </a:txBody>
                  <a:tcPr marL="101600" marR="101600" marT="101600" marB="1016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auto">
                        <a:buNone/>
                      </a:pPr>
                      <a:r>
                        <a:rPr lang="es-MX" sz="1400" b="0" u="none" strike="noStrike" dirty="0">
                          <a:solidFill>
                            <a:schemeClr val="tx1"/>
                          </a:solidFill>
                          <a:effectLst/>
                          <a:latin typeface="Roboto Thin" panose="02000000000000000000" pitchFamily="2" charset="0"/>
                          <a:ea typeface="Roboto Thin" panose="02000000000000000000" pitchFamily="2" charset="0"/>
                        </a:rPr>
                        <a:t>8</a:t>
                      </a:r>
                      <a:endParaRPr lang="es-MX" sz="1400" b="0" u="none" dirty="0">
                        <a:solidFill>
                          <a:schemeClr val="tx1"/>
                        </a:solidFill>
                        <a:effectLst/>
                        <a:latin typeface="Roboto Thin" panose="02000000000000000000" pitchFamily="2" charset="0"/>
                        <a:ea typeface="Roboto Thin" panose="02000000000000000000" pitchFamily="2" charset="0"/>
                      </a:endParaRPr>
                    </a:p>
                  </a:txBody>
                  <a:tcPr marL="101600" marR="101600" marT="101600" marB="1016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543938652"/>
                  </a:ext>
                </a:extLst>
              </a:tr>
              <a:tr h="423966">
                <a:tc>
                  <a:txBody>
                    <a:bodyPr/>
                    <a:lstStyle/>
                    <a:p>
                      <a:pPr algn="l" fontAlgn="auto">
                        <a:buNone/>
                      </a:pPr>
                      <a:r>
                        <a:rPr lang="es-MX" sz="1400" b="0" u="none" strike="noStrike" dirty="0">
                          <a:solidFill>
                            <a:schemeClr val="tx1"/>
                          </a:solidFill>
                          <a:effectLst/>
                          <a:latin typeface="Roboto Thin" panose="02000000000000000000" pitchFamily="2" charset="0"/>
                          <a:ea typeface="Roboto Thin" panose="02000000000000000000" pitchFamily="2" charset="0"/>
                          <a:hlinkClick r:id="rId9">
                            <a:extLst>
                              <a:ext uri="{A12FA001-AC4F-418D-AE19-62706E023703}">
                                <ahyp:hlinkClr xmlns:ahyp="http://schemas.microsoft.com/office/drawing/2018/hyperlinkcolor" val="tx"/>
                              </a:ext>
                            </a:extLst>
                          </a:hlinkClick>
                        </a:rPr>
                        <a:t>https://www.facebook.com/radioformulamx</a:t>
                      </a:r>
                      <a:endParaRPr lang="es-MX" sz="1400" b="0" u="none" dirty="0">
                        <a:solidFill>
                          <a:schemeClr val="tx1"/>
                        </a:solidFill>
                        <a:effectLst/>
                        <a:latin typeface="Roboto Thin" panose="02000000000000000000" pitchFamily="2" charset="0"/>
                        <a:ea typeface="Roboto Thin" panose="02000000000000000000" pitchFamily="2" charset="0"/>
                      </a:endParaRPr>
                    </a:p>
                  </a:txBody>
                  <a:tcPr marL="101600" marR="101600" marT="101600" marB="1016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auto">
                        <a:buNone/>
                      </a:pPr>
                      <a:r>
                        <a:rPr lang="es-MX" sz="1400" b="0" u="none" strike="noStrike" dirty="0">
                          <a:solidFill>
                            <a:schemeClr val="tx1"/>
                          </a:solidFill>
                          <a:effectLst/>
                          <a:latin typeface="Roboto Thin" panose="02000000000000000000" pitchFamily="2" charset="0"/>
                          <a:ea typeface="Roboto Thin" panose="02000000000000000000" pitchFamily="2" charset="0"/>
                        </a:rPr>
                        <a:t>8</a:t>
                      </a:r>
                      <a:endParaRPr lang="es-MX" sz="1400" b="0" u="none" dirty="0">
                        <a:solidFill>
                          <a:schemeClr val="tx1"/>
                        </a:solidFill>
                        <a:effectLst/>
                        <a:latin typeface="Roboto Thin" panose="02000000000000000000" pitchFamily="2" charset="0"/>
                        <a:ea typeface="Roboto Thin" panose="02000000000000000000" pitchFamily="2" charset="0"/>
                      </a:endParaRPr>
                    </a:p>
                  </a:txBody>
                  <a:tcPr marL="101600" marR="101600" marT="101600" marB="1016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260143019"/>
                  </a:ext>
                </a:extLst>
              </a:tr>
              <a:tr h="619079">
                <a:tc>
                  <a:txBody>
                    <a:bodyPr/>
                    <a:lstStyle/>
                    <a:p>
                      <a:pPr algn="l" fontAlgn="auto">
                        <a:buNone/>
                      </a:pPr>
                      <a:r>
                        <a:rPr lang="es-MX" sz="1400" b="0" u="none" strike="noStrike" dirty="0">
                          <a:solidFill>
                            <a:schemeClr val="tx1"/>
                          </a:solidFill>
                          <a:effectLst/>
                          <a:latin typeface="Roboto Thin" panose="02000000000000000000" pitchFamily="2" charset="0"/>
                          <a:ea typeface="Roboto Thin" panose="02000000000000000000" pitchFamily="2" charset="0"/>
                          <a:hlinkClick r:id="rId10">
                            <a:extLst>
                              <a:ext uri="{A12FA001-AC4F-418D-AE19-62706E023703}">
                                <ahyp:hlinkClr xmlns:ahyp="http://schemas.microsoft.com/office/drawing/2018/hyperlinkcolor" val="tx"/>
                              </a:ext>
                            </a:extLst>
                          </a:hlinkClick>
                        </a:rPr>
                        <a:t>https://www.excelsior.com.mx/nacional/semana-internacional-moto-2025-mazatlan-evento-bikers/1712699</a:t>
                      </a:r>
                      <a:endParaRPr lang="es-MX" sz="1400" b="0" u="none" dirty="0">
                        <a:solidFill>
                          <a:schemeClr val="tx1"/>
                        </a:solidFill>
                        <a:effectLst/>
                        <a:latin typeface="Roboto Thin" panose="02000000000000000000" pitchFamily="2" charset="0"/>
                        <a:ea typeface="Roboto Thin" panose="02000000000000000000" pitchFamily="2" charset="0"/>
                      </a:endParaRPr>
                    </a:p>
                  </a:txBody>
                  <a:tcPr marL="101600" marR="101600" marT="101600" marB="1016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auto">
                        <a:buNone/>
                      </a:pPr>
                      <a:r>
                        <a:rPr lang="es-MX" sz="1400" b="0" u="none" strike="noStrike" dirty="0">
                          <a:solidFill>
                            <a:schemeClr val="tx1"/>
                          </a:solidFill>
                          <a:effectLst/>
                          <a:latin typeface="Roboto Thin" panose="02000000000000000000" pitchFamily="2" charset="0"/>
                          <a:ea typeface="Roboto Thin" panose="02000000000000000000" pitchFamily="2" charset="0"/>
                        </a:rPr>
                        <a:t>3</a:t>
                      </a:r>
                      <a:endParaRPr lang="es-MX" sz="1400" b="0" u="none" dirty="0">
                        <a:solidFill>
                          <a:schemeClr val="tx1"/>
                        </a:solidFill>
                        <a:effectLst/>
                        <a:latin typeface="Roboto Thin" panose="02000000000000000000" pitchFamily="2" charset="0"/>
                        <a:ea typeface="Roboto Thin" panose="02000000000000000000" pitchFamily="2" charset="0"/>
                      </a:endParaRPr>
                    </a:p>
                  </a:txBody>
                  <a:tcPr marL="101600" marR="101600" marT="101600" marB="1016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759743956"/>
                  </a:ext>
                </a:extLst>
              </a:tr>
              <a:tr h="423966">
                <a:tc>
                  <a:txBody>
                    <a:bodyPr/>
                    <a:lstStyle/>
                    <a:p>
                      <a:pPr algn="l" fontAlgn="auto">
                        <a:buNone/>
                      </a:pPr>
                      <a:r>
                        <a:rPr lang="es-MX" sz="1400" b="0" u="none" strike="noStrike" dirty="0">
                          <a:solidFill>
                            <a:schemeClr val="tx1"/>
                          </a:solidFill>
                          <a:effectLst/>
                          <a:latin typeface="Roboto Thin" panose="02000000000000000000" pitchFamily="2" charset="0"/>
                          <a:ea typeface="Roboto Thin" panose="02000000000000000000" pitchFamily="2" charset="0"/>
                          <a:hlinkClick r:id="rId11">
                            <a:extLst>
                              <a:ext uri="{A12FA001-AC4F-418D-AE19-62706E023703}">
                                <ahyp:hlinkClr xmlns:ahyp="http://schemas.microsoft.com/office/drawing/2018/hyperlinkcolor" val="tx"/>
                              </a:ext>
                            </a:extLst>
                          </a:hlinkClick>
                        </a:rPr>
                        <a:t>https://mazatleco.com/hoteles-en-mazatlan/</a:t>
                      </a:r>
                      <a:endParaRPr lang="es-MX" sz="1400" b="0" u="none" dirty="0">
                        <a:solidFill>
                          <a:schemeClr val="tx1"/>
                        </a:solidFill>
                        <a:effectLst/>
                        <a:latin typeface="Roboto Thin" panose="02000000000000000000" pitchFamily="2" charset="0"/>
                        <a:ea typeface="Roboto Thin" panose="02000000000000000000" pitchFamily="2" charset="0"/>
                      </a:endParaRPr>
                    </a:p>
                  </a:txBody>
                  <a:tcPr marL="101600" marR="101600" marT="101600" marB="1016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tc>
                  <a:txBody>
                    <a:bodyPr/>
                    <a:lstStyle/>
                    <a:p>
                      <a:pPr algn="ctr" fontAlgn="auto">
                        <a:buNone/>
                      </a:pPr>
                      <a:r>
                        <a:rPr lang="es-MX" sz="1400" b="0" u="none" strike="noStrike" dirty="0">
                          <a:solidFill>
                            <a:schemeClr val="tx1"/>
                          </a:solidFill>
                          <a:effectLst/>
                          <a:latin typeface="Roboto Thin" panose="02000000000000000000" pitchFamily="2" charset="0"/>
                          <a:ea typeface="Roboto Thin" panose="02000000000000000000" pitchFamily="2" charset="0"/>
                        </a:rPr>
                        <a:t>2</a:t>
                      </a:r>
                      <a:endParaRPr lang="es-MX" sz="1400" b="0" u="none" dirty="0">
                        <a:solidFill>
                          <a:schemeClr val="tx1"/>
                        </a:solidFill>
                        <a:effectLst/>
                        <a:latin typeface="Roboto Thin" panose="02000000000000000000" pitchFamily="2" charset="0"/>
                        <a:ea typeface="Roboto Thin" panose="02000000000000000000" pitchFamily="2" charset="0"/>
                      </a:endParaRPr>
                    </a:p>
                  </a:txBody>
                  <a:tcPr marL="101600" marR="101600" marT="101600" marB="1016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58193884"/>
                  </a:ext>
                </a:extLst>
              </a:tr>
            </a:tbl>
          </a:graphicData>
        </a:graphic>
      </p:graphicFrame>
    </p:spTree>
    <p:extLst>
      <p:ext uri="{BB962C8B-B14F-4D97-AF65-F5344CB8AC3E}">
        <p14:creationId xmlns:p14="http://schemas.microsoft.com/office/powerpoint/2010/main" val="3508915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CC167-5197-9B4A-E102-3E253871E037}"/>
            </a:ext>
          </a:extLst>
        </p:cNvPr>
        <p:cNvGrpSpPr/>
        <p:nvPr/>
      </p:nvGrpSpPr>
      <p:grpSpPr>
        <a:xfrm>
          <a:off x="0" y="0"/>
          <a:ext cx="0" cy="0"/>
          <a:chOff x="0" y="0"/>
          <a:chExt cx="0" cy="0"/>
        </a:xfrm>
      </p:grpSpPr>
      <p:sp>
        <p:nvSpPr>
          <p:cNvPr id="84" name="Shape 14">
            <a:extLst>
              <a:ext uri="{FF2B5EF4-FFF2-40B4-BE49-F238E27FC236}">
                <a16:creationId xmlns:a16="http://schemas.microsoft.com/office/drawing/2014/main" id="{7C158106-13FD-6CE0-CFBE-39A6AD6A12CB}"/>
              </a:ext>
            </a:extLst>
          </p:cNvPr>
          <p:cNvSpPr/>
          <p:nvPr/>
        </p:nvSpPr>
        <p:spPr>
          <a:xfrm>
            <a:off x="9756000" y="154525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2" name="CuadroTexto 1">
            <a:extLst>
              <a:ext uri="{FF2B5EF4-FFF2-40B4-BE49-F238E27FC236}">
                <a16:creationId xmlns:a16="http://schemas.microsoft.com/office/drawing/2014/main" id="{46526D0D-E8E4-6871-AEEF-DC06BD358EF7}"/>
              </a:ext>
            </a:extLst>
          </p:cNvPr>
          <p:cNvSpPr txBox="1"/>
          <p:nvPr/>
        </p:nvSpPr>
        <p:spPr>
          <a:xfrm>
            <a:off x="0" y="288494"/>
            <a:ext cx="12191999" cy="961482"/>
          </a:xfrm>
          <a:prstGeom prst="rect">
            <a:avLst/>
          </a:prstGeom>
          <a:noFill/>
        </p:spPr>
        <p:txBody>
          <a:bodyPr wrap="square" rtlCol="0">
            <a:spAutoFit/>
          </a:bodyPr>
          <a:lstStyle/>
          <a:p>
            <a:pPr algn="ctr"/>
            <a:r>
              <a:rPr lang="es-MX" sz="3530" dirty="0">
                <a:latin typeface="Lato Hairline" panose="020F0202020204030203" pitchFamily="34" charset="0"/>
              </a:rPr>
              <a:t>MAZATLÁN </a:t>
            </a:r>
          </a:p>
          <a:p>
            <a:pPr algn="ctr"/>
            <a:r>
              <a:rPr lang="es-MX" sz="2118" i="1" dirty="0">
                <a:solidFill>
                  <a:srgbClr val="FF0000"/>
                </a:solidFill>
                <a:latin typeface="Playfair Display" panose="00000500000000000000" pitchFamily="50" charset="0"/>
              </a:rPr>
              <a:t>Conversación digital; 21- Abril al 04- Mayo 2025</a:t>
            </a:r>
          </a:p>
        </p:txBody>
      </p:sp>
      <p:sp>
        <p:nvSpPr>
          <p:cNvPr id="69" name="Shape 2">
            <a:extLst>
              <a:ext uri="{FF2B5EF4-FFF2-40B4-BE49-F238E27FC236}">
                <a16:creationId xmlns:a16="http://schemas.microsoft.com/office/drawing/2014/main" id="{5B49DC0B-AE31-1B2C-1FC7-3CC1E67EC0A5}"/>
              </a:ext>
            </a:extLst>
          </p:cNvPr>
          <p:cNvSpPr/>
          <p:nvPr/>
        </p:nvSpPr>
        <p:spPr>
          <a:xfrm>
            <a:off x="540000" y="154525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70" name="Text 3">
            <a:extLst>
              <a:ext uri="{FF2B5EF4-FFF2-40B4-BE49-F238E27FC236}">
                <a16:creationId xmlns:a16="http://schemas.microsoft.com/office/drawing/2014/main" id="{C2D856B8-198C-D6D8-4A83-3FB122F5B2AD}"/>
              </a:ext>
            </a:extLst>
          </p:cNvPr>
          <p:cNvSpPr/>
          <p:nvPr/>
        </p:nvSpPr>
        <p:spPr>
          <a:xfrm>
            <a:off x="684000" y="1653255"/>
            <a:ext cx="1800000" cy="324000"/>
          </a:xfrm>
          <a:prstGeom prst="rect">
            <a:avLst/>
          </a:prstGeom>
          <a:noFill/>
          <a:ln/>
        </p:spPr>
        <p:txBody>
          <a:bodyPr wrap="square" rtlCol="0" anchor="ctr"/>
          <a:lstStyle/>
          <a:p>
            <a:pPr marL="0" indent="0" algn="l">
              <a:buNone/>
            </a:pPr>
            <a:r>
              <a:rPr lang="en-US" sz="1000" dirty="0" err="1">
                <a:solidFill>
                  <a:srgbClr val="666666"/>
                </a:solidFill>
                <a:latin typeface="Roboto" panose="02000000000000000000" pitchFamily="2" charset="0"/>
                <a:ea typeface="Roboto" panose="02000000000000000000" pitchFamily="2" charset="0"/>
              </a:rPr>
              <a:t>Menciones</a:t>
            </a:r>
            <a:r>
              <a:rPr lang="en-US" sz="1000" dirty="0">
                <a:solidFill>
                  <a:srgbClr val="666666"/>
                </a:solidFill>
                <a:latin typeface="Roboto" panose="02000000000000000000" pitchFamily="2" charset="0"/>
                <a:ea typeface="Roboto" panose="02000000000000000000" pitchFamily="2" charset="0"/>
              </a:rPr>
              <a:t> </a:t>
            </a:r>
            <a:r>
              <a:rPr lang="en-US" sz="1000" dirty="0" err="1">
                <a:solidFill>
                  <a:srgbClr val="666666"/>
                </a:solidFill>
                <a:latin typeface="Roboto" panose="02000000000000000000" pitchFamily="2" charset="0"/>
                <a:ea typeface="Roboto" panose="02000000000000000000" pitchFamily="2" charset="0"/>
              </a:rPr>
              <a:t>totales</a:t>
            </a:r>
            <a:r>
              <a:rPr lang="en-US" sz="1000" dirty="0">
                <a:solidFill>
                  <a:srgbClr val="666666"/>
                </a:solidFill>
                <a:latin typeface="Roboto" panose="02000000000000000000" pitchFamily="2" charset="0"/>
                <a:ea typeface="Roboto" panose="02000000000000000000" pitchFamily="2" charset="0"/>
              </a:rPr>
              <a:t>:</a:t>
            </a:r>
          </a:p>
        </p:txBody>
      </p:sp>
      <p:sp>
        <p:nvSpPr>
          <p:cNvPr id="71" name="Text 4">
            <a:extLst>
              <a:ext uri="{FF2B5EF4-FFF2-40B4-BE49-F238E27FC236}">
                <a16:creationId xmlns:a16="http://schemas.microsoft.com/office/drawing/2014/main" id="{859F6808-BD5A-BC24-2201-CA764B090641}"/>
              </a:ext>
            </a:extLst>
          </p:cNvPr>
          <p:cNvSpPr/>
          <p:nvPr/>
        </p:nvSpPr>
        <p:spPr>
          <a:xfrm>
            <a:off x="684000" y="1962255"/>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9,144</a:t>
            </a:r>
            <a:endParaRPr lang="en-US" sz="2400" dirty="0">
              <a:latin typeface="Roboto" panose="02000000000000000000" pitchFamily="2" charset="0"/>
              <a:ea typeface="Roboto" panose="02000000000000000000" pitchFamily="2" charset="0"/>
            </a:endParaRPr>
          </a:p>
        </p:txBody>
      </p:sp>
      <p:sp>
        <p:nvSpPr>
          <p:cNvPr id="72" name="Text 5">
            <a:extLst>
              <a:ext uri="{FF2B5EF4-FFF2-40B4-BE49-F238E27FC236}">
                <a16:creationId xmlns:a16="http://schemas.microsoft.com/office/drawing/2014/main" id="{550961A5-3CC9-31BE-C000-7CD6F404FA46}"/>
              </a:ext>
            </a:extLst>
          </p:cNvPr>
          <p:cNvSpPr/>
          <p:nvPr/>
        </p:nvSpPr>
        <p:spPr>
          <a:xfrm>
            <a:off x="684000" y="1998255"/>
            <a:ext cx="1800000" cy="360000"/>
          </a:xfrm>
          <a:prstGeom prst="rect">
            <a:avLst/>
          </a:prstGeom>
          <a:noFill/>
          <a:ln/>
        </p:spPr>
        <p:txBody>
          <a:bodyPr wrap="square" rtlCol="0" anchor="ctr"/>
          <a:lstStyle/>
          <a:p>
            <a:pPr marL="0" indent="0" algn="r">
              <a:buNone/>
            </a:pPr>
            <a:r>
              <a:rPr lang="en-US" sz="1100" b="1" dirty="0">
                <a:solidFill>
                  <a:srgbClr val="FF0000"/>
                </a:solidFill>
                <a:latin typeface="Roboto" panose="02000000000000000000" pitchFamily="2" charset="0"/>
                <a:ea typeface="Roboto" panose="02000000000000000000" pitchFamily="2" charset="0"/>
              </a:rPr>
              <a:t>-2%</a:t>
            </a:r>
            <a:endParaRPr lang="en-US" sz="1100" dirty="0">
              <a:solidFill>
                <a:srgbClr val="FF0000"/>
              </a:solidFill>
              <a:latin typeface="Roboto" panose="02000000000000000000" pitchFamily="2" charset="0"/>
              <a:ea typeface="Roboto" panose="02000000000000000000" pitchFamily="2" charset="0"/>
            </a:endParaRPr>
          </a:p>
        </p:txBody>
      </p:sp>
      <p:sp>
        <p:nvSpPr>
          <p:cNvPr id="73" name="Shape 6">
            <a:extLst>
              <a:ext uri="{FF2B5EF4-FFF2-40B4-BE49-F238E27FC236}">
                <a16:creationId xmlns:a16="http://schemas.microsoft.com/office/drawing/2014/main" id="{5B3E2FAC-F62F-617A-3209-CD00202CB7C1}"/>
              </a:ext>
            </a:extLst>
          </p:cNvPr>
          <p:cNvSpPr/>
          <p:nvPr/>
        </p:nvSpPr>
        <p:spPr>
          <a:xfrm>
            <a:off x="5129100" y="289825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74" name="Text 7">
            <a:extLst>
              <a:ext uri="{FF2B5EF4-FFF2-40B4-BE49-F238E27FC236}">
                <a16:creationId xmlns:a16="http://schemas.microsoft.com/office/drawing/2014/main" id="{28613828-B97D-3C78-8ED4-B3CF586429AF}"/>
              </a:ext>
            </a:extLst>
          </p:cNvPr>
          <p:cNvSpPr/>
          <p:nvPr/>
        </p:nvSpPr>
        <p:spPr>
          <a:xfrm>
            <a:off x="5273100" y="3006255"/>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Alcance total</a:t>
            </a:r>
            <a:endParaRPr lang="en-US" sz="1000" dirty="0">
              <a:latin typeface="Roboto" panose="02000000000000000000" pitchFamily="2" charset="0"/>
              <a:ea typeface="Roboto" panose="02000000000000000000" pitchFamily="2" charset="0"/>
            </a:endParaRPr>
          </a:p>
        </p:txBody>
      </p:sp>
      <p:sp>
        <p:nvSpPr>
          <p:cNvPr id="75" name="Text 8">
            <a:extLst>
              <a:ext uri="{FF2B5EF4-FFF2-40B4-BE49-F238E27FC236}">
                <a16:creationId xmlns:a16="http://schemas.microsoft.com/office/drawing/2014/main" id="{719CB688-D600-1866-3761-F3BBD421CC57}"/>
              </a:ext>
            </a:extLst>
          </p:cNvPr>
          <p:cNvSpPr/>
          <p:nvPr/>
        </p:nvSpPr>
        <p:spPr>
          <a:xfrm>
            <a:off x="5273100" y="3334496"/>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162M</a:t>
            </a:r>
            <a:endParaRPr lang="en-US" sz="2400" dirty="0">
              <a:latin typeface="Roboto" panose="02000000000000000000" pitchFamily="2" charset="0"/>
              <a:ea typeface="Roboto" panose="02000000000000000000" pitchFamily="2" charset="0"/>
            </a:endParaRPr>
          </a:p>
        </p:txBody>
      </p:sp>
      <p:sp>
        <p:nvSpPr>
          <p:cNvPr id="76" name="Text 9">
            <a:extLst>
              <a:ext uri="{FF2B5EF4-FFF2-40B4-BE49-F238E27FC236}">
                <a16:creationId xmlns:a16="http://schemas.microsoft.com/office/drawing/2014/main" id="{3A6CDED8-2D41-EB85-BFAF-1078B513E062}"/>
              </a:ext>
            </a:extLst>
          </p:cNvPr>
          <p:cNvSpPr/>
          <p:nvPr/>
        </p:nvSpPr>
        <p:spPr>
          <a:xfrm>
            <a:off x="5273100" y="3351255"/>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+77%</a:t>
            </a:r>
            <a:endParaRPr lang="en-US" sz="1100" dirty="0">
              <a:latin typeface="Roboto" panose="02000000000000000000" pitchFamily="2" charset="0"/>
              <a:ea typeface="Roboto" panose="02000000000000000000" pitchFamily="2" charset="0"/>
            </a:endParaRPr>
          </a:p>
        </p:txBody>
      </p:sp>
      <p:sp>
        <p:nvSpPr>
          <p:cNvPr id="77" name="Shape 10">
            <a:extLst>
              <a:ext uri="{FF2B5EF4-FFF2-40B4-BE49-F238E27FC236}">
                <a16:creationId xmlns:a16="http://schemas.microsoft.com/office/drawing/2014/main" id="{9E6F8904-24C0-97A5-E791-DF58BB6ECDAB}"/>
              </a:ext>
            </a:extLst>
          </p:cNvPr>
          <p:cNvSpPr/>
          <p:nvPr/>
        </p:nvSpPr>
        <p:spPr>
          <a:xfrm>
            <a:off x="7452000" y="154525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81" name="Text 11">
            <a:extLst>
              <a:ext uri="{FF2B5EF4-FFF2-40B4-BE49-F238E27FC236}">
                <a16:creationId xmlns:a16="http://schemas.microsoft.com/office/drawing/2014/main" id="{F8CFAC9B-0B1F-98F9-3C42-57F4B3B4AC25}"/>
              </a:ext>
            </a:extLst>
          </p:cNvPr>
          <p:cNvSpPr/>
          <p:nvPr/>
        </p:nvSpPr>
        <p:spPr>
          <a:xfrm>
            <a:off x="7596000" y="1653255"/>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Menciones positivas</a:t>
            </a:r>
            <a:endParaRPr lang="en-US" sz="1000" dirty="0">
              <a:latin typeface="Roboto" panose="02000000000000000000" pitchFamily="2" charset="0"/>
              <a:ea typeface="Roboto" panose="02000000000000000000" pitchFamily="2" charset="0"/>
            </a:endParaRPr>
          </a:p>
        </p:txBody>
      </p:sp>
      <p:sp>
        <p:nvSpPr>
          <p:cNvPr id="82" name="Text 12">
            <a:extLst>
              <a:ext uri="{FF2B5EF4-FFF2-40B4-BE49-F238E27FC236}">
                <a16:creationId xmlns:a16="http://schemas.microsoft.com/office/drawing/2014/main" id="{BB271A78-FBCD-A316-E1A2-5ACB14B41A15}"/>
              </a:ext>
            </a:extLst>
          </p:cNvPr>
          <p:cNvSpPr/>
          <p:nvPr/>
        </p:nvSpPr>
        <p:spPr>
          <a:xfrm>
            <a:off x="7596000" y="1962255"/>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2,019</a:t>
            </a:r>
            <a:endParaRPr lang="en-US" sz="2400" dirty="0">
              <a:latin typeface="Roboto" panose="02000000000000000000" pitchFamily="2" charset="0"/>
              <a:ea typeface="Roboto" panose="02000000000000000000" pitchFamily="2" charset="0"/>
            </a:endParaRPr>
          </a:p>
        </p:txBody>
      </p:sp>
      <p:sp>
        <p:nvSpPr>
          <p:cNvPr id="83" name="Text 13">
            <a:extLst>
              <a:ext uri="{FF2B5EF4-FFF2-40B4-BE49-F238E27FC236}">
                <a16:creationId xmlns:a16="http://schemas.microsoft.com/office/drawing/2014/main" id="{34113E67-2378-BA27-D429-63200931CCBC}"/>
              </a:ext>
            </a:extLst>
          </p:cNvPr>
          <p:cNvSpPr/>
          <p:nvPr/>
        </p:nvSpPr>
        <p:spPr>
          <a:xfrm>
            <a:off x="7596000" y="1998255"/>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+21%</a:t>
            </a:r>
            <a:endParaRPr lang="en-US" sz="1100" dirty="0">
              <a:solidFill>
                <a:srgbClr val="00B050"/>
              </a:solidFill>
              <a:latin typeface="Roboto" panose="02000000000000000000" pitchFamily="2" charset="0"/>
              <a:ea typeface="Roboto" panose="02000000000000000000" pitchFamily="2" charset="0"/>
            </a:endParaRPr>
          </a:p>
        </p:txBody>
      </p:sp>
      <p:sp>
        <p:nvSpPr>
          <p:cNvPr id="85" name="Text 15">
            <a:extLst>
              <a:ext uri="{FF2B5EF4-FFF2-40B4-BE49-F238E27FC236}">
                <a16:creationId xmlns:a16="http://schemas.microsoft.com/office/drawing/2014/main" id="{D250C95E-C795-C13C-1625-994944CD8B3D}"/>
              </a:ext>
            </a:extLst>
          </p:cNvPr>
          <p:cNvSpPr/>
          <p:nvPr/>
        </p:nvSpPr>
        <p:spPr>
          <a:xfrm>
            <a:off x="9900000" y="1653255"/>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Menciones negativas</a:t>
            </a:r>
            <a:endParaRPr lang="en-US" sz="1000" dirty="0">
              <a:latin typeface="Roboto" panose="02000000000000000000" pitchFamily="2" charset="0"/>
              <a:ea typeface="Roboto" panose="02000000000000000000" pitchFamily="2" charset="0"/>
            </a:endParaRPr>
          </a:p>
        </p:txBody>
      </p:sp>
      <p:sp>
        <p:nvSpPr>
          <p:cNvPr id="86" name="Text 16">
            <a:extLst>
              <a:ext uri="{FF2B5EF4-FFF2-40B4-BE49-F238E27FC236}">
                <a16:creationId xmlns:a16="http://schemas.microsoft.com/office/drawing/2014/main" id="{ED354638-D605-7AFE-32F5-1E552F39C3B2}"/>
              </a:ext>
            </a:extLst>
          </p:cNvPr>
          <p:cNvSpPr/>
          <p:nvPr/>
        </p:nvSpPr>
        <p:spPr>
          <a:xfrm>
            <a:off x="9900000" y="1962255"/>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299</a:t>
            </a:r>
            <a:endParaRPr lang="en-US" sz="2400" dirty="0">
              <a:latin typeface="Roboto" panose="02000000000000000000" pitchFamily="2" charset="0"/>
              <a:ea typeface="Roboto" panose="02000000000000000000" pitchFamily="2" charset="0"/>
            </a:endParaRPr>
          </a:p>
        </p:txBody>
      </p:sp>
      <p:sp>
        <p:nvSpPr>
          <p:cNvPr id="87" name="Text 17">
            <a:extLst>
              <a:ext uri="{FF2B5EF4-FFF2-40B4-BE49-F238E27FC236}">
                <a16:creationId xmlns:a16="http://schemas.microsoft.com/office/drawing/2014/main" id="{4C1D0630-44B9-AE4F-D878-126D3DE81BD6}"/>
              </a:ext>
            </a:extLst>
          </p:cNvPr>
          <p:cNvSpPr/>
          <p:nvPr/>
        </p:nvSpPr>
        <p:spPr>
          <a:xfrm>
            <a:off x="9900000" y="1998255"/>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+8%</a:t>
            </a:r>
            <a:endParaRPr lang="en-US" sz="1100" dirty="0">
              <a:solidFill>
                <a:srgbClr val="00B050"/>
              </a:solidFill>
              <a:latin typeface="Roboto" panose="02000000000000000000" pitchFamily="2" charset="0"/>
              <a:ea typeface="Roboto" panose="02000000000000000000" pitchFamily="2" charset="0"/>
            </a:endParaRPr>
          </a:p>
        </p:txBody>
      </p:sp>
      <p:sp>
        <p:nvSpPr>
          <p:cNvPr id="88" name="Shape 18">
            <a:extLst>
              <a:ext uri="{FF2B5EF4-FFF2-40B4-BE49-F238E27FC236}">
                <a16:creationId xmlns:a16="http://schemas.microsoft.com/office/drawing/2014/main" id="{6E0D4535-4C62-3C03-760B-FEE72FE8F3DC}"/>
              </a:ext>
            </a:extLst>
          </p:cNvPr>
          <p:cNvSpPr/>
          <p:nvPr/>
        </p:nvSpPr>
        <p:spPr>
          <a:xfrm>
            <a:off x="9756000" y="2890854"/>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89" name="Text 19">
            <a:extLst>
              <a:ext uri="{FF2B5EF4-FFF2-40B4-BE49-F238E27FC236}">
                <a16:creationId xmlns:a16="http://schemas.microsoft.com/office/drawing/2014/main" id="{D54EB60E-7F38-9FC1-57E1-7EB7D65DF47D}"/>
              </a:ext>
            </a:extLst>
          </p:cNvPr>
          <p:cNvSpPr/>
          <p:nvPr/>
        </p:nvSpPr>
        <p:spPr>
          <a:xfrm>
            <a:off x="9900000" y="2998854"/>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Media Presence Score</a:t>
            </a:r>
            <a:endParaRPr lang="en-US" sz="1000" dirty="0">
              <a:latin typeface="Roboto" panose="02000000000000000000" pitchFamily="2" charset="0"/>
              <a:ea typeface="Roboto" panose="02000000000000000000" pitchFamily="2" charset="0"/>
            </a:endParaRPr>
          </a:p>
        </p:txBody>
      </p:sp>
      <p:sp>
        <p:nvSpPr>
          <p:cNvPr id="90" name="Text 20">
            <a:extLst>
              <a:ext uri="{FF2B5EF4-FFF2-40B4-BE49-F238E27FC236}">
                <a16:creationId xmlns:a16="http://schemas.microsoft.com/office/drawing/2014/main" id="{321BD4F7-F898-2842-C078-9C552E4910F1}"/>
              </a:ext>
            </a:extLst>
          </p:cNvPr>
          <p:cNvSpPr/>
          <p:nvPr/>
        </p:nvSpPr>
        <p:spPr>
          <a:xfrm>
            <a:off x="9900000" y="3307854"/>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65/100</a:t>
            </a:r>
            <a:endParaRPr lang="en-US" sz="2400" dirty="0">
              <a:latin typeface="Roboto" panose="02000000000000000000" pitchFamily="2" charset="0"/>
              <a:ea typeface="Roboto" panose="02000000000000000000" pitchFamily="2" charset="0"/>
            </a:endParaRPr>
          </a:p>
        </p:txBody>
      </p:sp>
      <p:sp>
        <p:nvSpPr>
          <p:cNvPr id="91" name="Text 21">
            <a:extLst>
              <a:ext uri="{FF2B5EF4-FFF2-40B4-BE49-F238E27FC236}">
                <a16:creationId xmlns:a16="http://schemas.microsoft.com/office/drawing/2014/main" id="{CD8B4D29-6680-83A2-F12E-C7BF2C5BA2AD}"/>
              </a:ext>
            </a:extLst>
          </p:cNvPr>
          <p:cNvSpPr/>
          <p:nvPr/>
        </p:nvSpPr>
        <p:spPr>
          <a:xfrm>
            <a:off x="9900000" y="3343854"/>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+160%</a:t>
            </a:r>
            <a:endParaRPr lang="en-US" sz="1100" dirty="0">
              <a:latin typeface="Roboto" panose="02000000000000000000" pitchFamily="2" charset="0"/>
              <a:ea typeface="Roboto" panose="02000000000000000000" pitchFamily="2" charset="0"/>
            </a:endParaRPr>
          </a:p>
        </p:txBody>
      </p:sp>
      <p:sp>
        <p:nvSpPr>
          <p:cNvPr id="92" name="Shape 22">
            <a:extLst>
              <a:ext uri="{FF2B5EF4-FFF2-40B4-BE49-F238E27FC236}">
                <a16:creationId xmlns:a16="http://schemas.microsoft.com/office/drawing/2014/main" id="{1039FDDD-A500-88B5-D666-D16F3463EC49}"/>
              </a:ext>
            </a:extLst>
          </p:cNvPr>
          <p:cNvSpPr/>
          <p:nvPr/>
        </p:nvSpPr>
        <p:spPr>
          <a:xfrm>
            <a:off x="9684000" y="4236453"/>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93" name="Text 23">
            <a:extLst>
              <a:ext uri="{FF2B5EF4-FFF2-40B4-BE49-F238E27FC236}">
                <a16:creationId xmlns:a16="http://schemas.microsoft.com/office/drawing/2014/main" id="{C9578AA5-7E45-B739-825C-A7FBAFC7431E}"/>
              </a:ext>
            </a:extLst>
          </p:cNvPr>
          <p:cNvSpPr/>
          <p:nvPr/>
        </p:nvSpPr>
        <p:spPr>
          <a:xfrm>
            <a:off x="9828000" y="4344453"/>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AVE</a:t>
            </a:r>
            <a:endParaRPr lang="en-US" sz="1000" dirty="0">
              <a:latin typeface="Roboto" panose="02000000000000000000" pitchFamily="2" charset="0"/>
              <a:ea typeface="Roboto" panose="02000000000000000000" pitchFamily="2" charset="0"/>
            </a:endParaRPr>
          </a:p>
        </p:txBody>
      </p:sp>
      <p:sp>
        <p:nvSpPr>
          <p:cNvPr id="94" name="Text 24">
            <a:extLst>
              <a:ext uri="{FF2B5EF4-FFF2-40B4-BE49-F238E27FC236}">
                <a16:creationId xmlns:a16="http://schemas.microsoft.com/office/drawing/2014/main" id="{423EFE7B-3A82-65F9-05BA-3881D495351E}"/>
              </a:ext>
            </a:extLst>
          </p:cNvPr>
          <p:cNvSpPr/>
          <p:nvPr/>
        </p:nvSpPr>
        <p:spPr>
          <a:xfrm>
            <a:off x="9828000" y="4653453"/>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$12M</a:t>
            </a:r>
            <a:endParaRPr lang="en-US" sz="2400" dirty="0">
              <a:latin typeface="Roboto" panose="02000000000000000000" pitchFamily="2" charset="0"/>
              <a:ea typeface="Roboto" panose="02000000000000000000" pitchFamily="2" charset="0"/>
            </a:endParaRPr>
          </a:p>
        </p:txBody>
      </p:sp>
      <p:sp>
        <p:nvSpPr>
          <p:cNvPr id="95" name="Text 25">
            <a:extLst>
              <a:ext uri="{FF2B5EF4-FFF2-40B4-BE49-F238E27FC236}">
                <a16:creationId xmlns:a16="http://schemas.microsoft.com/office/drawing/2014/main" id="{D7557338-B07B-F768-F51D-E5118CC001DA}"/>
              </a:ext>
            </a:extLst>
          </p:cNvPr>
          <p:cNvSpPr/>
          <p:nvPr/>
        </p:nvSpPr>
        <p:spPr>
          <a:xfrm>
            <a:off x="9828000" y="4689453"/>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+88%</a:t>
            </a:r>
            <a:endParaRPr lang="en-US" sz="1100" dirty="0">
              <a:latin typeface="Roboto" panose="02000000000000000000" pitchFamily="2" charset="0"/>
              <a:ea typeface="Roboto" panose="02000000000000000000" pitchFamily="2" charset="0"/>
            </a:endParaRPr>
          </a:p>
        </p:txBody>
      </p:sp>
      <p:sp>
        <p:nvSpPr>
          <p:cNvPr id="96" name="Shape 26">
            <a:extLst>
              <a:ext uri="{FF2B5EF4-FFF2-40B4-BE49-F238E27FC236}">
                <a16:creationId xmlns:a16="http://schemas.microsoft.com/office/drawing/2014/main" id="{D07262C9-EB0A-CFC7-D899-927CF3F0A7DC}"/>
              </a:ext>
            </a:extLst>
          </p:cNvPr>
          <p:cNvSpPr/>
          <p:nvPr/>
        </p:nvSpPr>
        <p:spPr>
          <a:xfrm>
            <a:off x="540000" y="2890854"/>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97" name="Text 27">
            <a:extLst>
              <a:ext uri="{FF2B5EF4-FFF2-40B4-BE49-F238E27FC236}">
                <a16:creationId xmlns:a16="http://schemas.microsoft.com/office/drawing/2014/main" id="{1097E26B-BF0C-2831-3C1B-1C61010903BB}"/>
              </a:ext>
            </a:extLst>
          </p:cNvPr>
          <p:cNvSpPr/>
          <p:nvPr/>
        </p:nvSpPr>
        <p:spPr>
          <a:xfrm>
            <a:off x="684000" y="2998854"/>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Alcance en medios sociales</a:t>
            </a:r>
            <a:endParaRPr lang="en-US" sz="1000" dirty="0">
              <a:latin typeface="Roboto" panose="02000000000000000000" pitchFamily="2" charset="0"/>
              <a:ea typeface="Roboto" panose="02000000000000000000" pitchFamily="2" charset="0"/>
            </a:endParaRPr>
          </a:p>
        </p:txBody>
      </p:sp>
      <p:sp>
        <p:nvSpPr>
          <p:cNvPr id="98" name="Text 28">
            <a:extLst>
              <a:ext uri="{FF2B5EF4-FFF2-40B4-BE49-F238E27FC236}">
                <a16:creationId xmlns:a16="http://schemas.microsoft.com/office/drawing/2014/main" id="{89CD9896-F67C-D12E-2E91-9073A4794D94}"/>
              </a:ext>
            </a:extLst>
          </p:cNvPr>
          <p:cNvSpPr/>
          <p:nvPr/>
        </p:nvSpPr>
        <p:spPr>
          <a:xfrm>
            <a:off x="684000" y="3307854"/>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147M</a:t>
            </a:r>
            <a:endParaRPr lang="en-US" sz="2400" dirty="0">
              <a:latin typeface="Roboto" panose="02000000000000000000" pitchFamily="2" charset="0"/>
              <a:ea typeface="Roboto" panose="02000000000000000000" pitchFamily="2" charset="0"/>
            </a:endParaRPr>
          </a:p>
        </p:txBody>
      </p:sp>
      <p:sp>
        <p:nvSpPr>
          <p:cNvPr id="99" name="Text 29">
            <a:extLst>
              <a:ext uri="{FF2B5EF4-FFF2-40B4-BE49-F238E27FC236}">
                <a16:creationId xmlns:a16="http://schemas.microsoft.com/office/drawing/2014/main" id="{F1265527-2D55-9A36-D489-E8C1C303AD75}"/>
              </a:ext>
            </a:extLst>
          </p:cNvPr>
          <p:cNvSpPr/>
          <p:nvPr/>
        </p:nvSpPr>
        <p:spPr>
          <a:xfrm>
            <a:off x="684000" y="3343854"/>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+114%</a:t>
            </a:r>
            <a:endParaRPr lang="en-US" sz="1100" dirty="0">
              <a:latin typeface="Roboto" panose="02000000000000000000" pitchFamily="2" charset="0"/>
              <a:ea typeface="Roboto" panose="02000000000000000000" pitchFamily="2" charset="0"/>
            </a:endParaRPr>
          </a:p>
        </p:txBody>
      </p:sp>
      <p:sp>
        <p:nvSpPr>
          <p:cNvPr id="100" name="Shape 30">
            <a:extLst>
              <a:ext uri="{FF2B5EF4-FFF2-40B4-BE49-F238E27FC236}">
                <a16:creationId xmlns:a16="http://schemas.microsoft.com/office/drawing/2014/main" id="{F5B515CB-6194-E832-EE52-9373CFA1B9FA}"/>
              </a:ext>
            </a:extLst>
          </p:cNvPr>
          <p:cNvSpPr/>
          <p:nvPr/>
        </p:nvSpPr>
        <p:spPr>
          <a:xfrm>
            <a:off x="2783660" y="289825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dirty="0">
              <a:latin typeface="Roboto" panose="02000000000000000000" pitchFamily="2" charset="0"/>
              <a:ea typeface="Roboto" panose="02000000000000000000" pitchFamily="2" charset="0"/>
            </a:endParaRPr>
          </a:p>
        </p:txBody>
      </p:sp>
      <p:sp>
        <p:nvSpPr>
          <p:cNvPr id="101" name="Text 31">
            <a:extLst>
              <a:ext uri="{FF2B5EF4-FFF2-40B4-BE49-F238E27FC236}">
                <a16:creationId xmlns:a16="http://schemas.microsoft.com/office/drawing/2014/main" id="{E3431F87-DBDF-2C9D-4B79-12E0D9F6F934}"/>
              </a:ext>
            </a:extLst>
          </p:cNvPr>
          <p:cNvSpPr/>
          <p:nvPr/>
        </p:nvSpPr>
        <p:spPr>
          <a:xfrm>
            <a:off x="2988000" y="2998854"/>
            <a:ext cx="1800000" cy="216000"/>
          </a:xfrm>
          <a:prstGeom prst="rect">
            <a:avLst/>
          </a:prstGeom>
          <a:noFill/>
          <a:ln/>
        </p:spPr>
        <p:txBody>
          <a:bodyPr wrap="square" rtlCol="0" anchor="ctr"/>
          <a:lstStyle/>
          <a:p>
            <a:pPr marL="0" indent="0" algn="l">
              <a:buNone/>
            </a:pPr>
            <a:r>
              <a:rPr lang="en-US" sz="1000" dirty="0" err="1">
                <a:solidFill>
                  <a:srgbClr val="666666"/>
                </a:solidFill>
                <a:latin typeface="Roboto" panose="02000000000000000000" pitchFamily="2" charset="0"/>
                <a:ea typeface="Roboto" panose="02000000000000000000" pitchFamily="2" charset="0"/>
              </a:rPr>
              <a:t>Alcance</a:t>
            </a:r>
            <a:r>
              <a:rPr lang="en-US" sz="1000" dirty="0">
                <a:solidFill>
                  <a:srgbClr val="666666"/>
                </a:solidFill>
                <a:latin typeface="Roboto" panose="02000000000000000000" pitchFamily="2" charset="0"/>
                <a:ea typeface="Roboto" panose="02000000000000000000" pitchFamily="2" charset="0"/>
              </a:rPr>
              <a:t> </a:t>
            </a:r>
            <a:r>
              <a:rPr lang="en-US" sz="1000" dirty="0" err="1">
                <a:solidFill>
                  <a:srgbClr val="666666"/>
                </a:solidFill>
                <a:latin typeface="Roboto" panose="02000000000000000000" pitchFamily="2" charset="0"/>
                <a:ea typeface="Roboto" panose="02000000000000000000" pitchFamily="2" charset="0"/>
              </a:rPr>
              <a:t>en</a:t>
            </a:r>
            <a:r>
              <a:rPr lang="en-US" sz="1000" dirty="0">
                <a:solidFill>
                  <a:srgbClr val="666666"/>
                </a:solidFill>
                <a:latin typeface="Roboto" panose="02000000000000000000" pitchFamily="2" charset="0"/>
                <a:ea typeface="Roboto" panose="02000000000000000000" pitchFamily="2" charset="0"/>
              </a:rPr>
              <a:t> </a:t>
            </a:r>
            <a:r>
              <a:rPr lang="en-US" sz="1000" dirty="0" err="1">
                <a:solidFill>
                  <a:srgbClr val="666666"/>
                </a:solidFill>
                <a:latin typeface="Roboto" panose="02000000000000000000" pitchFamily="2" charset="0"/>
                <a:ea typeface="Roboto" panose="02000000000000000000" pitchFamily="2" charset="0"/>
              </a:rPr>
              <a:t>medios</a:t>
            </a:r>
            <a:r>
              <a:rPr lang="en-US" sz="1000" dirty="0">
                <a:solidFill>
                  <a:srgbClr val="666666"/>
                </a:solidFill>
                <a:latin typeface="Roboto" panose="02000000000000000000" pitchFamily="2" charset="0"/>
                <a:ea typeface="Roboto" panose="02000000000000000000" pitchFamily="2" charset="0"/>
              </a:rPr>
              <a:t> no </a:t>
            </a:r>
            <a:r>
              <a:rPr lang="en-US" sz="1000" dirty="0" err="1">
                <a:solidFill>
                  <a:srgbClr val="666666"/>
                </a:solidFill>
                <a:latin typeface="Roboto" panose="02000000000000000000" pitchFamily="2" charset="0"/>
                <a:ea typeface="Roboto" panose="02000000000000000000" pitchFamily="2" charset="0"/>
              </a:rPr>
              <a:t>sociales</a:t>
            </a:r>
            <a:endParaRPr lang="en-US" sz="1000" dirty="0">
              <a:latin typeface="Roboto" panose="02000000000000000000" pitchFamily="2" charset="0"/>
              <a:ea typeface="Roboto" panose="02000000000000000000" pitchFamily="2" charset="0"/>
            </a:endParaRPr>
          </a:p>
        </p:txBody>
      </p:sp>
      <p:sp>
        <p:nvSpPr>
          <p:cNvPr id="102" name="Text 32">
            <a:extLst>
              <a:ext uri="{FF2B5EF4-FFF2-40B4-BE49-F238E27FC236}">
                <a16:creationId xmlns:a16="http://schemas.microsoft.com/office/drawing/2014/main" id="{3C6EA393-BC65-E2FC-F9BF-89612DFEA755}"/>
              </a:ext>
            </a:extLst>
          </p:cNvPr>
          <p:cNvSpPr/>
          <p:nvPr/>
        </p:nvSpPr>
        <p:spPr>
          <a:xfrm>
            <a:off x="2988000" y="3307854"/>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15M</a:t>
            </a:r>
            <a:endParaRPr lang="en-US" sz="2400" dirty="0">
              <a:latin typeface="Roboto" panose="02000000000000000000" pitchFamily="2" charset="0"/>
              <a:ea typeface="Roboto" panose="02000000000000000000" pitchFamily="2" charset="0"/>
            </a:endParaRPr>
          </a:p>
        </p:txBody>
      </p:sp>
      <p:sp>
        <p:nvSpPr>
          <p:cNvPr id="103" name="Text 33">
            <a:extLst>
              <a:ext uri="{FF2B5EF4-FFF2-40B4-BE49-F238E27FC236}">
                <a16:creationId xmlns:a16="http://schemas.microsoft.com/office/drawing/2014/main" id="{BDAEC022-880E-01BF-3B9A-8BDEF3C4E019}"/>
              </a:ext>
            </a:extLst>
          </p:cNvPr>
          <p:cNvSpPr/>
          <p:nvPr/>
        </p:nvSpPr>
        <p:spPr>
          <a:xfrm>
            <a:off x="2988000" y="3343854"/>
            <a:ext cx="1800000" cy="360000"/>
          </a:xfrm>
          <a:prstGeom prst="rect">
            <a:avLst/>
          </a:prstGeom>
          <a:noFill/>
          <a:ln/>
        </p:spPr>
        <p:txBody>
          <a:bodyPr wrap="square" rtlCol="0" anchor="ctr"/>
          <a:lstStyle/>
          <a:p>
            <a:pPr marL="0" indent="0" algn="r">
              <a:buNone/>
            </a:pPr>
            <a:r>
              <a:rPr lang="en-US" sz="1100" b="1" dirty="0">
                <a:solidFill>
                  <a:srgbClr val="FF0000"/>
                </a:solidFill>
                <a:latin typeface="Roboto" panose="02000000000000000000" pitchFamily="2" charset="0"/>
                <a:ea typeface="Roboto" panose="02000000000000000000" pitchFamily="2" charset="0"/>
              </a:rPr>
              <a:t>-33%</a:t>
            </a:r>
            <a:endParaRPr lang="en-US" sz="1100" dirty="0">
              <a:solidFill>
                <a:srgbClr val="FF0000"/>
              </a:solidFill>
              <a:latin typeface="Roboto" panose="02000000000000000000" pitchFamily="2" charset="0"/>
              <a:ea typeface="Roboto" panose="02000000000000000000" pitchFamily="2" charset="0"/>
            </a:endParaRPr>
          </a:p>
        </p:txBody>
      </p:sp>
      <p:sp>
        <p:nvSpPr>
          <p:cNvPr id="104" name="Shape 34">
            <a:extLst>
              <a:ext uri="{FF2B5EF4-FFF2-40B4-BE49-F238E27FC236}">
                <a16:creationId xmlns:a16="http://schemas.microsoft.com/office/drawing/2014/main" id="{E219486C-7C43-3C41-8DD0-1FF95C04D143}"/>
              </a:ext>
            </a:extLst>
          </p:cNvPr>
          <p:cNvSpPr/>
          <p:nvPr/>
        </p:nvSpPr>
        <p:spPr>
          <a:xfrm>
            <a:off x="7452000" y="2890854"/>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105" name="Text 35">
            <a:extLst>
              <a:ext uri="{FF2B5EF4-FFF2-40B4-BE49-F238E27FC236}">
                <a16:creationId xmlns:a16="http://schemas.microsoft.com/office/drawing/2014/main" id="{E5603FA7-BD69-F847-9EBF-B7CB59A24E03}"/>
              </a:ext>
            </a:extLst>
          </p:cNvPr>
          <p:cNvSpPr/>
          <p:nvPr/>
        </p:nvSpPr>
        <p:spPr>
          <a:xfrm>
            <a:off x="7596000" y="2998854"/>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Contenido generado por el usuario</a:t>
            </a:r>
            <a:endParaRPr lang="en-US" sz="1000" dirty="0">
              <a:latin typeface="Roboto" panose="02000000000000000000" pitchFamily="2" charset="0"/>
              <a:ea typeface="Roboto" panose="02000000000000000000" pitchFamily="2" charset="0"/>
            </a:endParaRPr>
          </a:p>
        </p:txBody>
      </p:sp>
      <p:sp>
        <p:nvSpPr>
          <p:cNvPr id="106" name="Text 36">
            <a:extLst>
              <a:ext uri="{FF2B5EF4-FFF2-40B4-BE49-F238E27FC236}">
                <a16:creationId xmlns:a16="http://schemas.microsoft.com/office/drawing/2014/main" id="{EEFBA7FD-D052-EBA2-CA24-D44EF518FC11}"/>
              </a:ext>
            </a:extLst>
          </p:cNvPr>
          <p:cNvSpPr/>
          <p:nvPr/>
        </p:nvSpPr>
        <p:spPr>
          <a:xfrm>
            <a:off x="7596000" y="3307854"/>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4,589</a:t>
            </a:r>
            <a:endParaRPr lang="en-US" sz="2400" dirty="0">
              <a:latin typeface="Roboto" panose="02000000000000000000" pitchFamily="2" charset="0"/>
              <a:ea typeface="Roboto" panose="02000000000000000000" pitchFamily="2" charset="0"/>
            </a:endParaRPr>
          </a:p>
        </p:txBody>
      </p:sp>
      <p:sp>
        <p:nvSpPr>
          <p:cNvPr id="107" name="Text 37">
            <a:extLst>
              <a:ext uri="{FF2B5EF4-FFF2-40B4-BE49-F238E27FC236}">
                <a16:creationId xmlns:a16="http://schemas.microsoft.com/office/drawing/2014/main" id="{DF6E579D-B32F-F898-2F6C-12CFABE37F08}"/>
              </a:ext>
            </a:extLst>
          </p:cNvPr>
          <p:cNvSpPr/>
          <p:nvPr/>
        </p:nvSpPr>
        <p:spPr>
          <a:xfrm>
            <a:off x="7596000" y="3343854"/>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+20%</a:t>
            </a:r>
            <a:endParaRPr lang="en-US" sz="1100" dirty="0">
              <a:latin typeface="Roboto" panose="02000000000000000000" pitchFamily="2" charset="0"/>
              <a:ea typeface="Roboto" panose="02000000000000000000" pitchFamily="2" charset="0"/>
            </a:endParaRPr>
          </a:p>
        </p:txBody>
      </p:sp>
      <p:sp>
        <p:nvSpPr>
          <p:cNvPr id="108" name="Shape 38">
            <a:extLst>
              <a:ext uri="{FF2B5EF4-FFF2-40B4-BE49-F238E27FC236}">
                <a16:creationId xmlns:a16="http://schemas.microsoft.com/office/drawing/2014/main" id="{DA03C8EC-EAF2-9DBD-85C9-971CA6A07992}"/>
              </a:ext>
            </a:extLst>
          </p:cNvPr>
          <p:cNvSpPr/>
          <p:nvPr/>
        </p:nvSpPr>
        <p:spPr>
          <a:xfrm>
            <a:off x="2844000" y="156325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dirty="0">
              <a:latin typeface="Roboto" panose="02000000000000000000" pitchFamily="2" charset="0"/>
              <a:ea typeface="Roboto" panose="02000000000000000000" pitchFamily="2" charset="0"/>
            </a:endParaRPr>
          </a:p>
        </p:txBody>
      </p:sp>
      <p:sp>
        <p:nvSpPr>
          <p:cNvPr id="109" name="Text 39">
            <a:extLst>
              <a:ext uri="{FF2B5EF4-FFF2-40B4-BE49-F238E27FC236}">
                <a16:creationId xmlns:a16="http://schemas.microsoft.com/office/drawing/2014/main" id="{244CAB75-DAD4-365D-2E1C-44E51422EB1C}"/>
              </a:ext>
            </a:extLst>
          </p:cNvPr>
          <p:cNvSpPr/>
          <p:nvPr/>
        </p:nvSpPr>
        <p:spPr>
          <a:xfrm>
            <a:off x="2988000" y="1671255"/>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Menciones en medios sociales</a:t>
            </a:r>
            <a:endParaRPr lang="en-US" sz="1000" dirty="0">
              <a:latin typeface="Roboto" panose="02000000000000000000" pitchFamily="2" charset="0"/>
              <a:ea typeface="Roboto" panose="02000000000000000000" pitchFamily="2" charset="0"/>
            </a:endParaRPr>
          </a:p>
        </p:txBody>
      </p:sp>
      <p:sp>
        <p:nvSpPr>
          <p:cNvPr id="110" name="Text 40">
            <a:extLst>
              <a:ext uri="{FF2B5EF4-FFF2-40B4-BE49-F238E27FC236}">
                <a16:creationId xmlns:a16="http://schemas.microsoft.com/office/drawing/2014/main" id="{097C2304-3495-3DE3-FA4A-6BDBD37AC09A}"/>
              </a:ext>
            </a:extLst>
          </p:cNvPr>
          <p:cNvSpPr/>
          <p:nvPr/>
        </p:nvSpPr>
        <p:spPr>
          <a:xfrm>
            <a:off x="2988000" y="1980255"/>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4,365</a:t>
            </a:r>
            <a:endParaRPr lang="en-US" sz="2400" dirty="0">
              <a:latin typeface="Roboto" panose="02000000000000000000" pitchFamily="2" charset="0"/>
              <a:ea typeface="Roboto" panose="02000000000000000000" pitchFamily="2" charset="0"/>
            </a:endParaRPr>
          </a:p>
        </p:txBody>
      </p:sp>
      <p:sp>
        <p:nvSpPr>
          <p:cNvPr id="111" name="Text 41">
            <a:extLst>
              <a:ext uri="{FF2B5EF4-FFF2-40B4-BE49-F238E27FC236}">
                <a16:creationId xmlns:a16="http://schemas.microsoft.com/office/drawing/2014/main" id="{52F4E646-1AE0-F504-8D33-51B8C24CD186}"/>
              </a:ext>
            </a:extLst>
          </p:cNvPr>
          <p:cNvSpPr/>
          <p:nvPr/>
        </p:nvSpPr>
        <p:spPr>
          <a:xfrm>
            <a:off x="2988000" y="2016255"/>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+18%</a:t>
            </a:r>
            <a:endParaRPr lang="en-US" sz="1100" dirty="0">
              <a:latin typeface="Roboto" panose="02000000000000000000" pitchFamily="2" charset="0"/>
              <a:ea typeface="Roboto" panose="02000000000000000000" pitchFamily="2" charset="0"/>
            </a:endParaRPr>
          </a:p>
        </p:txBody>
      </p:sp>
      <p:sp>
        <p:nvSpPr>
          <p:cNvPr id="112" name="Shape 42">
            <a:extLst>
              <a:ext uri="{FF2B5EF4-FFF2-40B4-BE49-F238E27FC236}">
                <a16:creationId xmlns:a16="http://schemas.microsoft.com/office/drawing/2014/main" id="{748AE646-5671-162C-6CE9-A85FD55588E3}"/>
              </a:ext>
            </a:extLst>
          </p:cNvPr>
          <p:cNvSpPr/>
          <p:nvPr/>
        </p:nvSpPr>
        <p:spPr>
          <a:xfrm>
            <a:off x="5148000" y="154525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113" name="Text 43">
            <a:extLst>
              <a:ext uri="{FF2B5EF4-FFF2-40B4-BE49-F238E27FC236}">
                <a16:creationId xmlns:a16="http://schemas.microsoft.com/office/drawing/2014/main" id="{DFCE4831-1A11-4571-8D64-454938CBCA1D}"/>
              </a:ext>
            </a:extLst>
          </p:cNvPr>
          <p:cNvSpPr/>
          <p:nvPr/>
        </p:nvSpPr>
        <p:spPr>
          <a:xfrm>
            <a:off x="5292000" y="1653255"/>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Menciones en medios no sociales</a:t>
            </a:r>
            <a:endParaRPr lang="en-US" sz="1000" dirty="0">
              <a:latin typeface="Roboto" panose="02000000000000000000" pitchFamily="2" charset="0"/>
              <a:ea typeface="Roboto" panose="02000000000000000000" pitchFamily="2" charset="0"/>
            </a:endParaRPr>
          </a:p>
        </p:txBody>
      </p:sp>
      <p:sp>
        <p:nvSpPr>
          <p:cNvPr id="114" name="Text 44">
            <a:extLst>
              <a:ext uri="{FF2B5EF4-FFF2-40B4-BE49-F238E27FC236}">
                <a16:creationId xmlns:a16="http://schemas.microsoft.com/office/drawing/2014/main" id="{F5ED3FCE-5554-9D6A-3EBD-CDB623DDF0B2}"/>
              </a:ext>
            </a:extLst>
          </p:cNvPr>
          <p:cNvSpPr/>
          <p:nvPr/>
        </p:nvSpPr>
        <p:spPr>
          <a:xfrm>
            <a:off x="5292000" y="1962255"/>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4,779</a:t>
            </a:r>
            <a:endParaRPr lang="en-US" sz="2400" dirty="0">
              <a:latin typeface="Roboto" panose="02000000000000000000" pitchFamily="2" charset="0"/>
              <a:ea typeface="Roboto" panose="02000000000000000000" pitchFamily="2" charset="0"/>
            </a:endParaRPr>
          </a:p>
        </p:txBody>
      </p:sp>
      <p:sp>
        <p:nvSpPr>
          <p:cNvPr id="115" name="Text 45">
            <a:extLst>
              <a:ext uri="{FF2B5EF4-FFF2-40B4-BE49-F238E27FC236}">
                <a16:creationId xmlns:a16="http://schemas.microsoft.com/office/drawing/2014/main" id="{F2B8D7F4-ED57-E2F5-16AE-AB698C86B623}"/>
              </a:ext>
            </a:extLst>
          </p:cNvPr>
          <p:cNvSpPr/>
          <p:nvPr/>
        </p:nvSpPr>
        <p:spPr>
          <a:xfrm>
            <a:off x="5292000" y="1998255"/>
            <a:ext cx="1800000" cy="360000"/>
          </a:xfrm>
          <a:prstGeom prst="rect">
            <a:avLst/>
          </a:prstGeom>
          <a:noFill/>
          <a:ln/>
        </p:spPr>
        <p:txBody>
          <a:bodyPr wrap="square" rtlCol="0" anchor="ctr"/>
          <a:lstStyle/>
          <a:p>
            <a:pPr marL="0" indent="0" algn="r">
              <a:buNone/>
            </a:pPr>
            <a:r>
              <a:rPr lang="en-US" sz="1100" b="1" dirty="0">
                <a:solidFill>
                  <a:srgbClr val="FF0000"/>
                </a:solidFill>
                <a:latin typeface="Roboto" panose="02000000000000000000" pitchFamily="2" charset="0"/>
                <a:ea typeface="Roboto" panose="02000000000000000000" pitchFamily="2" charset="0"/>
              </a:rPr>
              <a:t>-15%</a:t>
            </a:r>
            <a:endParaRPr lang="en-US" sz="1100" dirty="0">
              <a:solidFill>
                <a:srgbClr val="FF0000"/>
              </a:solidFill>
              <a:latin typeface="Roboto" panose="02000000000000000000" pitchFamily="2" charset="0"/>
              <a:ea typeface="Roboto" panose="02000000000000000000" pitchFamily="2" charset="0"/>
            </a:endParaRPr>
          </a:p>
        </p:txBody>
      </p:sp>
      <p:sp>
        <p:nvSpPr>
          <p:cNvPr id="116" name="Shape 46">
            <a:extLst>
              <a:ext uri="{FF2B5EF4-FFF2-40B4-BE49-F238E27FC236}">
                <a16:creationId xmlns:a16="http://schemas.microsoft.com/office/drawing/2014/main" id="{F25A4DF2-5EE1-FA61-FAB4-D63CB3202755}"/>
              </a:ext>
            </a:extLst>
          </p:cNvPr>
          <p:cNvSpPr/>
          <p:nvPr/>
        </p:nvSpPr>
        <p:spPr>
          <a:xfrm>
            <a:off x="540000" y="424525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117" name="Text 47">
            <a:extLst>
              <a:ext uri="{FF2B5EF4-FFF2-40B4-BE49-F238E27FC236}">
                <a16:creationId xmlns:a16="http://schemas.microsoft.com/office/drawing/2014/main" id="{AB3CC271-93EE-1B58-CBBC-1BF34DCEEF9B}"/>
              </a:ext>
            </a:extLst>
          </p:cNvPr>
          <p:cNvSpPr/>
          <p:nvPr/>
        </p:nvSpPr>
        <p:spPr>
          <a:xfrm>
            <a:off x="684000" y="4353255"/>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Reacciones en las redes </a:t>
            </a:r>
            <a:r>
              <a:rPr lang="en-US" sz="1000" dirty="0" err="1">
                <a:solidFill>
                  <a:srgbClr val="666666"/>
                </a:solidFill>
                <a:latin typeface="Roboto" panose="02000000000000000000" pitchFamily="2" charset="0"/>
                <a:ea typeface="Roboto" panose="02000000000000000000" pitchFamily="2" charset="0"/>
              </a:rPr>
              <a:t>sociales</a:t>
            </a:r>
            <a:endParaRPr lang="en-US" sz="1000" dirty="0">
              <a:latin typeface="Roboto" panose="02000000000000000000" pitchFamily="2" charset="0"/>
              <a:ea typeface="Roboto" panose="02000000000000000000" pitchFamily="2" charset="0"/>
            </a:endParaRPr>
          </a:p>
        </p:txBody>
      </p:sp>
      <p:sp>
        <p:nvSpPr>
          <p:cNvPr id="118" name="Text 48">
            <a:extLst>
              <a:ext uri="{FF2B5EF4-FFF2-40B4-BE49-F238E27FC236}">
                <a16:creationId xmlns:a16="http://schemas.microsoft.com/office/drawing/2014/main" id="{C61DFCC8-761B-58CF-FD2C-919862BFCDE6}"/>
              </a:ext>
            </a:extLst>
          </p:cNvPr>
          <p:cNvSpPr/>
          <p:nvPr/>
        </p:nvSpPr>
        <p:spPr>
          <a:xfrm>
            <a:off x="684000" y="4662255"/>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7.5M</a:t>
            </a:r>
            <a:endParaRPr lang="en-US" sz="2400" dirty="0">
              <a:latin typeface="Roboto" panose="02000000000000000000" pitchFamily="2" charset="0"/>
              <a:ea typeface="Roboto" panose="02000000000000000000" pitchFamily="2" charset="0"/>
            </a:endParaRPr>
          </a:p>
        </p:txBody>
      </p:sp>
      <p:sp>
        <p:nvSpPr>
          <p:cNvPr id="119" name="Text 49">
            <a:extLst>
              <a:ext uri="{FF2B5EF4-FFF2-40B4-BE49-F238E27FC236}">
                <a16:creationId xmlns:a16="http://schemas.microsoft.com/office/drawing/2014/main" id="{AFDCB931-75E3-011B-17E7-A4C5BA1CFA0B}"/>
              </a:ext>
            </a:extLst>
          </p:cNvPr>
          <p:cNvSpPr/>
          <p:nvPr/>
        </p:nvSpPr>
        <p:spPr>
          <a:xfrm>
            <a:off x="684000" y="4698255"/>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+311%</a:t>
            </a:r>
            <a:endParaRPr lang="en-US" sz="1100" dirty="0">
              <a:latin typeface="Roboto" panose="02000000000000000000" pitchFamily="2" charset="0"/>
              <a:ea typeface="Roboto" panose="02000000000000000000" pitchFamily="2" charset="0"/>
            </a:endParaRPr>
          </a:p>
        </p:txBody>
      </p:sp>
      <p:sp>
        <p:nvSpPr>
          <p:cNvPr id="120" name="Shape 50">
            <a:extLst>
              <a:ext uri="{FF2B5EF4-FFF2-40B4-BE49-F238E27FC236}">
                <a16:creationId xmlns:a16="http://schemas.microsoft.com/office/drawing/2014/main" id="{A61A3989-23F5-ED2D-A879-231AC9437D23}"/>
              </a:ext>
            </a:extLst>
          </p:cNvPr>
          <p:cNvSpPr/>
          <p:nvPr/>
        </p:nvSpPr>
        <p:spPr>
          <a:xfrm>
            <a:off x="2844000" y="424525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121" name="Text 51">
            <a:extLst>
              <a:ext uri="{FF2B5EF4-FFF2-40B4-BE49-F238E27FC236}">
                <a16:creationId xmlns:a16="http://schemas.microsoft.com/office/drawing/2014/main" id="{AB1CF326-D206-06FA-F6E4-44C0CF12C896}"/>
              </a:ext>
            </a:extLst>
          </p:cNvPr>
          <p:cNvSpPr/>
          <p:nvPr/>
        </p:nvSpPr>
        <p:spPr>
          <a:xfrm>
            <a:off x="2988000" y="4353255"/>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Comentarios en las redes sociales</a:t>
            </a:r>
            <a:endParaRPr lang="en-US" sz="1000" dirty="0">
              <a:latin typeface="Roboto" panose="02000000000000000000" pitchFamily="2" charset="0"/>
              <a:ea typeface="Roboto" panose="02000000000000000000" pitchFamily="2" charset="0"/>
            </a:endParaRPr>
          </a:p>
        </p:txBody>
      </p:sp>
      <p:sp>
        <p:nvSpPr>
          <p:cNvPr id="122" name="Text 52">
            <a:extLst>
              <a:ext uri="{FF2B5EF4-FFF2-40B4-BE49-F238E27FC236}">
                <a16:creationId xmlns:a16="http://schemas.microsoft.com/office/drawing/2014/main" id="{64784F60-E823-6D91-BCEE-23D6C3CD332B}"/>
              </a:ext>
            </a:extLst>
          </p:cNvPr>
          <p:cNvSpPr/>
          <p:nvPr/>
        </p:nvSpPr>
        <p:spPr>
          <a:xfrm>
            <a:off x="2988000" y="4662255"/>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165K</a:t>
            </a:r>
            <a:endParaRPr lang="en-US" sz="2400" dirty="0">
              <a:latin typeface="Roboto" panose="02000000000000000000" pitchFamily="2" charset="0"/>
              <a:ea typeface="Roboto" panose="02000000000000000000" pitchFamily="2" charset="0"/>
            </a:endParaRPr>
          </a:p>
        </p:txBody>
      </p:sp>
      <p:sp>
        <p:nvSpPr>
          <p:cNvPr id="123" name="Text 53">
            <a:extLst>
              <a:ext uri="{FF2B5EF4-FFF2-40B4-BE49-F238E27FC236}">
                <a16:creationId xmlns:a16="http://schemas.microsoft.com/office/drawing/2014/main" id="{BE161C5E-35B7-7BC6-6655-030524EBB0F2}"/>
              </a:ext>
            </a:extLst>
          </p:cNvPr>
          <p:cNvSpPr/>
          <p:nvPr/>
        </p:nvSpPr>
        <p:spPr>
          <a:xfrm>
            <a:off x="2988000" y="4698255"/>
            <a:ext cx="1800000" cy="360000"/>
          </a:xfrm>
          <a:prstGeom prst="rect">
            <a:avLst/>
          </a:prstGeom>
          <a:noFill/>
          <a:ln/>
        </p:spPr>
        <p:txBody>
          <a:bodyPr wrap="square" rtlCol="0" anchor="ctr"/>
          <a:lstStyle/>
          <a:p>
            <a:pPr marL="0" indent="0" algn="r">
              <a:buNone/>
            </a:pPr>
            <a:endParaRPr lang="en-US" sz="1100" dirty="0">
              <a:latin typeface="Roboto" panose="02000000000000000000" pitchFamily="2" charset="0"/>
              <a:ea typeface="Roboto" panose="02000000000000000000" pitchFamily="2" charset="0"/>
            </a:endParaRPr>
          </a:p>
        </p:txBody>
      </p:sp>
      <p:sp>
        <p:nvSpPr>
          <p:cNvPr id="124" name="Shape 54">
            <a:extLst>
              <a:ext uri="{FF2B5EF4-FFF2-40B4-BE49-F238E27FC236}">
                <a16:creationId xmlns:a16="http://schemas.microsoft.com/office/drawing/2014/main" id="{C592CAB5-3790-0E48-6D0D-65296C82A710}"/>
              </a:ext>
            </a:extLst>
          </p:cNvPr>
          <p:cNvSpPr/>
          <p:nvPr/>
        </p:nvSpPr>
        <p:spPr>
          <a:xfrm>
            <a:off x="5148000" y="424525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125" name="Text 55">
            <a:extLst>
              <a:ext uri="{FF2B5EF4-FFF2-40B4-BE49-F238E27FC236}">
                <a16:creationId xmlns:a16="http://schemas.microsoft.com/office/drawing/2014/main" id="{CD9FF8D2-F797-C119-5AFF-565A908A59F7}"/>
              </a:ext>
            </a:extLst>
          </p:cNvPr>
          <p:cNvSpPr/>
          <p:nvPr/>
        </p:nvSpPr>
        <p:spPr>
          <a:xfrm>
            <a:off x="5292000" y="4353255"/>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Acciones en redes sociales</a:t>
            </a:r>
            <a:endParaRPr lang="en-US" sz="1000" dirty="0">
              <a:latin typeface="Roboto" panose="02000000000000000000" pitchFamily="2" charset="0"/>
              <a:ea typeface="Roboto" panose="02000000000000000000" pitchFamily="2" charset="0"/>
            </a:endParaRPr>
          </a:p>
        </p:txBody>
      </p:sp>
      <p:sp>
        <p:nvSpPr>
          <p:cNvPr id="126" name="Text 56">
            <a:extLst>
              <a:ext uri="{FF2B5EF4-FFF2-40B4-BE49-F238E27FC236}">
                <a16:creationId xmlns:a16="http://schemas.microsoft.com/office/drawing/2014/main" id="{D5998CE5-D1DC-5FE7-9573-0F0ABB16804B}"/>
              </a:ext>
            </a:extLst>
          </p:cNvPr>
          <p:cNvSpPr/>
          <p:nvPr/>
        </p:nvSpPr>
        <p:spPr>
          <a:xfrm>
            <a:off x="5292000" y="4662255"/>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333K</a:t>
            </a:r>
            <a:endParaRPr lang="en-US" sz="2400" dirty="0">
              <a:latin typeface="Roboto" panose="02000000000000000000" pitchFamily="2" charset="0"/>
              <a:ea typeface="Roboto" panose="02000000000000000000" pitchFamily="2" charset="0"/>
            </a:endParaRPr>
          </a:p>
        </p:txBody>
      </p:sp>
      <p:sp>
        <p:nvSpPr>
          <p:cNvPr id="127" name="Text 57">
            <a:extLst>
              <a:ext uri="{FF2B5EF4-FFF2-40B4-BE49-F238E27FC236}">
                <a16:creationId xmlns:a16="http://schemas.microsoft.com/office/drawing/2014/main" id="{F0EDB591-8973-6F79-1A21-87F2A0D4B4B7}"/>
              </a:ext>
            </a:extLst>
          </p:cNvPr>
          <p:cNvSpPr/>
          <p:nvPr/>
        </p:nvSpPr>
        <p:spPr>
          <a:xfrm>
            <a:off x="5292000" y="4698255"/>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+164%</a:t>
            </a:r>
            <a:endParaRPr lang="en-US" sz="1100" dirty="0">
              <a:latin typeface="Roboto" panose="02000000000000000000" pitchFamily="2" charset="0"/>
              <a:ea typeface="Roboto" panose="02000000000000000000" pitchFamily="2" charset="0"/>
            </a:endParaRPr>
          </a:p>
        </p:txBody>
      </p:sp>
      <p:sp>
        <p:nvSpPr>
          <p:cNvPr id="128" name="Shape 58">
            <a:extLst>
              <a:ext uri="{FF2B5EF4-FFF2-40B4-BE49-F238E27FC236}">
                <a16:creationId xmlns:a16="http://schemas.microsoft.com/office/drawing/2014/main" id="{0EA9E383-1DAA-4F1C-7337-05F400C20A84}"/>
              </a:ext>
            </a:extLst>
          </p:cNvPr>
          <p:cNvSpPr/>
          <p:nvPr/>
        </p:nvSpPr>
        <p:spPr>
          <a:xfrm>
            <a:off x="7452000" y="4245255"/>
            <a:ext cx="2088000" cy="1152000"/>
          </a:xfrm>
          <a:prstGeom prst="roundRect">
            <a:avLst>
              <a:gd name="adj" fmla="val 9525"/>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panose="02000000000000000000" pitchFamily="2" charset="0"/>
              <a:ea typeface="Roboto" panose="02000000000000000000" pitchFamily="2" charset="0"/>
            </a:endParaRPr>
          </a:p>
        </p:txBody>
      </p:sp>
      <p:sp>
        <p:nvSpPr>
          <p:cNvPr id="129" name="Text 59">
            <a:extLst>
              <a:ext uri="{FF2B5EF4-FFF2-40B4-BE49-F238E27FC236}">
                <a16:creationId xmlns:a16="http://schemas.microsoft.com/office/drawing/2014/main" id="{822F354A-2C36-0139-97EC-465ECF483DF8}"/>
              </a:ext>
            </a:extLst>
          </p:cNvPr>
          <p:cNvSpPr/>
          <p:nvPr/>
        </p:nvSpPr>
        <p:spPr>
          <a:xfrm>
            <a:off x="7596000" y="4353255"/>
            <a:ext cx="1800000" cy="216000"/>
          </a:xfrm>
          <a:prstGeom prst="rect">
            <a:avLst/>
          </a:prstGeom>
          <a:noFill/>
          <a:ln/>
        </p:spPr>
        <p:txBody>
          <a:bodyPr wrap="square" rtlCol="0" anchor="ctr"/>
          <a:lstStyle/>
          <a:p>
            <a:pPr marL="0" indent="0" algn="l">
              <a:buNone/>
            </a:pPr>
            <a:r>
              <a:rPr lang="en-US" sz="1000" dirty="0">
                <a:solidFill>
                  <a:srgbClr val="666666"/>
                </a:solidFill>
                <a:latin typeface="Roboto" panose="02000000000000000000" pitchFamily="2" charset="0"/>
                <a:ea typeface="Roboto" panose="02000000000000000000" pitchFamily="2" charset="0"/>
              </a:rPr>
              <a:t>Total de interacciones en las redes sociales</a:t>
            </a:r>
            <a:endParaRPr lang="en-US" sz="1000" dirty="0">
              <a:latin typeface="Roboto" panose="02000000000000000000" pitchFamily="2" charset="0"/>
              <a:ea typeface="Roboto" panose="02000000000000000000" pitchFamily="2" charset="0"/>
            </a:endParaRPr>
          </a:p>
        </p:txBody>
      </p:sp>
      <p:sp>
        <p:nvSpPr>
          <p:cNvPr id="130" name="Text 60">
            <a:extLst>
              <a:ext uri="{FF2B5EF4-FFF2-40B4-BE49-F238E27FC236}">
                <a16:creationId xmlns:a16="http://schemas.microsoft.com/office/drawing/2014/main" id="{BF4D21D0-643E-41EA-F5C4-E5694AF35051}"/>
              </a:ext>
            </a:extLst>
          </p:cNvPr>
          <p:cNvSpPr/>
          <p:nvPr/>
        </p:nvSpPr>
        <p:spPr>
          <a:xfrm>
            <a:off x="7596000" y="4662255"/>
            <a:ext cx="1252800" cy="360000"/>
          </a:xfrm>
          <a:prstGeom prst="rect">
            <a:avLst/>
          </a:prstGeom>
          <a:noFill/>
          <a:ln/>
        </p:spPr>
        <p:txBody>
          <a:bodyPr wrap="square" rtlCol="0" anchor="ctr"/>
          <a:lstStyle/>
          <a:p>
            <a:pPr marL="0" indent="0" algn="l">
              <a:buNone/>
            </a:pPr>
            <a:r>
              <a:rPr lang="en-US" sz="2400" b="1" dirty="0">
                <a:solidFill>
                  <a:srgbClr val="000000"/>
                </a:solidFill>
                <a:latin typeface="Roboto" panose="02000000000000000000" pitchFamily="2" charset="0"/>
                <a:ea typeface="Roboto" panose="02000000000000000000" pitchFamily="2" charset="0"/>
              </a:rPr>
              <a:t>8M</a:t>
            </a:r>
            <a:endParaRPr lang="en-US" sz="2400" dirty="0">
              <a:latin typeface="Roboto" panose="02000000000000000000" pitchFamily="2" charset="0"/>
              <a:ea typeface="Roboto" panose="02000000000000000000" pitchFamily="2" charset="0"/>
            </a:endParaRPr>
          </a:p>
        </p:txBody>
      </p:sp>
      <p:sp>
        <p:nvSpPr>
          <p:cNvPr id="131" name="Text 61">
            <a:extLst>
              <a:ext uri="{FF2B5EF4-FFF2-40B4-BE49-F238E27FC236}">
                <a16:creationId xmlns:a16="http://schemas.microsoft.com/office/drawing/2014/main" id="{AC18AF5F-4ECB-F726-7257-20541E9EF7AD}"/>
              </a:ext>
            </a:extLst>
          </p:cNvPr>
          <p:cNvSpPr/>
          <p:nvPr/>
        </p:nvSpPr>
        <p:spPr>
          <a:xfrm>
            <a:off x="7596000" y="4698255"/>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+304%</a:t>
            </a:r>
            <a:endParaRPr lang="en-US" sz="1100" dirty="0">
              <a:latin typeface="Roboto" panose="02000000000000000000" pitchFamily="2" charset="0"/>
              <a:ea typeface="Roboto" panose="02000000000000000000" pitchFamily="2" charset="0"/>
            </a:endParaRPr>
          </a:p>
        </p:txBody>
      </p:sp>
      <p:sp>
        <p:nvSpPr>
          <p:cNvPr id="12" name="CuadroTexto 11">
            <a:extLst>
              <a:ext uri="{FF2B5EF4-FFF2-40B4-BE49-F238E27FC236}">
                <a16:creationId xmlns:a16="http://schemas.microsoft.com/office/drawing/2014/main" id="{4C6FC92A-013F-F151-518C-BEE41E6754F7}"/>
              </a:ext>
            </a:extLst>
          </p:cNvPr>
          <p:cNvSpPr txBox="1"/>
          <p:nvPr/>
        </p:nvSpPr>
        <p:spPr>
          <a:xfrm>
            <a:off x="540000" y="6016549"/>
            <a:ext cx="11303999" cy="472437"/>
          </a:xfrm>
          <a:prstGeom prst="rect">
            <a:avLst/>
          </a:prstGeom>
          <a:noFill/>
          <a:ln>
            <a:solidFill>
              <a:schemeClr val="bg1">
                <a:lumMod val="85000"/>
              </a:schemeClr>
            </a:solidFill>
          </a:ln>
        </p:spPr>
        <p:txBody>
          <a:bodyPr wrap="square" rtlCol="0">
            <a:spAutoFit/>
          </a:bodyPr>
          <a:lstStyle/>
          <a:p>
            <a:r>
              <a:rPr lang="es-ES" sz="1235" i="1" dirty="0" err="1">
                <a:solidFill>
                  <a:schemeClr val="bg1">
                    <a:lumMod val="65000"/>
                  </a:schemeClr>
                </a:solidFill>
                <a:latin typeface="Playfair Display" panose="00000500000000000000" pitchFamily="50" charset="0"/>
              </a:rPr>
              <a:t>Insigth</a:t>
            </a:r>
            <a:r>
              <a:rPr lang="es-ES" sz="1235" i="1" dirty="0">
                <a:solidFill>
                  <a:schemeClr val="bg1">
                    <a:lumMod val="65000"/>
                  </a:schemeClr>
                </a:solidFill>
                <a:latin typeface="Playfair Display" panose="00000500000000000000" pitchFamily="50" charset="0"/>
              </a:rPr>
              <a:t> de la búsqueda ‘Mazatlán’</a:t>
            </a:r>
          </a:p>
          <a:p>
            <a:r>
              <a:rPr lang="es-ES" sz="1235" i="1" dirty="0">
                <a:solidFill>
                  <a:schemeClr val="bg1">
                    <a:lumMod val="65000"/>
                  </a:schemeClr>
                </a:solidFill>
                <a:latin typeface="Playfair Display" panose="00000500000000000000" pitchFamily="50" charset="0"/>
              </a:rPr>
              <a:t>Porcentaje comparado con el rango de datos anterior: Período anterior: (2025-04-10 - 2025-04-21)</a:t>
            </a:r>
          </a:p>
        </p:txBody>
      </p:sp>
      <p:sp>
        <p:nvSpPr>
          <p:cNvPr id="13" name="Marcador de número de diapositiva 2">
            <a:extLst>
              <a:ext uri="{FF2B5EF4-FFF2-40B4-BE49-F238E27FC236}">
                <a16:creationId xmlns:a16="http://schemas.microsoft.com/office/drawing/2014/main" id="{07E37821-2EFF-E5E1-DDA3-8F8AAA96D5C5}"/>
              </a:ext>
            </a:extLst>
          </p:cNvPr>
          <p:cNvSpPr txBox="1">
            <a:spLocks/>
          </p:cNvSpPr>
          <p:nvPr/>
        </p:nvSpPr>
        <p:spPr>
          <a:xfrm>
            <a:off x="5667381" y="6488985"/>
            <a:ext cx="857238" cy="206471"/>
          </a:xfrm>
          <a:prstGeom prst="rect">
            <a:avLst/>
          </a:prstGeom>
          <a:noFill/>
        </p:spPr>
        <p:txBody>
          <a:bodyPr lIns="107989" tIns="21597" rIns="91430" bIns="46794" anchor="ctr" anchorCtr="1"/>
          <a:lstStyle>
            <a:defPPr>
              <a:defRPr lang="es-MX"/>
            </a:defPPr>
            <a:lvl1pPr marL="0" algn="ctr" defTabSz="914400" rtl="0" eaLnBrk="1" latinLnBrk="0" hangingPunct="1">
              <a:defRPr sz="1412" b="0" i="0" kern="1200">
                <a:solidFill>
                  <a:schemeClr val="bg1">
                    <a:lumMod val="65000"/>
                  </a:schemeClr>
                </a:solidFill>
                <a:latin typeface="Playfair Display" pitchFamily="2" charset="77"/>
                <a:ea typeface="Roboto Light" panose="02000000000000000000" pitchFamily="2" charset="0"/>
                <a:cs typeface="Roboto Light" panose="020000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D50E75-C482-D349-A535-D00DC07670B7}" type="slidenum">
              <a:rPr lang="es-MX" smtClean="0"/>
              <a:pPr/>
              <a:t>4</a:t>
            </a:fld>
            <a:endParaRPr lang="es-MX"/>
          </a:p>
        </p:txBody>
      </p:sp>
      <p:sp>
        <p:nvSpPr>
          <p:cNvPr id="4" name="Text 4">
            <a:extLst>
              <a:ext uri="{FF2B5EF4-FFF2-40B4-BE49-F238E27FC236}">
                <a16:creationId xmlns:a16="http://schemas.microsoft.com/office/drawing/2014/main" id="{8E9F3B67-4249-6EE1-3B34-FC10C4ED7B27}"/>
              </a:ext>
            </a:extLst>
          </p:cNvPr>
          <p:cNvSpPr/>
          <p:nvPr/>
        </p:nvSpPr>
        <p:spPr>
          <a:xfrm>
            <a:off x="795271" y="2301172"/>
            <a:ext cx="755493" cy="387281"/>
          </a:xfrm>
          <a:prstGeom prst="rect">
            <a:avLst/>
          </a:prstGeom>
          <a:noFill/>
          <a:ln/>
        </p:spPr>
        <p:txBody>
          <a:bodyPr wrap="square" rtlCol="0" anchor="ctr"/>
          <a:lstStyle/>
          <a:p>
            <a:pPr marL="0" indent="0" algn="l">
              <a:buNone/>
            </a:pPr>
            <a:r>
              <a:rPr lang="en-US" sz="1400" dirty="0">
                <a:latin typeface="Roboto" panose="02000000000000000000" pitchFamily="2" charset="0"/>
                <a:ea typeface="Roboto" panose="02000000000000000000" pitchFamily="2" charset="0"/>
              </a:rPr>
              <a:t>9,309</a:t>
            </a:r>
          </a:p>
        </p:txBody>
      </p:sp>
      <p:sp>
        <p:nvSpPr>
          <p:cNvPr id="5" name="Text 4">
            <a:extLst>
              <a:ext uri="{FF2B5EF4-FFF2-40B4-BE49-F238E27FC236}">
                <a16:creationId xmlns:a16="http://schemas.microsoft.com/office/drawing/2014/main" id="{0AE31B7C-CE31-5139-A5F8-0B8845BE42FB}"/>
              </a:ext>
            </a:extLst>
          </p:cNvPr>
          <p:cNvSpPr/>
          <p:nvPr/>
        </p:nvSpPr>
        <p:spPr>
          <a:xfrm>
            <a:off x="3098542" y="2270414"/>
            <a:ext cx="972222" cy="387281"/>
          </a:xfrm>
          <a:prstGeom prst="rect">
            <a:avLst/>
          </a:prstGeom>
          <a:noFill/>
          <a:ln/>
        </p:spPr>
        <p:txBody>
          <a:bodyPr wrap="square" rtlCol="0" anchor="ctr"/>
          <a:lstStyle/>
          <a:p>
            <a:pPr marL="0" indent="0" algn="l">
              <a:buNone/>
            </a:pPr>
            <a:r>
              <a:rPr lang="en-US" sz="1600" dirty="0">
                <a:latin typeface="Roboto" panose="02000000000000000000" pitchFamily="2" charset="0"/>
                <a:ea typeface="Roboto" panose="02000000000000000000" pitchFamily="2" charset="0"/>
              </a:rPr>
              <a:t>3,693</a:t>
            </a:r>
            <a:endParaRPr lang="en-US" sz="1400" dirty="0">
              <a:latin typeface="Roboto" panose="02000000000000000000" pitchFamily="2" charset="0"/>
              <a:ea typeface="Roboto" panose="02000000000000000000" pitchFamily="2" charset="0"/>
            </a:endParaRPr>
          </a:p>
        </p:txBody>
      </p:sp>
      <p:sp>
        <p:nvSpPr>
          <p:cNvPr id="6" name="Text 4">
            <a:extLst>
              <a:ext uri="{FF2B5EF4-FFF2-40B4-BE49-F238E27FC236}">
                <a16:creationId xmlns:a16="http://schemas.microsoft.com/office/drawing/2014/main" id="{C927E135-9CA5-6DEE-C5CC-9BAFCFF9C737}"/>
              </a:ext>
            </a:extLst>
          </p:cNvPr>
          <p:cNvSpPr/>
          <p:nvPr/>
        </p:nvSpPr>
        <p:spPr>
          <a:xfrm>
            <a:off x="5410835" y="2276206"/>
            <a:ext cx="1176294" cy="387281"/>
          </a:xfrm>
          <a:prstGeom prst="rect">
            <a:avLst/>
          </a:prstGeom>
          <a:noFill/>
          <a:ln/>
        </p:spPr>
        <p:txBody>
          <a:bodyPr wrap="square" rtlCol="0" anchor="ctr"/>
          <a:lstStyle/>
          <a:p>
            <a:pPr marL="0" indent="0" algn="l">
              <a:buNone/>
            </a:pPr>
            <a:r>
              <a:rPr lang="en-US" sz="1600" dirty="0">
                <a:latin typeface="Roboto" panose="02000000000000000000" pitchFamily="2" charset="0"/>
                <a:ea typeface="Roboto" panose="02000000000000000000" pitchFamily="2" charset="0"/>
              </a:rPr>
              <a:t>5,605</a:t>
            </a:r>
            <a:endParaRPr lang="en-US" sz="1400" dirty="0">
              <a:latin typeface="Roboto" panose="02000000000000000000" pitchFamily="2" charset="0"/>
              <a:ea typeface="Roboto" panose="02000000000000000000" pitchFamily="2" charset="0"/>
            </a:endParaRPr>
          </a:p>
        </p:txBody>
      </p:sp>
      <p:sp>
        <p:nvSpPr>
          <p:cNvPr id="7" name="Text 4">
            <a:extLst>
              <a:ext uri="{FF2B5EF4-FFF2-40B4-BE49-F238E27FC236}">
                <a16:creationId xmlns:a16="http://schemas.microsoft.com/office/drawing/2014/main" id="{C7BD0E2A-2489-6D28-495E-BC4CDE28CCAA}"/>
              </a:ext>
            </a:extLst>
          </p:cNvPr>
          <p:cNvSpPr/>
          <p:nvPr/>
        </p:nvSpPr>
        <p:spPr>
          <a:xfrm>
            <a:off x="7710688" y="2288467"/>
            <a:ext cx="1180441" cy="387281"/>
          </a:xfrm>
          <a:prstGeom prst="rect">
            <a:avLst/>
          </a:prstGeom>
          <a:noFill/>
          <a:ln/>
        </p:spPr>
        <p:txBody>
          <a:bodyPr wrap="square" rtlCol="0" anchor="ctr"/>
          <a:lstStyle/>
          <a:p>
            <a:pPr marL="0" indent="0" algn="l">
              <a:buNone/>
            </a:pPr>
            <a:r>
              <a:rPr lang="en-US" sz="1600" dirty="0">
                <a:latin typeface="Roboto" panose="02000000000000000000" pitchFamily="2" charset="0"/>
                <a:ea typeface="Roboto" panose="02000000000000000000" pitchFamily="2" charset="0"/>
              </a:rPr>
              <a:t>1,668</a:t>
            </a:r>
            <a:endParaRPr lang="en-US" sz="1400" dirty="0">
              <a:latin typeface="Roboto" panose="02000000000000000000" pitchFamily="2" charset="0"/>
              <a:ea typeface="Roboto" panose="02000000000000000000" pitchFamily="2" charset="0"/>
            </a:endParaRPr>
          </a:p>
        </p:txBody>
      </p:sp>
      <p:sp>
        <p:nvSpPr>
          <p:cNvPr id="8" name="Text 4">
            <a:extLst>
              <a:ext uri="{FF2B5EF4-FFF2-40B4-BE49-F238E27FC236}">
                <a16:creationId xmlns:a16="http://schemas.microsoft.com/office/drawing/2014/main" id="{459A2375-F1F3-82F2-7571-E40E45BDFC43}"/>
              </a:ext>
            </a:extLst>
          </p:cNvPr>
          <p:cNvSpPr/>
          <p:nvPr/>
        </p:nvSpPr>
        <p:spPr>
          <a:xfrm>
            <a:off x="10044379" y="2270414"/>
            <a:ext cx="658914" cy="387281"/>
          </a:xfrm>
          <a:prstGeom prst="rect">
            <a:avLst/>
          </a:prstGeom>
          <a:noFill/>
          <a:ln/>
        </p:spPr>
        <p:txBody>
          <a:bodyPr wrap="square" rtlCol="0" anchor="ctr"/>
          <a:lstStyle/>
          <a:p>
            <a:pPr marL="0" indent="0" algn="l">
              <a:buNone/>
            </a:pPr>
            <a:r>
              <a:rPr lang="en-US" sz="1600" dirty="0">
                <a:latin typeface="Roboto" panose="02000000000000000000" pitchFamily="2" charset="0"/>
                <a:ea typeface="Roboto" panose="02000000000000000000" pitchFamily="2" charset="0"/>
              </a:rPr>
              <a:t>275</a:t>
            </a:r>
            <a:endParaRPr lang="en-US" sz="1400" dirty="0">
              <a:latin typeface="Roboto" panose="02000000000000000000" pitchFamily="2" charset="0"/>
              <a:ea typeface="Roboto" panose="02000000000000000000" pitchFamily="2" charset="0"/>
            </a:endParaRPr>
          </a:p>
        </p:txBody>
      </p:sp>
      <p:sp>
        <p:nvSpPr>
          <p:cNvPr id="10" name="Text 4">
            <a:extLst>
              <a:ext uri="{FF2B5EF4-FFF2-40B4-BE49-F238E27FC236}">
                <a16:creationId xmlns:a16="http://schemas.microsoft.com/office/drawing/2014/main" id="{DE86E963-119C-D057-E0BE-4D96F4894DCE}"/>
              </a:ext>
            </a:extLst>
          </p:cNvPr>
          <p:cNvSpPr/>
          <p:nvPr/>
        </p:nvSpPr>
        <p:spPr>
          <a:xfrm>
            <a:off x="803295" y="3637477"/>
            <a:ext cx="611493" cy="387281"/>
          </a:xfrm>
          <a:prstGeom prst="rect">
            <a:avLst/>
          </a:prstGeom>
          <a:noFill/>
          <a:ln/>
        </p:spPr>
        <p:txBody>
          <a:bodyPr wrap="square" rtlCol="0" anchor="ctr"/>
          <a:lstStyle/>
          <a:p>
            <a:pPr marL="0" indent="0" algn="l">
              <a:buNone/>
            </a:pPr>
            <a:r>
              <a:rPr lang="en-US" sz="1600" dirty="0">
                <a:latin typeface="Roboto" panose="02000000000000000000" pitchFamily="2" charset="0"/>
                <a:ea typeface="Roboto" panose="02000000000000000000" pitchFamily="2" charset="0"/>
              </a:rPr>
              <a:t>68M</a:t>
            </a:r>
            <a:endParaRPr lang="en-US" sz="1400" dirty="0">
              <a:latin typeface="Roboto" panose="02000000000000000000" pitchFamily="2" charset="0"/>
              <a:ea typeface="Roboto" panose="02000000000000000000" pitchFamily="2" charset="0"/>
            </a:endParaRPr>
          </a:p>
        </p:txBody>
      </p:sp>
      <p:sp>
        <p:nvSpPr>
          <p:cNvPr id="11" name="Text 4">
            <a:extLst>
              <a:ext uri="{FF2B5EF4-FFF2-40B4-BE49-F238E27FC236}">
                <a16:creationId xmlns:a16="http://schemas.microsoft.com/office/drawing/2014/main" id="{CA6CF7E6-0CEB-8201-A1D2-788247A612A8}"/>
              </a:ext>
            </a:extLst>
          </p:cNvPr>
          <p:cNvSpPr/>
          <p:nvPr/>
        </p:nvSpPr>
        <p:spPr>
          <a:xfrm>
            <a:off x="3106567" y="3606719"/>
            <a:ext cx="1134233" cy="387281"/>
          </a:xfrm>
          <a:prstGeom prst="rect">
            <a:avLst/>
          </a:prstGeom>
          <a:noFill/>
          <a:ln/>
        </p:spPr>
        <p:txBody>
          <a:bodyPr wrap="square" rtlCol="0" anchor="ctr"/>
          <a:lstStyle/>
          <a:p>
            <a:pPr marL="0" indent="0" algn="l">
              <a:buNone/>
            </a:pPr>
            <a:r>
              <a:rPr lang="en-US" sz="1600" dirty="0">
                <a:latin typeface="Roboto" panose="02000000000000000000" pitchFamily="2" charset="0"/>
                <a:ea typeface="Roboto" panose="02000000000000000000" pitchFamily="2" charset="0"/>
              </a:rPr>
              <a:t>21M</a:t>
            </a:r>
            <a:endParaRPr lang="en-US" sz="1400" dirty="0">
              <a:latin typeface="Roboto" panose="02000000000000000000" pitchFamily="2" charset="0"/>
              <a:ea typeface="Roboto" panose="02000000000000000000" pitchFamily="2" charset="0"/>
            </a:endParaRPr>
          </a:p>
        </p:txBody>
      </p:sp>
      <p:sp>
        <p:nvSpPr>
          <p:cNvPr id="14" name="Text 4">
            <a:extLst>
              <a:ext uri="{FF2B5EF4-FFF2-40B4-BE49-F238E27FC236}">
                <a16:creationId xmlns:a16="http://schemas.microsoft.com/office/drawing/2014/main" id="{A7B724EC-E210-CB85-4533-EEE20DD160F3}"/>
              </a:ext>
            </a:extLst>
          </p:cNvPr>
          <p:cNvSpPr/>
          <p:nvPr/>
        </p:nvSpPr>
        <p:spPr>
          <a:xfrm>
            <a:off x="7722860" y="3612511"/>
            <a:ext cx="1277965" cy="387281"/>
          </a:xfrm>
          <a:prstGeom prst="rect">
            <a:avLst/>
          </a:prstGeom>
          <a:noFill/>
          <a:ln/>
        </p:spPr>
        <p:txBody>
          <a:bodyPr wrap="square" rtlCol="0" anchor="ctr"/>
          <a:lstStyle/>
          <a:p>
            <a:pPr marL="0" indent="0" algn="l">
              <a:buNone/>
            </a:pPr>
            <a:r>
              <a:rPr lang="en-US" sz="1400" dirty="0">
                <a:latin typeface="Roboto" panose="02000000000000000000" pitchFamily="2" charset="0"/>
                <a:ea typeface="Roboto" panose="02000000000000000000" pitchFamily="2" charset="0"/>
              </a:rPr>
              <a:t>3,824</a:t>
            </a:r>
          </a:p>
        </p:txBody>
      </p:sp>
      <p:sp>
        <p:nvSpPr>
          <p:cNvPr id="16" name="Text 4">
            <a:extLst>
              <a:ext uri="{FF2B5EF4-FFF2-40B4-BE49-F238E27FC236}">
                <a16:creationId xmlns:a16="http://schemas.microsoft.com/office/drawing/2014/main" id="{479C4BA6-951E-7B7E-E875-A4AF5D758CCD}"/>
              </a:ext>
            </a:extLst>
          </p:cNvPr>
          <p:cNvSpPr/>
          <p:nvPr/>
        </p:nvSpPr>
        <p:spPr>
          <a:xfrm>
            <a:off x="10022713" y="3624772"/>
            <a:ext cx="1040201" cy="387281"/>
          </a:xfrm>
          <a:prstGeom prst="rect">
            <a:avLst/>
          </a:prstGeom>
          <a:noFill/>
          <a:ln/>
        </p:spPr>
        <p:txBody>
          <a:bodyPr wrap="square" rtlCol="0" anchor="ctr"/>
          <a:lstStyle/>
          <a:p>
            <a:pPr marL="0" indent="0" algn="l">
              <a:buNone/>
            </a:pPr>
            <a:r>
              <a:rPr lang="en-US" sz="1600" dirty="0">
                <a:latin typeface="Roboto" panose="02000000000000000000" pitchFamily="2" charset="0"/>
                <a:ea typeface="Roboto" panose="02000000000000000000" pitchFamily="2" charset="0"/>
              </a:rPr>
              <a:t>40/100</a:t>
            </a:r>
            <a:endParaRPr lang="en-US" sz="1400" dirty="0">
              <a:latin typeface="Roboto" panose="02000000000000000000" pitchFamily="2" charset="0"/>
              <a:ea typeface="Roboto" panose="02000000000000000000" pitchFamily="2" charset="0"/>
            </a:endParaRPr>
          </a:p>
        </p:txBody>
      </p:sp>
      <p:sp>
        <p:nvSpPr>
          <p:cNvPr id="17" name="Text 4">
            <a:extLst>
              <a:ext uri="{FF2B5EF4-FFF2-40B4-BE49-F238E27FC236}">
                <a16:creationId xmlns:a16="http://schemas.microsoft.com/office/drawing/2014/main" id="{A424A784-3A4B-1B71-FA5E-B00E67187D00}"/>
              </a:ext>
            </a:extLst>
          </p:cNvPr>
          <p:cNvSpPr/>
          <p:nvPr/>
        </p:nvSpPr>
        <p:spPr>
          <a:xfrm>
            <a:off x="9836025" y="4976233"/>
            <a:ext cx="795268" cy="387281"/>
          </a:xfrm>
          <a:prstGeom prst="rect">
            <a:avLst/>
          </a:prstGeom>
          <a:noFill/>
          <a:ln/>
        </p:spPr>
        <p:txBody>
          <a:bodyPr wrap="square" rtlCol="0" anchor="ctr"/>
          <a:lstStyle/>
          <a:p>
            <a:pPr marL="0" indent="0" algn="l">
              <a:buNone/>
            </a:pPr>
            <a:r>
              <a:rPr lang="en-US" sz="1600" dirty="0">
                <a:latin typeface="Roboto" panose="02000000000000000000" pitchFamily="2" charset="0"/>
                <a:ea typeface="Roboto" panose="02000000000000000000" pitchFamily="2" charset="0"/>
              </a:rPr>
              <a:t>638K</a:t>
            </a:r>
            <a:endParaRPr lang="en-US" sz="1400" dirty="0">
              <a:latin typeface="Roboto" panose="02000000000000000000" pitchFamily="2" charset="0"/>
              <a:ea typeface="Roboto" panose="02000000000000000000" pitchFamily="2" charset="0"/>
            </a:endParaRPr>
          </a:p>
        </p:txBody>
      </p:sp>
      <p:sp>
        <p:nvSpPr>
          <p:cNvPr id="20" name="Text 49">
            <a:extLst>
              <a:ext uri="{FF2B5EF4-FFF2-40B4-BE49-F238E27FC236}">
                <a16:creationId xmlns:a16="http://schemas.microsoft.com/office/drawing/2014/main" id="{7081C153-68E0-91FB-D1FE-022012B16AD8}"/>
              </a:ext>
            </a:extLst>
          </p:cNvPr>
          <p:cNvSpPr/>
          <p:nvPr/>
        </p:nvSpPr>
        <p:spPr>
          <a:xfrm>
            <a:off x="2988000" y="4662255"/>
            <a:ext cx="1800000" cy="360000"/>
          </a:xfrm>
          <a:prstGeom prst="rect">
            <a:avLst/>
          </a:prstGeom>
          <a:noFill/>
          <a:ln/>
        </p:spPr>
        <p:txBody>
          <a:bodyPr wrap="square" rtlCol="0" anchor="ctr"/>
          <a:lstStyle/>
          <a:p>
            <a:pPr marL="0" indent="0" algn="r">
              <a:buNone/>
            </a:pPr>
            <a:r>
              <a:rPr lang="en-US" sz="1100" b="1" dirty="0">
                <a:solidFill>
                  <a:srgbClr val="00B050"/>
                </a:solidFill>
                <a:latin typeface="Roboto" panose="02000000000000000000" pitchFamily="2" charset="0"/>
                <a:ea typeface="Roboto" panose="02000000000000000000" pitchFamily="2" charset="0"/>
              </a:rPr>
              <a:t>+395%</a:t>
            </a:r>
            <a:endParaRPr lang="en-US" sz="1100" dirty="0">
              <a:latin typeface="Roboto" panose="02000000000000000000" pitchFamily="2" charset="0"/>
              <a:ea typeface="Roboto" panose="02000000000000000000" pitchFamily="2" charset="0"/>
            </a:endParaRPr>
          </a:p>
        </p:txBody>
      </p:sp>
      <p:sp>
        <p:nvSpPr>
          <p:cNvPr id="21" name="Text 4">
            <a:extLst>
              <a:ext uri="{FF2B5EF4-FFF2-40B4-BE49-F238E27FC236}">
                <a16:creationId xmlns:a16="http://schemas.microsoft.com/office/drawing/2014/main" id="{C2F75EFF-2E27-DF2C-6184-DCD7E35265D3}"/>
              </a:ext>
            </a:extLst>
          </p:cNvPr>
          <p:cNvSpPr/>
          <p:nvPr/>
        </p:nvSpPr>
        <p:spPr>
          <a:xfrm>
            <a:off x="801696" y="4964159"/>
            <a:ext cx="728460" cy="387281"/>
          </a:xfrm>
          <a:prstGeom prst="rect">
            <a:avLst/>
          </a:prstGeom>
          <a:noFill/>
          <a:ln/>
        </p:spPr>
        <p:txBody>
          <a:bodyPr wrap="square" rtlCol="0" anchor="ctr"/>
          <a:lstStyle/>
          <a:p>
            <a:pPr marL="0" indent="0" algn="l">
              <a:buNone/>
            </a:pPr>
            <a:r>
              <a:rPr lang="en-US" sz="1600" dirty="0">
                <a:latin typeface="Roboto" panose="02000000000000000000" pitchFamily="2" charset="0"/>
                <a:ea typeface="Roboto" panose="02000000000000000000" pitchFamily="2" charset="0"/>
              </a:rPr>
              <a:t>174K</a:t>
            </a:r>
            <a:endParaRPr lang="en-US" sz="1400" dirty="0">
              <a:latin typeface="Roboto" panose="02000000000000000000" pitchFamily="2" charset="0"/>
              <a:ea typeface="Roboto" panose="02000000000000000000" pitchFamily="2" charset="0"/>
            </a:endParaRPr>
          </a:p>
        </p:txBody>
      </p:sp>
      <p:sp>
        <p:nvSpPr>
          <p:cNvPr id="22" name="Text 4">
            <a:extLst>
              <a:ext uri="{FF2B5EF4-FFF2-40B4-BE49-F238E27FC236}">
                <a16:creationId xmlns:a16="http://schemas.microsoft.com/office/drawing/2014/main" id="{047AB26D-5828-035D-DA9B-916E111AC81A}"/>
              </a:ext>
            </a:extLst>
          </p:cNvPr>
          <p:cNvSpPr/>
          <p:nvPr/>
        </p:nvSpPr>
        <p:spPr>
          <a:xfrm>
            <a:off x="3104967" y="4933401"/>
            <a:ext cx="620247" cy="387281"/>
          </a:xfrm>
          <a:prstGeom prst="rect">
            <a:avLst/>
          </a:prstGeom>
          <a:noFill/>
          <a:ln/>
        </p:spPr>
        <p:txBody>
          <a:bodyPr wrap="square" rtlCol="0" anchor="ctr"/>
          <a:lstStyle/>
          <a:p>
            <a:pPr marL="0" indent="0" algn="l">
              <a:buNone/>
            </a:pPr>
            <a:r>
              <a:rPr lang="en-US" sz="1600" dirty="0">
                <a:latin typeface="Roboto" panose="02000000000000000000" pitchFamily="2" charset="0"/>
                <a:ea typeface="Roboto" panose="02000000000000000000" pitchFamily="2" charset="0"/>
              </a:rPr>
              <a:t>33K</a:t>
            </a:r>
            <a:endParaRPr lang="en-US" sz="1400" dirty="0">
              <a:latin typeface="Roboto" panose="02000000000000000000" pitchFamily="2" charset="0"/>
              <a:ea typeface="Roboto" panose="02000000000000000000" pitchFamily="2" charset="0"/>
            </a:endParaRPr>
          </a:p>
        </p:txBody>
      </p:sp>
      <p:sp>
        <p:nvSpPr>
          <p:cNvPr id="23" name="Text 4">
            <a:extLst>
              <a:ext uri="{FF2B5EF4-FFF2-40B4-BE49-F238E27FC236}">
                <a16:creationId xmlns:a16="http://schemas.microsoft.com/office/drawing/2014/main" id="{D7454C07-0EB6-6674-6FD1-A0A8F5149F48}"/>
              </a:ext>
            </a:extLst>
          </p:cNvPr>
          <p:cNvSpPr/>
          <p:nvPr/>
        </p:nvSpPr>
        <p:spPr>
          <a:xfrm>
            <a:off x="5417260" y="4939193"/>
            <a:ext cx="1031666" cy="387281"/>
          </a:xfrm>
          <a:prstGeom prst="rect">
            <a:avLst/>
          </a:prstGeom>
          <a:noFill/>
          <a:ln/>
        </p:spPr>
        <p:txBody>
          <a:bodyPr wrap="square" rtlCol="0" anchor="ctr"/>
          <a:lstStyle/>
          <a:p>
            <a:pPr marL="0" indent="0" algn="l">
              <a:buNone/>
            </a:pPr>
            <a:r>
              <a:rPr lang="en-US" sz="1600" dirty="0">
                <a:latin typeface="Roboto" panose="02000000000000000000" pitchFamily="2" charset="0"/>
                <a:ea typeface="Roboto" panose="02000000000000000000" pitchFamily="2" charset="0"/>
              </a:rPr>
              <a:t>126K</a:t>
            </a:r>
            <a:endParaRPr lang="en-US" sz="1400" dirty="0">
              <a:latin typeface="Roboto" panose="02000000000000000000" pitchFamily="2" charset="0"/>
              <a:ea typeface="Roboto" panose="02000000000000000000" pitchFamily="2" charset="0"/>
            </a:endParaRPr>
          </a:p>
        </p:txBody>
      </p:sp>
      <p:sp>
        <p:nvSpPr>
          <p:cNvPr id="24" name="Text 4">
            <a:extLst>
              <a:ext uri="{FF2B5EF4-FFF2-40B4-BE49-F238E27FC236}">
                <a16:creationId xmlns:a16="http://schemas.microsoft.com/office/drawing/2014/main" id="{187F0396-DBEF-E1AA-105B-8DB0E646AFDE}"/>
              </a:ext>
            </a:extLst>
          </p:cNvPr>
          <p:cNvSpPr/>
          <p:nvPr/>
        </p:nvSpPr>
        <p:spPr>
          <a:xfrm>
            <a:off x="7717113" y="4951454"/>
            <a:ext cx="1131687" cy="387281"/>
          </a:xfrm>
          <a:prstGeom prst="rect">
            <a:avLst/>
          </a:prstGeom>
          <a:noFill/>
          <a:ln/>
        </p:spPr>
        <p:txBody>
          <a:bodyPr wrap="square" rtlCol="0" anchor="ctr"/>
          <a:lstStyle/>
          <a:p>
            <a:pPr marL="0" indent="0" algn="l">
              <a:buNone/>
            </a:pPr>
            <a:r>
              <a:rPr lang="en-US" sz="1600" dirty="0">
                <a:latin typeface="Roboto" panose="02000000000000000000" pitchFamily="2" charset="0"/>
                <a:ea typeface="Roboto" panose="02000000000000000000" pitchFamily="2" charset="0"/>
              </a:rPr>
              <a:t>1.9M</a:t>
            </a:r>
            <a:endParaRPr lang="en-US" sz="1400" dirty="0">
              <a:latin typeface="Roboto" panose="02000000000000000000" pitchFamily="2" charset="0"/>
              <a:ea typeface="Roboto" panose="02000000000000000000" pitchFamily="2" charset="0"/>
            </a:endParaRPr>
          </a:p>
        </p:txBody>
      </p:sp>
      <p:sp>
        <p:nvSpPr>
          <p:cNvPr id="25" name="Text 4">
            <a:extLst>
              <a:ext uri="{FF2B5EF4-FFF2-40B4-BE49-F238E27FC236}">
                <a16:creationId xmlns:a16="http://schemas.microsoft.com/office/drawing/2014/main" id="{243F1336-7020-697D-A224-478D3D577115}"/>
              </a:ext>
            </a:extLst>
          </p:cNvPr>
          <p:cNvSpPr/>
          <p:nvPr/>
        </p:nvSpPr>
        <p:spPr>
          <a:xfrm>
            <a:off x="5279525" y="3632717"/>
            <a:ext cx="796868" cy="387281"/>
          </a:xfrm>
          <a:prstGeom prst="rect">
            <a:avLst/>
          </a:prstGeom>
          <a:noFill/>
          <a:ln/>
        </p:spPr>
        <p:txBody>
          <a:bodyPr wrap="square" rtlCol="0" anchor="ctr"/>
          <a:lstStyle/>
          <a:p>
            <a:pPr marL="0" indent="0" algn="l">
              <a:buNone/>
            </a:pPr>
            <a:r>
              <a:rPr lang="en-US" sz="1600" dirty="0">
                <a:latin typeface="Roboto" panose="02000000000000000000" pitchFamily="2" charset="0"/>
                <a:ea typeface="Roboto" panose="02000000000000000000" pitchFamily="2" charset="0"/>
              </a:rPr>
              <a:t>513K</a:t>
            </a:r>
            <a:endParaRPr lang="en-US" sz="1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6957795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26B92-CFCC-4E51-0FA0-0299C0A051C0}"/>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3A641254-5BD1-94EF-CBC1-EB245047FF62}"/>
              </a:ext>
            </a:extLst>
          </p:cNvPr>
          <p:cNvSpPr txBox="1"/>
          <p:nvPr/>
        </p:nvSpPr>
        <p:spPr>
          <a:xfrm>
            <a:off x="0" y="288494"/>
            <a:ext cx="12191999" cy="635559"/>
          </a:xfrm>
          <a:prstGeom prst="rect">
            <a:avLst/>
          </a:prstGeom>
          <a:noFill/>
        </p:spPr>
        <p:txBody>
          <a:bodyPr wrap="square" rtlCol="0">
            <a:spAutoFit/>
          </a:bodyPr>
          <a:lstStyle/>
          <a:p>
            <a:pPr algn="ctr"/>
            <a:r>
              <a:rPr lang="es-ES" sz="3530" dirty="0">
                <a:latin typeface="Lato Hairline" panose="020F0202020204030203" pitchFamily="34" charset="0"/>
              </a:rPr>
              <a:t>SITIOS MÁS ACTIVOS</a:t>
            </a:r>
          </a:p>
        </p:txBody>
      </p:sp>
      <p:sp>
        <p:nvSpPr>
          <p:cNvPr id="3" name="Marcador de número de diapositiva 2">
            <a:extLst>
              <a:ext uri="{FF2B5EF4-FFF2-40B4-BE49-F238E27FC236}">
                <a16:creationId xmlns:a16="http://schemas.microsoft.com/office/drawing/2014/main" id="{4E11CC1A-BB28-B226-6F4B-10E7B20FD575}"/>
              </a:ext>
            </a:extLst>
          </p:cNvPr>
          <p:cNvSpPr>
            <a:spLocks noGrp="1"/>
          </p:cNvSpPr>
          <p:nvPr>
            <p:ph type="sldNum" sz="quarter" idx="12"/>
          </p:nvPr>
        </p:nvSpPr>
        <p:spPr/>
        <p:txBody>
          <a:bodyPr/>
          <a:lstStyle/>
          <a:p>
            <a:fld id="{BCD50E75-C482-D349-A535-D00DC07670B7}" type="slidenum">
              <a:rPr lang="es-MX" smtClean="0"/>
              <a:t>40</a:t>
            </a:fld>
            <a:endParaRPr lang="es-MX"/>
          </a:p>
        </p:txBody>
      </p:sp>
      <p:sp>
        <p:nvSpPr>
          <p:cNvPr id="11" name="CuadroTexto 10">
            <a:extLst>
              <a:ext uri="{FF2B5EF4-FFF2-40B4-BE49-F238E27FC236}">
                <a16:creationId xmlns:a16="http://schemas.microsoft.com/office/drawing/2014/main" id="{100AF1B9-C5F3-D6B5-7584-ADFA2648E907}"/>
              </a:ext>
            </a:extLst>
          </p:cNvPr>
          <p:cNvSpPr txBox="1"/>
          <p:nvPr/>
        </p:nvSpPr>
        <p:spPr>
          <a:xfrm>
            <a:off x="1238703" y="6098600"/>
            <a:ext cx="9714591" cy="282385"/>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Investigación realizada por  Ideas Frescas</a:t>
            </a:r>
          </a:p>
        </p:txBody>
      </p:sp>
      <p:graphicFrame>
        <p:nvGraphicFramePr>
          <p:cNvPr id="4" name="Table 0">
            <a:extLst>
              <a:ext uri="{FF2B5EF4-FFF2-40B4-BE49-F238E27FC236}">
                <a16:creationId xmlns:a16="http://schemas.microsoft.com/office/drawing/2014/main" id="{F0CEB06E-2B2B-99DC-0C99-5CF7ABAF40AF}"/>
              </a:ext>
            </a:extLst>
          </p:cNvPr>
          <p:cNvGraphicFramePr>
            <a:graphicFrameLocks noGrp="1"/>
          </p:cNvGraphicFramePr>
          <p:nvPr>
            <p:extLst>
              <p:ext uri="{D42A27DB-BD31-4B8C-83A1-F6EECF244321}">
                <p14:modId xmlns:p14="http://schemas.microsoft.com/office/powerpoint/2010/main" val="557138067"/>
              </p:ext>
            </p:extLst>
          </p:nvPr>
        </p:nvGraphicFramePr>
        <p:xfrm>
          <a:off x="1029600" y="1666800"/>
          <a:ext cx="4629600" cy="3240000"/>
        </p:xfrm>
        <a:graphic>
          <a:graphicData uri="http://schemas.openxmlformats.org/drawingml/2006/table">
            <a:tbl>
              <a:tblPr>
                <a:tableStyleId>{2D5ABB26-0587-4C30-8999-92F81FD0307C}</a:tableStyleId>
              </a:tblPr>
              <a:tblGrid>
                <a:gridCol w="799200">
                  <a:extLst>
                    <a:ext uri="{9D8B030D-6E8A-4147-A177-3AD203B41FA5}">
                      <a16:colId xmlns:a16="http://schemas.microsoft.com/office/drawing/2014/main" val="20000"/>
                    </a:ext>
                  </a:extLst>
                </a:gridCol>
                <a:gridCol w="2287200">
                  <a:extLst>
                    <a:ext uri="{9D8B030D-6E8A-4147-A177-3AD203B41FA5}">
                      <a16:colId xmlns:a16="http://schemas.microsoft.com/office/drawing/2014/main" val="20001"/>
                    </a:ext>
                  </a:extLst>
                </a:gridCol>
                <a:gridCol w="1543200">
                  <a:extLst>
                    <a:ext uri="{9D8B030D-6E8A-4147-A177-3AD203B41FA5}">
                      <a16:colId xmlns:a16="http://schemas.microsoft.com/office/drawing/2014/main" val="20002"/>
                    </a:ext>
                  </a:extLst>
                </a:gridCol>
              </a:tblGrid>
              <a:tr h="540000">
                <a:tc>
                  <a:txBody>
                    <a:bodyPr/>
                    <a:lstStyle/>
                    <a:p>
                      <a:pPr marL="0" indent="0">
                        <a:buNone/>
                      </a:pPr>
                      <a:endParaRPr lang="en-US" sz="1200" b="1" dirty="0">
                        <a:solidFill>
                          <a:schemeClr val="tx1"/>
                        </a:solidFill>
                        <a:latin typeface="Roboto Thin" panose="02000000000000000000" pitchFamily="2" charset="0"/>
                        <a:ea typeface="Roboto Thin" panose="02000000000000000000" pitchFamily="2" charset="0"/>
                      </a:endParaRPr>
                    </a:p>
                  </a:txBody>
                  <a:tcPr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1" dirty="0">
                          <a:solidFill>
                            <a:schemeClr val="tx1"/>
                          </a:solidFill>
                          <a:latin typeface="Roboto Thin" panose="02000000000000000000" pitchFamily="2" charset="0"/>
                          <a:ea typeface="Roboto Thin" panose="02000000000000000000" pitchFamily="2" charset="0"/>
                        </a:rPr>
                        <a:t>Fuente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1" dirty="0">
                          <a:solidFill>
                            <a:schemeClr val="tx1"/>
                          </a:solidFill>
                          <a:latin typeface="Roboto Thin" panose="02000000000000000000" pitchFamily="2" charset="0"/>
                          <a:ea typeface="Roboto Thin" panose="02000000000000000000" pitchFamily="2" charset="0"/>
                        </a:rPr>
                        <a:t>Menciones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40000">
                <a:tc>
                  <a:txBody>
                    <a:bodyPr/>
                    <a:lstStyle/>
                    <a:p>
                      <a:pPr marL="0" indent="0">
                        <a:buNone/>
                      </a:pPr>
                      <a:endParaRPr lang="en-US" sz="1200" b="0" dirty="0">
                        <a:solidFill>
                          <a:schemeClr val="tx1"/>
                        </a:solidFill>
                        <a:latin typeface="Roboto Thin" panose="02000000000000000000" pitchFamily="2" charset="0"/>
                        <a:ea typeface="Roboto Thin" panose="02000000000000000000" pitchFamily="2"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Roboto Thin" panose="02000000000000000000" pitchFamily="2" charset="0"/>
                          <a:ea typeface="Roboto Thin" panose="02000000000000000000" pitchFamily="2" charset="0"/>
                        </a:rPr>
                        <a:t>tiktok.com</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159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000041695"/>
                  </a:ext>
                </a:extLst>
              </a:tr>
              <a:tr h="540000">
                <a:tc>
                  <a:txBody>
                    <a:bodyPr/>
                    <a:lstStyle/>
                    <a:p>
                      <a:pPr marL="0" indent="0">
                        <a:buNone/>
                      </a:pPr>
                      <a:endParaRPr lang="en-US" sz="1200" b="0" dirty="0">
                        <a:solidFill>
                          <a:schemeClr val="tx1"/>
                        </a:solidFill>
                        <a:latin typeface="Roboto Thin" panose="02000000000000000000" pitchFamily="2" charset="0"/>
                        <a:ea typeface="Roboto Thin" panose="02000000000000000000" pitchFamily="2"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Roboto Thin" panose="02000000000000000000" pitchFamily="2" charset="0"/>
                          <a:ea typeface="Roboto Thin" panose="02000000000000000000" pitchFamily="2" charset="0"/>
                        </a:rPr>
                        <a:t>youtube.com</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119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40000">
                <a:tc>
                  <a:txBody>
                    <a:bodyPr/>
                    <a:lstStyle/>
                    <a:p>
                      <a:pPr marL="0" indent="0">
                        <a:buNone/>
                      </a:pPr>
                      <a:endParaRPr lang="en-US" sz="1200" b="0" dirty="0">
                        <a:solidFill>
                          <a:schemeClr val="tx1"/>
                        </a:solidFill>
                        <a:latin typeface="Roboto Thin" panose="02000000000000000000" pitchFamily="2" charset="0"/>
                        <a:ea typeface="Roboto Thin" panose="02000000000000000000" pitchFamily="2"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Roboto Thin" panose="02000000000000000000" pitchFamily="2" charset="0"/>
                          <a:ea typeface="Roboto Thin" panose="02000000000000000000" pitchFamily="2" charset="0"/>
                        </a:rPr>
                        <a:t>instagram.com</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83</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0000">
                <a:tc>
                  <a:txBody>
                    <a:bodyPr/>
                    <a:lstStyle/>
                    <a:p>
                      <a:pPr marL="0" indent="0">
                        <a:buNone/>
                      </a:pPr>
                      <a:endParaRPr lang="en-US" sz="1200" b="0" dirty="0">
                        <a:solidFill>
                          <a:schemeClr val="tx1"/>
                        </a:solidFill>
                        <a:latin typeface="Roboto Thin" panose="02000000000000000000" pitchFamily="2" charset="0"/>
                        <a:ea typeface="Roboto Thin" panose="02000000000000000000" pitchFamily="2"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twitter.com</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79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40000">
                <a:tc>
                  <a:txBody>
                    <a:bodyPr/>
                    <a:lstStyle/>
                    <a:p>
                      <a:pPr marL="0" indent="0">
                        <a:buNone/>
                      </a:pPr>
                      <a:endParaRPr lang="en-US" sz="1200" b="0" dirty="0">
                        <a:solidFill>
                          <a:schemeClr val="tx1"/>
                        </a:solidFill>
                        <a:latin typeface="Roboto Thin" panose="02000000000000000000" pitchFamily="2" charset="0"/>
                        <a:ea typeface="Roboto Thin" panose="02000000000000000000" pitchFamily="2"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Roboto Thin" panose="02000000000000000000" pitchFamily="2" charset="0"/>
                          <a:ea typeface="Roboto Thin" panose="02000000000000000000" pitchFamily="2" charset="0"/>
                        </a:rPr>
                        <a:t>facebook.com</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70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5" name="Table 1">
            <a:extLst>
              <a:ext uri="{FF2B5EF4-FFF2-40B4-BE49-F238E27FC236}">
                <a16:creationId xmlns:a16="http://schemas.microsoft.com/office/drawing/2014/main" id="{7590AE89-FFD5-3A5B-1FAE-0148F65C4A2A}"/>
              </a:ext>
            </a:extLst>
          </p:cNvPr>
          <p:cNvGraphicFramePr>
            <a:graphicFrameLocks noGrp="1"/>
          </p:cNvGraphicFramePr>
          <p:nvPr>
            <p:extLst>
              <p:ext uri="{D42A27DB-BD31-4B8C-83A1-F6EECF244321}">
                <p14:modId xmlns:p14="http://schemas.microsoft.com/office/powerpoint/2010/main" val="3045622216"/>
              </p:ext>
            </p:extLst>
          </p:nvPr>
        </p:nvGraphicFramePr>
        <p:xfrm>
          <a:off x="6487200" y="1666800"/>
          <a:ext cx="4629600" cy="3240000"/>
        </p:xfrm>
        <a:graphic>
          <a:graphicData uri="http://schemas.openxmlformats.org/drawingml/2006/table">
            <a:tbl>
              <a:tblPr>
                <a:tableStyleId>{2D5ABB26-0587-4C30-8999-92F81FD0307C}</a:tableStyleId>
              </a:tblPr>
              <a:tblGrid>
                <a:gridCol w="720000">
                  <a:extLst>
                    <a:ext uri="{9D8B030D-6E8A-4147-A177-3AD203B41FA5}">
                      <a16:colId xmlns:a16="http://schemas.microsoft.com/office/drawing/2014/main" val="20000"/>
                    </a:ext>
                  </a:extLst>
                </a:gridCol>
                <a:gridCol w="28296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tblGrid>
              <a:tr h="540000">
                <a:tc>
                  <a:txBody>
                    <a:bodyPr/>
                    <a:lstStyle/>
                    <a:p>
                      <a:pPr marL="0" indent="0">
                        <a:buNone/>
                      </a:pPr>
                      <a:endParaRPr lang="en-US" sz="1400" b="1" dirty="0">
                        <a:solidFill>
                          <a:schemeClr val="tx1"/>
                        </a:solidFill>
                        <a:latin typeface="Roboto Thin" panose="02000000000000000000" pitchFamily="2" charset="0"/>
                        <a:ea typeface="Roboto Thin" panose="02000000000000000000" pitchFamily="2" charset="0"/>
                      </a:endParaRPr>
                    </a:p>
                  </a:txBody>
                  <a:tcPr anchor="b">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1" dirty="0">
                          <a:solidFill>
                            <a:schemeClr val="tx1"/>
                          </a:solidFill>
                          <a:latin typeface="Roboto Thin" panose="02000000000000000000" pitchFamily="2" charset="0"/>
                          <a:ea typeface="Roboto Thin" panose="02000000000000000000" pitchFamily="2" charset="0"/>
                        </a:rPr>
                        <a:t>Fuente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1" dirty="0">
                          <a:solidFill>
                            <a:schemeClr val="tx1"/>
                          </a:solidFill>
                          <a:latin typeface="Roboto Thin" panose="02000000000000000000" pitchFamily="2" charset="0"/>
                          <a:ea typeface="Roboto Thin" panose="02000000000000000000" pitchFamily="2" charset="0"/>
                        </a:rPr>
                        <a:t>Menciones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40000">
                <a:tc>
                  <a:txBody>
                    <a:bodyPr/>
                    <a:lstStyle/>
                    <a:p>
                      <a:pPr marL="0" indent="0">
                        <a:buNone/>
                      </a:pPr>
                      <a:endParaRPr lang="en-US" sz="1400" b="0" dirty="0">
                        <a:solidFill>
                          <a:schemeClr val="tx1"/>
                        </a:solidFill>
                        <a:latin typeface="Roboto Thin" panose="02000000000000000000" pitchFamily="2" charset="0"/>
                        <a:ea typeface="Roboto Thin" panose="02000000000000000000" pitchFamily="2"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noroeste.com.mx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200" b="0" dirty="0">
                          <a:solidFill>
                            <a:schemeClr val="tx1"/>
                          </a:solidFill>
                          <a:latin typeface="Roboto Thin" panose="02000000000000000000" pitchFamily="2" charset="0"/>
                          <a:ea typeface="Roboto Thin" panose="02000000000000000000" pitchFamily="2" charset="0"/>
                        </a:rPr>
                        <a:t>15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40000">
                <a:tc>
                  <a:txBody>
                    <a:bodyPr/>
                    <a:lstStyle/>
                    <a:p>
                      <a:pPr marL="0" indent="0">
                        <a:buNone/>
                      </a:pPr>
                      <a:endParaRPr lang="en-US" sz="1400" b="0" dirty="0">
                        <a:solidFill>
                          <a:schemeClr val="tx1"/>
                        </a:solidFill>
                        <a:latin typeface="Roboto Thin" panose="02000000000000000000" pitchFamily="2" charset="0"/>
                        <a:ea typeface="Roboto Thin" panose="02000000000000000000" pitchFamily="2"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quepasaenmazatlanenlinea.com</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0000">
                <a:tc>
                  <a:txBody>
                    <a:bodyPr/>
                    <a:lstStyle/>
                    <a:p>
                      <a:pPr marL="0" indent="0">
                        <a:buNone/>
                      </a:pPr>
                      <a:endParaRPr lang="en-US" sz="1400" b="0" dirty="0">
                        <a:solidFill>
                          <a:schemeClr val="tx1"/>
                        </a:solidFill>
                        <a:latin typeface="Roboto Thin" panose="02000000000000000000" pitchFamily="2" charset="0"/>
                        <a:ea typeface="Roboto Thin" panose="02000000000000000000" pitchFamily="2"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sinaloahoy.com.mx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7</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40000">
                <a:tc>
                  <a:txBody>
                    <a:bodyPr/>
                    <a:lstStyle/>
                    <a:p>
                      <a:pPr marL="0" indent="0">
                        <a:buNone/>
                      </a:pPr>
                      <a:endParaRPr lang="en-US" sz="1400" b="0" dirty="0">
                        <a:solidFill>
                          <a:schemeClr val="tx1"/>
                        </a:solidFill>
                        <a:latin typeface="Roboto Thin" panose="02000000000000000000" pitchFamily="2" charset="0"/>
                        <a:ea typeface="Roboto Thin" panose="02000000000000000000" pitchFamily="2"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presenciadelpacifico.com</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7</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540000">
                <a:tc>
                  <a:txBody>
                    <a:bodyPr/>
                    <a:lstStyle/>
                    <a:p>
                      <a:pPr marL="0" indent="0">
                        <a:buNone/>
                      </a:pPr>
                      <a:endParaRPr lang="en-US" sz="1400" b="0" dirty="0">
                        <a:solidFill>
                          <a:schemeClr val="tx1"/>
                        </a:solidFill>
                        <a:latin typeface="Roboto Thin" panose="02000000000000000000" pitchFamily="2" charset="0"/>
                        <a:ea typeface="Roboto Thin" panose="02000000000000000000" pitchFamily="2" charset="0"/>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sateliteonline.mx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indent="0" algn="ctr">
                        <a:buNone/>
                      </a:pPr>
                      <a:r>
                        <a:rPr lang="en-US" sz="1400" b="0" dirty="0">
                          <a:solidFill>
                            <a:schemeClr val="tx1"/>
                          </a:solidFill>
                          <a:latin typeface="Roboto Thin" panose="02000000000000000000" pitchFamily="2" charset="0"/>
                          <a:ea typeface="Roboto Thin" panose="02000000000000000000" pitchFamily="2" charset="0"/>
                        </a:rPr>
                        <a:t>6</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6" name="Image 0" descr="preencoded.png">
            <a:extLst>
              <a:ext uri="{FF2B5EF4-FFF2-40B4-BE49-F238E27FC236}">
                <a16:creationId xmlns:a16="http://schemas.microsoft.com/office/drawing/2014/main" id="{9FA82872-A33C-BC61-309F-935EC548BA6B}"/>
              </a:ext>
            </a:extLst>
          </p:cNvPr>
          <p:cNvPicPr>
            <a:picLocks noChangeAspect="1"/>
          </p:cNvPicPr>
          <p:nvPr/>
        </p:nvPicPr>
        <p:blipFill>
          <a:blip r:embed="rId2"/>
          <a:srcRect/>
          <a:stretch/>
        </p:blipFill>
        <p:spPr>
          <a:xfrm>
            <a:off x="1238702" y="4474800"/>
            <a:ext cx="324000" cy="324000"/>
          </a:xfrm>
          <a:prstGeom prst="ellipse">
            <a:avLst/>
          </a:prstGeom>
        </p:spPr>
      </p:pic>
      <p:pic>
        <p:nvPicPr>
          <p:cNvPr id="7" name="Image 1" descr="preencoded.png">
            <a:extLst>
              <a:ext uri="{FF2B5EF4-FFF2-40B4-BE49-F238E27FC236}">
                <a16:creationId xmlns:a16="http://schemas.microsoft.com/office/drawing/2014/main" id="{11AE1E64-D55E-F4E2-D3A5-3CF3E887D8F9}"/>
              </a:ext>
            </a:extLst>
          </p:cNvPr>
          <p:cNvPicPr>
            <a:picLocks noChangeAspect="1"/>
          </p:cNvPicPr>
          <p:nvPr/>
        </p:nvPicPr>
        <p:blipFill>
          <a:blip r:embed="rId3"/>
          <a:srcRect/>
          <a:stretch/>
        </p:blipFill>
        <p:spPr>
          <a:xfrm>
            <a:off x="1238703" y="3409458"/>
            <a:ext cx="324000" cy="324000"/>
          </a:xfrm>
          <a:prstGeom prst="ellipse">
            <a:avLst/>
          </a:prstGeom>
        </p:spPr>
      </p:pic>
      <p:pic>
        <p:nvPicPr>
          <p:cNvPr id="8" name="Image 2" descr="preencoded.png">
            <a:extLst>
              <a:ext uri="{FF2B5EF4-FFF2-40B4-BE49-F238E27FC236}">
                <a16:creationId xmlns:a16="http://schemas.microsoft.com/office/drawing/2014/main" id="{25335780-B4FB-0C4F-118C-BEE0353F49F3}"/>
              </a:ext>
            </a:extLst>
          </p:cNvPr>
          <p:cNvPicPr>
            <a:picLocks noChangeAspect="1"/>
          </p:cNvPicPr>
          <p:nvPr/>
        </p:nvPicPr>
        <p:blipFill>
          <a:blip r:embed="rId4"/>
          <a:srcRect/>
          <a:stretch/>
        </p:blipFill>
        <p:spPr>
          <a:xfrm>
            <a:off x="1238702" y="3934898"/>
            <a:ext cx="324000" cy="324000"/>
          </a:xfrm>
          <a:prstGeom prst="ellipse">
            <a:avLst/>
          </a:prstGeom>
        </p:spPr>
      </p:pic>
      <p:pic>
        <p:nvPicPr>
          <p:cNvPr id="9" name="Image 3" descr="preencoded.png">
            <a:extLst>
              <a:ext uri="{FF2B5EF4-FFF2-40B4-BE49-F238E27FC236}">
                <a16:creationId xmlns:a16="http://schemas.microsoft.com/office/drawing/2014/main" id="{65BF5076-7292-3FC0-295A-E0F2287F49CB}"/>
              </a:ext>
            </a:extLst>
          </p:cNvPr>
          <p:cNvPicPr>
            <a:picLocks noChangeAspect="1"/>
          </p:cNvPicPr>
          <p:nvPr/>
        </p:nvPicPr>
        <p:blipFill>
          <a:blip r:embed="rId5"/>
          <a:srcRect/>
          <a:stretch/>
        </p:blipFill>
        <p:spPr>
          <a:xfrm>
            <a:off x="1238703" y="2854663"/>
            <a:ext cx="324000" cy="324000"/>
          </a:xfrm>
          <a:prstGeom prst="ellipse">
            <a:avLst/>
          </a:prstGeom>
        </p:spPr>
      </p:pic>
      <p:pic>
        <p:nvPicPr>
          <p:cNvPr id="26" name="Imagen 25">
            <a:extLst>
              <a:ext uri="{FF2B5EF4-FFF2-40B4-BE49-F238E27FC236}">
                <a16:creationId xmlns:a16="http://schemas.microsoft.com/office/drawing/2014/main" id="{A737763F-E314-235E-2883-B7CF5E4A31FF}"/>
              </a:ext>
            </a:extLst>
          </p:cNvPr>
          <p:cNvPicPr>
            <a:picLocks noChangeAspect="1"/>
          </p:cNvPicPr>
          <p:nvPr/>
        </p:nvPicPr>
        <p:blipFill>
          <a:blip r:embed="rId6"/>
          <a:stretch>
            <a:fillRect/>
          </a:stretch>
        </p:blipFill>
        <p:spPr>
          <a:xfrm>
            <a:off x="6616982" y="2247755"/>
            <a:ext cx="462847" cy="462847"/>
          </a:xfrm>
          <a:prstGeom prst="rect">
            <a:avLst/>
          </a:prstGeom>
        </p:spPr>
      </p:pic>
      <p:pic>
        <p:nvPicPr>
          <p:cNvPr id="14" name="Imagen 13">
            <a:extLst>
              <a:ext uri="{FF2B5EF4-FFF2-40B4-BE49-F238E27FC236}">
                <a16:creationId xmlns:a16="http://schemas.microsoft.com/office/drawing/2014/main" id="{7B1DEB1C-30CE-0264-DDA9-84482E4E4099}"/>
              </a:ext>
            </a:extLst>
          </p:cNvPr>
          <p:cNvPicPr>
            <a:picLocks noChangeAspect="1"/>
          </p:cNvPicPr>
          <p:nvPr/>
        </p:nvPicPr>
        <p:blipFill>
          <a:blip r:embed="rId7"/>
          <a:stretch>
            <a:fillRect/>
          </a:stretch>
        </p:blipFill>
        <p:spPr>
          <a:xfrm>
            <a:off x="1219636" y="2291644"/>
            <a:ext cx="362133" cy="375067"/>
          </a:xfrm>
          <a:prstGeom prst="rect">
            <a:avLst/>
          </a:prstGeom>
        </p:spPr>
      </p:pic>
      <p:pic>
        <p:nvPicPr>
          <p:cNvPr id="16" name="Imagen 15">
            <a:extLst>
              <a:ext uri="{FF2B5EF4-FFF2-40B4-BE49-F238E27FC236}">
                <a16:creationId xmlns:a16="http://schemas.microsoft.com/office/drawing/2014/main" id="{EC114A69-BC06-3821-7261-6B222CC96751}"/>
              </a:ext>
            </a:extLst>
          </p:cNvPr>
          <p:cNvPicPr>
            <a:picLocks noChangeAspect="1"/>
          </p:cNvPicPr>
          <p:nvPr/>
        </p:nvPicPr>
        <p:blipFill>
          <a:blip r:embed="rId8"/>
          <a:stretch>
            <a:fillRect/>
          </a:stretch>
        </p:blipFill>
        <p:spPr>
          <a:xfrm>
            <a:off x="6643204" y="2809209"/>
            <a:ext cx="377345" cy="405296"/>
          </a:xfrm>
          <a:prstGeom prst="rect">
            <a:avLst/>
          </a:prstGeom>
        </p:spPr>
      </p:pic>
      <p:pic>
        <p:nvPicPr>
          <p:cNvPr id="25" name="Imagen 24">
            <a:extLst>
              <a:ext uri="{FF2B5EF4-FFF2-40B4-BE49-F238E27FC236}">
                <a16:creationId xmlns:a16="http://schemas.microsoft.com/office/drawing/2014/main" id="{514E1CE6-DD05-2F79-8886-9778C067B986}"/>
              </a:ext>
            </a:extLst>
          </p:cNvPr>
          <p:cNvPicPr>
            <a:picLocks noChangeAspect="1"/>
          </p:cNvPicPr>
          <p:nvPr/>
        </p:nvPicPr>
        <p:blipFill>
          <a:blip r:embed="rId9"/>
          <a:stretch>
            <a:fillRect/>
          </a:stretch>
        </p:blipFill>
        <p:spPr>
          <a:xfrm>
            <a:off x="6621876" y="3336986"/>
            <a:ext cx="420000" cy="438806"/>
          </a:xfrm>
          <a:prstGeom prst="rect">
            <a:avLst/>
          </a:prstGeom>
        </p:spPr>
      </p:pic>
      <p:pic>
        <p:nvPicPr>
          <p:cNvPr id="12" name="Imagen 11">
            <a:extLst>
              <a:ext uri="{FF2B5EF4-FFF2-40B4-BE49-F238E27FC236}">
                <a16:creationId xmlns:a16="http://schemas.microsoft.com/office/drawing/2014/main" id="{49C9DC22-43F2-D1D8-C763-218D3879E4BE}"/>
              </a:ext>
            </a:extLst>
          </p:cNvPr>
          <p:cNvPicPr>
            <a:picLocks noChangeAspect="1"/>
          </p:cNvPicPr>
          <p:nvPr/>
        </p:nvPicPr>
        <p:blipFill>
          <a:blip r:embed="rId10"/>
          <a:srcRect b="14699"/>
          <a:stretch/>
        </p:blipFill>
        <p:spPr>
          <a:xfrm>
            <a:off x="6643204" y="3890960"/>
            <a:ext cx="391403" cy="367938"/>
          </a:xfrm>
          <a:prstGeom prst="rect">
            <a:avLst/>
          </a:prstGeom>
        </p:spPr>
      </p:pic>
      <p:pic>
        <p:nvPicPr>
          <p:cNvPr id="15" name="Imagen 14">
            <a:extLst>
              <a:ext uri="{FF2B5EF4-FFF2-40B4-BE49-F238E27FC236}">
                <a16:creationId xmlns:a16="http://schemas.microsoft.com/office/drawing/2014/main" id="{FFADD5B2-C628-9DCA-A534-B45876D88683}"/>
              </a:ext>
            </a:extLst>
          </p:cNvPr>
          <p:cNvPicPr>
            <a:picLocks noChangeAspect="1"/>
          </p:cNvPicPr>
          <p:nvPr/>
        </p:nvPicPr>
        <p:blipFill>
          <a:blip r:embed="rId11"/>
          <a:stretch>
            <a:fillRect/>
          </a:stretch>
        </p:blipFill>
        <p:spPr>
          <a:xfrm>
            <a:off x="6643204" y="4402176"/>
            <a:ext cx="447737" cy="466790"/>
          </a:xfrm>
          <a:prstGeom prst="rect">
            <a:avLst/>
          </a:prstGeom>
        </p:spPr>
      </p:pic>
    </p:spTree>
    <p:extLst>
      <p:ext uri="{BB962C8B-B14F-4D97-AF65-F5344CB8AC3E}">
        <p14:creationId xmlns:p14="http://schemas.microsoft.com/office/powerpoint/2010/main" val="31268200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1EC57-2130-6203-EEC6-B5DC83F8EF2A}"/>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9E968660-1A3C-CD62-9B30-D9AEA1CDFE8F}"/>
              </a:ext>
            </a:extLst>
          </p:cNvPr>
          <p:cNvSpPr txBox="1"/>
          <p:nvPr/>
        </p:nvSpPr>
        <p:spPr>
          <a:xfrm>
            <a:off x="0" y="288494"/>
            <a:ext cx="12191999" cy="635559"/>
          </a:xfrm>
          <a:prstGeom prst="rect">
            <a:avLst/>
          </a:prstGeom>
          <a:noFill/>
        </p:spPr>
        <p:txBody>
          <a:bodyPr wrap="square" rtlCol="0">
            <a:spAutoFit/>
          </a:bodyPr>
          <a:lstStyle/>
          <a:p>
            <a:pPr algn="ctr"/>
            <a:r>
              <a:rPr lang="es-ES" sz="3530" dirty="0">
                <a:latin typeface="Lato Hairline" panose="020F0202020204030203" pitchFamily="34" charset="0"/>
              </a:rPr>
              <a:t>EMOJIS MÁS UTILIZADOS</a:t>
            </a:r>
          </a:p>
        </p:txBody>
      </p:sp>
      <p:sp>
        <p:nvSpPr>
          <p:cNvPr id="3" name="Marcador de número de diapositiva 2">
            <a:extLst>
              <a:ext uri="{FF2B5EF4-FFF2-40B4-BE49-F238E27FC236}">
                <a16:creationId xmlns:a16="http://schemas.microsoft.com/office/drawing/2014/main" id="{8893055A-EB85-9406-D47B-3C84413A9059}"/>
              </a:ext>
            </a:extLst>
          </p:cNvPr>
          <p:cNvSpPr>
            <a:spLocks noGrp="1"/>
          </p:cNvSpPr>
          <p:nvPr>
            <p:ph type="sldNum" sz="quarter" idx="12"/>
          </p:nvPr>
        </p:nvSpPr>
        <p:spPr/>
        <p:txBody>
          <a:bodyPr/>
          <a:lstStyle/>
          <a:p>
            <a:fld id="{BCD50E75-C482-D349-A535-D00DC07670B7}" type="slidenum">
              <a:rPr lang="es-MX" smtClean="0"/>
              <a:t>41</a:t>
            </a:fld>
            <a:endParaRPr lang="es-MX"/>
          </a:p>
        </p:txBody>
      </p:sp>
      <p:sp>
        <p:nvSpPr>
          <p:cNvPr id="11" name="CuadroTexto 10">
            <a:extLst>
              <a:ext uri="{FF2B5EF4-FFF2-40B4-BE49-F238E27FC236}">
                <a16:creationId xmlns:a16="http://schemas.microsoft.com/office/drawing/2014/main" id="{DADD13E9-0655-3CE6-A9A0-63338E376038}"/>
              </a:ext>
            </a:extLst>
          </p:cNvPr>
          <p:cNvSpPr txBox="1"/>
          <p:nvPr/>
        </p:nvSpPr>
        <p:spPr>
          <a:xfrm>
            <a:off x="1238703" y="6098600"/>
            <a:ext cx="9714591" cy="282385"/>
          </a:xfrm>
          <a:prstGeom prst="rect">
            <a:avLst/>
          </a:prstGeom>
          <a:noFill/>
          <a:ln>
            <a:solidFill>
              <a:schemeClr val="bg1">
                <a:lumMod val="85000"/>
              </a:schemeClr>
            </a:solidFill>
          </a:ln>
        </p:spPr>
        <p:txBody>
          <a:bodyPr wrap="square" rtlCol="0">
            <a:spAutoFit/>
          </a:bodyPr>
          <a:lstStyle/>
          <a:p>
            <a:pPr algn="ctr"/>
            <a:r>
              <a:rPr lang="es-ES" sz="1235" i="1" dirty="0">
                <a:solidFill>
                  <a:schemeClr val="bg1">
                    <a:lumMod val="65000"/>
                  </a:schemeClr>
                </a:solidFill>
                <a:latin typeface="Playfair Display" panose="00000500000000000000" pitchFamily="50" charset="0"/>
              </a:rPr>
              <a:t>Hemos analizado sus menciones y extraído emojis para ayudarle a calibrar el estado de ánimo de sus conversaciones.</a:t>
            </a:r>
            <a:endParaRPr lang="es-MX" sz="1235" i="1" dirty="0">
              <a:solidFill>
                <a:schemeClr val="bg1">
                  <a:lumMod val="65000"/>
                </a:schemeClr>
              </a:solidFill>
              <a:latin typeface="Playfair Display" panose="00000500000000000000" pitchFamily="50" charset="0"/>
            </a:endParaRPr>
          </a:p>
        </p:txBody>
      </p:sp>
      <p:pic>
        <p:nvPicPr>
          <p:cNvPr id="4" name="Imagen 3" descr="Imagen que contiene Diagrama&#10;&#10;El contenido generado por IA puede ser incorrecto.">
            <a:extLst>
              <a:ext uri="{FF2B5EF4-FFF2-40B4-BE49-F238E27FC236}">
                <a16:creationId xmlns:a16="http://schemas.microsoft.com/office/drawing/2014/main" id="{C1FEF02B-85C3-7E4F-CCAE-8B119B15E6D2}"/>
              </a:ext>
            </a:extLst>
          </p:cNvPr>
          <p:cNvPicPr>
            <a:picLocks noChangeAspect="1"/>
          </p:cNvPicPr>
          <p:nvPr/>
        </p:nvPicPr>
        <p:blipFill>
          <a:blip r:embed="rId2"/>
          <a:srcRect l="4891" t="11544" r="3933" b="10957"/>
          <a:stretch/>
        </p:blipFill>
        <p:spPr>
          <a:xfrm>
            <a:off x="3009899" y="1275649"/>
            <a:ext cx="6172201" cy="4306702"/>
          </a:xfrm>
          <a:prstGeom prst="rect">
            <a:avLst/>
          </a:prstGeom>
        </p:spPr>
      </p:pic>
    </p:spTree>
    <p:extLst>
      <p:ext uri="{BB962C8B-B14F-4D97-AF65-F5344CB8AC3E}">
        <p14:creationId xmlns:p14="http://schemas.microsoft.com/office/powerpoint/2010/main" val="3602091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46F7E-FBF6-34EC-19C3-44E4AB2513BE}"/>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20FF0D77-20D4-8E0C-2F51-A732EF734330}"/>
              </a:ext>
            </a:extLst>
          </p:cNvPr>
          <p:cNvSpPr txBox="1"/>
          <p:nvPr/>
        </p:nvSpPr>
        <p:spPr>
          <a:xfrm>
            <a:off x="0" y="288494"/>
            <a:ext cx="12191999" cy="635559"/>
          </a:xfrm>
          <a:prstGeom prst="rect">
            <a:avLst/>
          </a:prstGeom>
          <a:noFill/>
        </p:spPr>
        <p:txBody>
          <a:bodyPr wrap="square" rtlCol="0">
            <a:spAutoFit/>
          </a:bodyPr>
          <a:lstStyle/>
          <a:p>
            <a:pPr algn="ctr"/>
            <a:r>
              <a:rPr lang="es-ES" sz="3530" dirty="0">
                <a:latin typeface="Lato Hairline" panose="020F0202020204030203" pitchFamily="34" charset="0"/>
              </a:rPr>
              <a:t>CONTEXTO DE UNA DISCUSIÓN</a:t>
            </a:r>
          </a:p>
        </p:txBody>
      </p:sp>
      <p:sp>
        <p:nvSpPr>
          <p:cNvPr id="3" name="Marcador de número de diapositiva 2">
            <a:extLst>
              <a:ext uri="{FF2B5EF4-FFF2-40B4-BE49-F238E27FC236}">
                <a16:creationId xmlns:a16="http://schemas.microsoft.com/office/drawing/2014/main" id="{D0FD3007-0F20-6263-0994-753BE7057B68}"/>
              </a:ext>
            </a:extLst>
          </p:cNvPr>
          <p:cNvSpPr>
            <a:spLocks noGrp="1"/>
          </p:cNvSpPr>
          <p:nvPr>
            <p:ph type="sldNum" sz="quarter" idx="12"/>
          </p:nvPr>
        </p:nvSpPr>
        <p:spPr/>
        <p:txBody>
          <a:bodyPr/>
          <a:lstStyle/>
          <a:p>
            <a:fld id="{BCD50E75-C482-D349-A535-D00DC07670B7}" type="slidenum">
              <a:rPr lang="es-MX" smtClean="0"/>
              <a:t>42</a:t>
            </a:fld>
            <a:endParaRPr lang="es-MX"/>
          </a:p>
        </p:txBody>
      </p:sp>
      <p:sp>
        <p:nvSpPr>
          <p:cNvPr id="4" name="CuadroTexto 3">
            <a:extLst>
              <a:ext uri="{FF2B5EF4-FFF2-40B4-BE49-F238E27FC236}">
                <a16:creationId xmlns:a16="http://schemas.microsoft.com/office/drawing/2014/main" id="{E761472D-7B61-55C3-616F-63815F4FD96A}"/>
              </a:ext>
            </a:extLst>
          </p:cNvPr>
          <p:cNvSpPr txBox="1"/>
          <p:nvPr/>
        </p:nvSpPr>
        <p:spPr>
          <a:xfrm>
            <a:off x="5984111" y="1372026"/>
            <a:ext cx="5871796" cy="3990836"/>
          </a:xfrm>
          <a:prstGeom prst="rect">
            <a:avLst/>
          </a:prstGeom>
          <a:noFill/>
        </p:spPr>
        <p:txBody>
          <a:bodyPr wrap="square" rtlCol="0">
            <a:spAutoFit/>
          </a:bodyPr>
          <a:lstStyle/>
          <a:p>
            <a:pPr algn="just">
              <a:spcAft>
                <a:spcPts val="1588"/>
              </a:spcAft>
            </a:pPr>
            <a:r>
              <a:rPr lang="es-ES" sz="1600" dirty="0">
                <a:latin typeface="Roboto Thin" panose="02000000000000000000" pitchFamily="2" charset="0"/>
                <a:ea typeface="Roboto Thin" panose="02000000000000000000" pitchFamily="2" charset="0"/>
                <a:cs typeface="Roboto Thin" panose="02000000000000000000" pitchFamily="2" charset="0"/>
              </a:rPr>
              <a:t>Es una nube de palabras con los términos más usados en publicaciones donde aparece la frase “Semana de la moto”.</a:t>
            </a:r>
          </a:p>
          <a:p>
            <a:pPr algn="just">
              <a:spcAft>
                <a:spcPts val="1588"/>
              </a:spcAft>
            </a:pPr>
            <a:r>
              <a:rPr lang="es-ES" sz="1600" dirty="0">
                <a:latin typeface="Roboto Thin" panose="02000000000000000000" pitchFamily="2" charset="0"/>
                <a:ea typeface="Roboto Thin" panose="02000000000000000000" pitchFamily="2" charset="0"/>
                <a:cs typeface="Roboto Thin" panose="02000000000000000000" pitchFamily="2" charset="0"/>
              </a:rPr>
              <a:t>El tamaño de cada palabra indica qué tan frecuente es:</a:t>
            </a:r>
          </a:p>
          <a:p>
            <a:pPr marL="800100" lvl="1" indent="-342900" algn="just">
              <a:spcAft>
                <a:spcPts val="1588"/>
              </a:spcAft>
              <a:buFont typeface="Arial" panose="020B0604020202020204" pitchFamily="34" charset="0"/>
              <a:buChar char="•"/>
            </a:pPr>
            <a:r>
              <a:rPr lang="es-ES" sz="1600" dirty="0">
                <a:latin typeface="Roboto Thin" panose="02000000000000000000" pitchFamily="2" charset="0"/>
                <a:ea typeface="Roboto Thin" panose="02000000000000000000" pitchFamily="2" charset="0"/>
                <a:cs typeface="Roboto Thin" panose="02000000000000000000" pitchFamily="2" charset="0"/>
              </a:rPr>
              <a:t>Entre más grande, más veces fue mencionada.</a:t>
            </a:r>
          </a:p>
          <a:p>
            <a:pPr algn="just">
              <a:spcAft>
                <a:spcPts val="1588"/>
              </a:spcAft>
            </a:pPr>
            <a:r>
              <a:rPr lang="es-ES" sz="1600" dirty="0">
                <a:latin typeface="Roboto Thin" panose="02000000000000000000" pitchFamily="2" charset="0"/>
                <a:ea typeface="Roboto Thin" panose="02000000000000000000" pitchFamily="2" charset="0"/>
                <a:cs typeface="Roboto Thin" panose="02000000000000000000" pitchFamily="2" charset="0"/>
              </a:rPr>
              <a:t>El color indica el sentimiento:</a:t>
            </a:r>
          </a:p>
          <a:p>
            <a:pPr marL="800100" lvl="1" indent="-342900" algn="just">
              <a:spcAft>
                <a:spcPts val="1588"/>
              </a:spcAft>
              <a:buFont typeface="Arial" panose="020B0604020202020204" pitchFamily="34" charset="0"/>
              <a:buChar char="•"/>
            </a:pPr>
            <a:r>
              <a:rPr lang="es-ES" sz="1600" dirty="0">
                <a:latin typeface="Roboto Thin" panose="02000000000000000000" pitchFamily="2" charset="0"/>
                <a:ea typeface="Roboto Thin" panose="02000000000000000000" pitchFamily="2" charset="0"/>
                <a:cs typeface="Roboto Thin" panose="02000000000000000000" pitchFamily="2" charset="0"/>
              </a:rPr>
              <a:t>Verde: Se menciona en un contexto positivo.</a:t>
            </a:r>
          </a:p>
          <a:p>
            <a:pPr marL="800100" lvl="1" indent="-342900" algn="just">
              <a:spcAft>
                <a:spcPts val="1588"/>
              </a:spcAft>
              <a:buFont typeface="Arial" panose="020B0604020202020204" pitchFamily="34" charset="0"/>
              <a:buChar char="•"/>
            </a:pPr>
            <a:r>
              <a:rPr lang="es-ES" sz="1600" dirty="0">
                <a:latin typeface="Roboto Thin" panose="02000000000000000000" pitchFamily="2" charset="0"/>
                <a:ea typeface="Roboto Thin" panose="02000000000000000000" pitchFamily="2" charset="0"/>
                <a:cs typeface="Roboto Thin" panose="02000000000000000000" pitchFamily="2" charset="0"/>
              </a:rPr>
              <a:t>Rojo: Indica sentimientos negativos.</a:t>
            </a:r>
          </a:p>
          <a:p>
            <a:pPr marL="800100" lvl="1" indent="-342900" algn="just">
              <a:spcAft>
                <a:spcPts val="1588"/>
              </a:spcAft>
              <a:buFont typeface="Arial" panose="020B0604020202020204" pitchFamily="34" charset="0"/>
              <a:buChar char="•"/>
            </a:pPr>
            <a:r>
              <a:rPr lang="es-ES" sz="1600" dirty="0">
                <a:latin typeface="Roboto Thin" panose="02000000000000000000" pitchFamily="2" charset="0"/>
                <a:ea typeface="Roboto Thin" panose="02000000000000000000" pitchFamily="2" charset="0"/>
                <a:cs typeface="Roboto Thin" panose="02000000000000000000" pitchFamily="2" charset="0"/>
              </a:rPr>
              <a:t>Gris: Muestra un contexto neutros.</a:t>
            </a:r>
          </a:p>
          <a:p>
            <a:pPr algn="just">
              <a:spcAft>
                <a:spcPts val="1588"/>
              </a:spcAft>
            </a:pPr>
            <a:r>
              <a:rPr lang="es-ES" sz="1600" dirty="0">
                <a:latin typeface="Roboto Thin" panose="02000000000000000000" pitchFamily="2" charset="0"/>
                <a:ea typeface="Roboto Thin" panose="02000000000000000000" pitchFamily="2" charset="0"/>
                <a:cs typeface="Roboto Thin" panose="02000000000000000000" pitchFamily="2" charset="0"/>
              </a:rPr>
              <a:t>Esta imagen nos ayuda a entender cómo se habla del tema y qué emociones genera en la conversación pública.</a:t>
            </a:r>
          </a:p>
        </p:txBody>
      </p:sp>
      <p:sp>
        <p:nvSpPr>
          <p:cNvPr id="5" name="CuadroTexto 4">
            <a:extLst>
              <a:ext uri="{FF2B5EF4-FFF2-40B4-BE49-F238E27FC236}">
                <a16:creationId xmlns:a16="http://schemas.microsoft.com/office/drawing/2014/main" id="{C6255F63-0F69-D7DF-EB12-C794E0B97711}"/>
              </a:ext>
            </a:extLst>
          </p:cNvPr>
          <p:cNvSpPr txBox="1"/>
          <p:nvPr/>
        </p:nvSpPr>
        <p:spPr>
          <a:xfrm>
            <a:off x="1238703" y="6206600"/>
            <a:ext cx="9714591" cy="282385"/>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Investigación realizada por  Ideas Frescas</a:t>
            </a:r>
          </a:p>
        </p:txBody>
      </p:sp>
      <p:pic>
        <p:nvPicPr>
          <p:cNvPr id="6" name="Imagen 5" descr="Texto&#10;&#10;El contenido generado por IA puede ser incorrecto.">
            <a:extLst>
              <a:ext uri="{FF2B5EF4-FFF2-40B4-BE49-F238E27FC236}">
                <a16:creationId xmlns:a16="http://schemas.microsoft.com/office/drawing/2014/main" id="{8F9109CC-160A-65BF-4C55-C4F2E4B59F1E}"/>
              </a:ext>
            </a:extLst>
          </p:cNvPr>
          <p:cNvPicPr>
            <a:picLocks noChangeAspect="1"/>
          </p:cNvPicPr>
          <p:nvPr/>
        </p:nvPicPr>
        <p:blipFill>
          <a:blip r:embed="rId2"/>
          <a:stretch>
            <a:fillRect/>
          </a:stretch>
        </p:blipFill>
        <p:spPr>
          <a:xfrm>
            <a:off x="209962" y="1372026"/>
            <a:ext cx="5774149" cy="4232338"/>
          </a:xfrm>
          <a:prstGeom prst="rect">
            <a:avLst/>
          </a:prstGeom>
        </p:spPr>
      </p:pic>
    </p:spTree>
    <p:extLst>
      <p:ext uri="{BB962C8B-B14F-4D97-AF65-F5344CB8AC3E}">
        <p14:creationId xmlns:p14="http://schemas.microsoft.com/office/powerpoint/2010/main" val="1478256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6647E-0B60-0152-D7B7-CAF2726956F9}"/>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D17EA08D-42A3-9318-F8AA-32847B9704C7}"/>
              </a:ext>
            </a:extLst>
          </p:cNvPr>
          <p:cNvSpPr txBox="1"/>
          <p:nvPr/>
        </p:nvSpPr>
        <p:spPr>
          <a:xfrm>
            <a:off x="0" y="312499"/>
            <a:ext cx="12191999" cy="635559"/>
          </a:xfrm>
          <a:prstGeom prst="rect">
            <a:avLst/>
          </a:prstGeom>
          <a:noFill/>
        </p:spPr>
        <p:txBody>
          <a:bodyPr wrap="square" rtlCol="0">
            <a:spAutoFit/>
          </a:bodyPr>
          <a:lstStyle/>
          <a:p>
            <a:pPr algn="ctr"/>
            <a:r>
              <a:rPr lang="es-MX" sz="3530" dirty="0">
                <a:latin typeface="Lato Hairline" panose="020F0202020204030203" pitchFamily="34" charset="0"/>
              </a:rPr>
              <a:t>PALABRA CLAVE PARA INVESTIGACIÓN</a:t>
            </a:r>
          </a:p>
        </p:txBody>
      </p:sp>
      <p:sp>
        <p:nvSpPr>
          <p:cNvPr id="3" name="Marcador de número de diapositiva 2">
            <a:extLst>
              <a:ext uri="{FF2B5EF4-FFF2-40B4-BE49-F238E27FC236}">
                <a16:creationId xmlns:a16="http://schemas.microsoft.com/office/drawing/2014/main" id="{27325848-B3AD-08D4-6BD9-AE612AE2BB9C}"/>
              </a:ext>
            </a:extLst>
          </p:cNvPr>
          <p:cNvSpPr>
            <a:spLocks noGrp="1"/>
          </p:cNvSpPr>
          <p:nvPr>
            <p:ph type="sldNum" sz="quarter" idx="12"/>
          </p:nvPr>
        </p:nvSpPr>
        <p:spPr/>
        <p:txBody>
          <a:bodyPr/>
          <a:lstStyle/>
          <a:p>
            <a:fld id="{BCD50E75-C482-D349-A535-D00DC07670B7}" type="slidenum">
              <a:rPr lang="es-MX" smtClean="0"/>
              <a:t>43</a:t>
            </a:fld>
            <a:endParaRPr lang="es-MX"/>
          </a:p>
        </p:txBody>
      </p:sp>
      <p:sp>
        <p:nvSpPr>
          <p:cNvPr id="254" name="CuadroTexto 253">
            <a:extLst>
              <a:ext uri="{FF2B5EF4-FFF2-40B4-BE49-F238E27FC236}">
                <a16:creationId xmlns:a16="http://schemas.microsoft.com/office/drawing/2014/main" id="{54EACE2F-523B-B457-77C0-2FF505B1C2EF}"/>
              </a:ext>
            </a:extLst>
          </p:cNvPr>
          <p:cNvSpPr txBox="1"/>
          <p:nvPr/>
        </p:nvSpPr>
        <p:spPr>
          <a:xfrm>
            <a:off x="1238703" y="6062600"/>
            <a:ext cx="9714591" cy="282385"/>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Investigación realizada por  Ideas Frescas</a:t>
            </a:r>
          </a:p>
        </p:txBody>
      </p:sp>
      <p:sp>
        <p:nvSpPr>
          <p:cNvPr id="4" name="CuadroTexto 3">
            <a:extLst>
              <a:ext uri="{FF2B5EF4-FFF2-40B4-BE49-F238E27FC236}">
                <a16:creationId xmlns:a16="http://schemas.microsoft.com/office/drawing/2014/main" id="{D7EA6404-3437-0ABC-7256-EB6B6105EFE7}"/>
              </a:ext>
            </a:extLst>
          </p:cNvPr>
          <p:cNvSpPr txBox="1"/>
          <p:nvPr/>
        </p:nvSpPr>
        <p:spPr>
          <a:xfrm>
            <a:off x="1586294" y="1277132"/>
            <a:ext cx="5779705" cy="2542684"/>
          </a:xfrm>
          <a:prstGeom prst="rect">
            <a:avLst/>
          </a:prstGeom>
          <a:noFill/>
        </p:spPr>
        <p:txBody>
          <a:bodyPr wrap="square" rtlCol="0">
            <a:spAutoFit/>
          </a:bodyPr>
          <a:lstStyle/>
          <a:p>
            <a:pPr marL="473474" indent="-473474">
              <a:spcAft>
                <a:spcPts val="1588"/>
              </a:spcAft>
              <a:buFont typeface="Arial" panose="020B0604020202020204" pitchFamily="34" charset="0"/>
              <a:buChar char="•"/>
            </a:pPr>
            <a:r>
              <a:rPr lang="es-ES_tradnl" sz="2118" dirty="0">
                <a:latin typeface="Roboto Thin" panose="02000000000000000000" pitchFamily="2" charset="0"/>
                <a:ea typeface="Roboto Thin" panose="02000000000000000000" pitchFamily="2" charset="0"/>
                <a:cs typeface="Roboto Thin" panose="02000000000000000000" pitchFamily="2" charset="0"/>
              </a:rPr>
              <a:t>Semana de la moto.</a:t>
            </a:r>
          </a:p>
          <a:p>
            <a:pPr marL="473474" indent="-473474">
              <a:spcAft>
                <a:spcPts val="1588"/>
              </a:spcAft>
              <a:buFont typeface="Arial" panose="020B0604020202020204" pitchFamily="34" charset="0"/>
              <a:buChar char="•"/>
            </a:pPr>
            <a:r>
              <a:rPr lang="es-ES_tradnl" sz="2118" dirty="0">
                <a:latin typeface="Roboto Thin" panose="02000000000000000000" pitchFamily="2" charset="0"/>
                <a:ea typeface="Roboto Thin" panose="02000000000000000000" pitchFamily="2" charset="0"/>
                <a:cs typeface="Roboto Thin" panose="02000000000000000000" pitchFamily="2" charset="0"/>
              </a:rPr>
              <a:t>Moto</a:t>
            </a:r>
          </a:p>
          <a:p>
            <a:pPr marL="473474" indent="-473474">
              <a:spcAft>
                <a:spcPts val="1588"/>
              </a:spcAft>
              <a:buFont typeface="Arial" panose="020B0604020202020204" pitchFamily="34" charset="0"/>
              <a:buChar char="•"/>
            </a:pPr>
            <a:r>
              <a:rPr lang="es-ES_tradnl" sz="2118" dirty="0" err="1">
                <a:latin typeface="Roboto Thin" panose="02000000000000000000" pitchFamily="2" charset="0"/>
                <a:ea typeface="Roboto Thin" panose="02000000000000000000" pitchFamily="2" charset="0"/>
                <a:cs typeface="Roboto Thin" panose="02000000000000000000" pitchFamily="2" charset="0"/>
              </a:rPr>
              <a:t>Biker</a:t>
            </a:r>
            <a:endParaRPr lang="es-ES_tradnl" sz="2118" dirty="0">
              <a:latin typeface="Roboto Thin" panose="02000000000000000000" pitchFamily="2" charset="0"/>
              <a:ea typeface="Roboto Thin" panose="02000000000000000000" pitchFamily="2" charset="0"/>
              <a:cs typeface="Roboto Thin" panose="02000000000000000000" pitchFamily="2" charset="0"/>
            </a:endParaRPr>
          </a:p>
          <a:p>
            <a:pPr marL="473474" indent="-473474">
              <a:spcAft>
                <a:spcPts val="1588"/>
              </a:spcAft>
              <a:buFont typeface="Arial" panose="020B0604020202020204" pitchFamily="34" charset="0"/>
              <a:buChar char="•"/>
            </a:pPr>
            <a:r>
              <a:rPr lang="es-ES_tradnl" sz="2118" dirty="0">
                <a:latin typeface="Roboto Thin" panose="02000000000000000000" pitchFamily="2" charset="0"/>
                <a:ea typeface="Roboto Thin" panose="02000000000000000000" pitchFamily="2" charset="0"/>
                <a:cs typeface="Roboto Thin" panose="02000000000000000000" pitchFamily="2" charset="0"/>
              </a:rPr>
              <a:t>Semana internacional de la Moto</a:t>
            </a:r>
          </a:p>
          <a:p>
            <a:pPr marL="473474" indent="-473474">
              <a:spcAft>
                <a:spcPts val="1588"/>
              </a:spcAft>
              <a:buFont typeface="Arial" panose="020B0604020202020204" pitchFamily="34" charset="0"/>
              <a:buChar char="•"/>
            </a:pPr>
            <a:endParaRPr lang="es-ES_tradnl" sz="2118" dirty="0">
              <a:latin typeface="Roboto Thin" panose="02000000000000000000" pitchFamily="2" charset="0"/>
              <a:ea typeface="Roboto Thin" panose="02000000000000000000" pitchFamily="2" charset="0"/>
              <a:cs typeface="Roboto Thin" panose="02000000000000000000" pitchFamily="2" charset="0"/>
            </a:endParaRPr>
          </a:p>
        </p:txBody>
      </p:sp>
    </p:spTree>
    <p:extLst>
      <p:ext uri="{BB962C8B-B14F-4D97-AF65-F5344CB8AC3E}">
        <p14:creationId xmlns:p14="http://schemas.microsoft.com/office/powerpoint/2010/main" val="16785673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545977" y="3958783"/>
            <a:ext cx="9100046" cy="841582"/>
          </a:xfrm>
          <a:prstGeom prst="rect">
            <a:avLst/>
          </a:prstGeom>
        </p:spPr>
        <p:txBody>
          <a:bodyPr lIns="74746" tIns="37373" rIns="74746" bIns="37373"/>
          <a:lstStyle>
            <a:lvl1pPr algn="ctr" defTabSz="587756" rtl="0" eaLnBrk="1" latinLnBrk="0" hangingPunct="1">
              <a:spcBef>
                <a:spcPct val="0"/>
              </a:spcBef>
              <a:buNone/>
              <a:defRPr sz="5700" kern="1200">
                <a:solidFill>
                  <a:schemeClr val="tx1"/>
                </a:solidFill>
                <a:latin typeface="+mj-lt"/>
                <a:ea typeface="+mj-ea"/>
                <a:cs typeface="+mj-cs"/>
              </a:defRPr>
            </a:lvl1pPr>
          </a:lstStyle>
          <a:p>
            <a:pPr>
              <a:lnSpc>
                <a:spcPct val="70000"/>
              </a:lnSpc>
            </a:pPr>
            <a:r>
              <a:rPr lang="es-ES_tradnl" sz="5396" dirty="0">
                <a:solidFill>
                  <a:schemeClr val="bg1"/>
                </a:solidFill>
                <a:latin typeface="Stajn Pro Light"/>
                <a:cs typeface="Stajn Pro Light"/>
              </a:rPr>
              <a:t>Una cita a ciegas...</a:t>
            </a:r>
          </a:p>
        </p:txBody>
      </p:sp>
      <p:pic>
        <p:nvPicPr>
          <p:cNvPr id="5" name="Imagen 4">
            <a:extLst>
              <a:ext uri="{FF2B5EF4-FFF2-40B4-BE49-F238E27FC236}">
                <a16:creationId xmlns:a16="http://schemas.microsoft.com/office/drawing/2014/main" id="{1C867569-260A-1D41-8370-C8E97343F4B1}"/>
              </a:ext>
            </a:extLst>
          </p:cNvPr>
          <p:cNvPicPr>
            <a:picLocks noChangeAspect="1"/>
          </p:cNvPicPr>
          <p:nvPr/>
        </p:nvPicPr>
        <p:blipFill rotWithShape="1">
          <a:blip r:embed="rId2"/>
          <a:srcRect l="23346" b="26076"/>
          <a:stretch/>
        </p:blipFill>
        <p:spPr>
          <a:xfrm>
            <a:off x="-505826" y="-499608"/>
            <a:ext cx="13203653" cy="7857216"/>
          </a:xfrm>
          <a:prstGeom prst="rect">
            <a:avLst/>
          </a:prstGeom>
          <a:solidFill>
            <a:srgbClr val="6BC5E9"/>
          </a:solidFill>
        </p:spPr>
      </p:pic>
      <p:sp>
        <p:nvSpPr>
          <p:cNvPr id="6" name="Text Box 4">
            <a:extLst>
              <a:ext uri="{FF2B5EF4-FFF2-40B4-BE49-F238E27FC236}">
                <a16:creationId xmlns:a16="http://schemas.microsoft.com/office/drawing/2014/main" id="{8610E1FF-F1CB-3143-A835-AC77A476B979}"/>
              </a:ext>
            </a:extLst>
          </p:cNvPr>
          <p:cNvSpPr txBox="1">
            <a:spLocks noChangeArrowheads="1"/>
          </p:cNvSpPr>
          <p:nvPr/>
        </p:nvSpPr>
        <p:spPr bwMode="auto">
          <a:xfrm>
            <a:off x="5095301" y="1208961"/>
            <a:ext cx="6651708" cy="3449114"/>
          </a:xfrm>
          <a:prstGeom prst="roundRect">
            <a:avLst>
              <a:gd name="adj" fmla="val 0"/>
            </a:avLst>
          </a:prstGeom>
          <a:noFill/>
          <a:ln>
            <a:noFill/>
          </a:ln>
        </p:spPr>
        <p:txBody>
          <a:bodyPr wrap="square" lIns="102138" tIns="51068" rIns="102138" bIns="51068">
            <a:spAutoFit/>
          </a:bodyPr>
          <a:lstStyle>
            <a:lvl1pPr eaLnBrk="0" hangingPunct="0">
              <a:defRPr sz="2400">
                <a:solidFill>
                  <a:schemeClr val="tx1"/>
                </a:solidFill>
                <a:latin typeface="Apple Garamond" charset="0"/>
                <a:ea typeface="ＭＳ Ｐゴシック" charset="0"/>
                <a:cs typeface="ＭＳ Ｐゴシック" charset="0"/>
              </a:defRPr>
            </a:lvl1pPr>
            <a:lvl2pPr marL="742950" indent="-285750" eaLnBrk="0" hangingPunct="0">
              <a:defRPr sz="2400">
                <a:solidFill>
                  <a:schemeClr val="tx1"/>
                </a:solidFill>
                <a:latin typeface="Apple Garamond" charset="0"/>
                <a:ea typeface="ＭＳ Ｐゴシック" charset="0"/>
              </a:defRPr>
            </a:lvl2pPr>
            <a:lvl3pPr marL="1143000" indent="-228600" eaLnBrk="0" hangingPunct="0">
              <a:defRPr sz="2400">
                <a:solidFill>
                  <a:schemeClr val="tx1"/>
                </a:solidFill>
                <a:latin typeface="Apple Garamond" charset="0"/>
                <a:ea typeface="ＭＳ Ｐゴシック" charset="0"/>
              </a:defRPr>
            </a:lvl3pPr>
            <a:lvl4pPr marL="1600200" indent="-228600" eaLnBrk="0" hangingPunct="0">
              <a:defRPr sz="2400">
                <a:solidFill>
                  <a:schemeClr val="tx1"/>
                </a:solidFill>
                <a:latin typeface="Apple Garamond" charset="0"/>
                <a:ea typeface="ＭＳ Ｐゴシック" charset="0"/>
              </a:defRPr>
            </a:lvl4pPr>
            <a:lvl5pPr marL="2057400" indent="-228600" eaLnBrk="0" hangingPunct="0">
              <a:defRPr sz="2400">
                <a:solidFill>
                  <a:schemeClr val="tx1"/>
                </a:solidFill>
                <a:latin typeface="Apple Garamond" charset="0"/>
                <a:ea typeface="ＭＳ Ｐゴシック" charset="0"/>
              </a:defRPr>
            </a:lvl5pPr>
            <a:lvl6pPr marL="2514600" indent="-228600" eaLnBrk="0" fontAlgn="base" hangingPunct="0">
              <a:spcBef>
                <a:spcPct val="0"/>
              </a:spcBef>
              <a:spcAft>
                <a:spcPct val="0"/>
              </a:spcAft>
              <a:defRPr sz="2400">
                <a:solidFill>
                  <a:schemeClr val="tx1"/>
                </a:solidFill>
                <a:latin typeface="Apple Garamond" charset="0"/>
                <a:ea typeface="ＭＳ Ｐゴシック" charset="0"/>
              </a:defRPr>
            </a:lvl6pPr>
            <a:lvl7pPr marL="2971800" indent="-228600" eaLnBrk="0" fontAlgn="base" hangingPunct="0">
              <a:spcBef>
                <a:spcPct val="0"/>
              </a:spcBef>
              <a:spcAft>
                <a:spcPct val="0"/>
              </a:spcAft>
              <a:defRPr sz="2400">
                <a:solidFill>
                  <a:schemeClr val="tx1"/>
                </a:solidFill>
                <a:latin typeface="Apple Garamond" charset="0"/>
                <a:ea typeface="ＭＳ Ｐゴシック" charset="0"/>
              </a:defRPr>
            </a:lvl7pPr>
            <a:lvl8pPr marL="3429000" indent="-228600" eaLnBrk="0" fontAlgn="base" hangingPunct="0">
              <a:spcBef>
                <a:spcPct val="0"/>
              </a:spcBef>
              <a:spcAft>
                <a:spcPct val="0"/>
              </a:spcAft>
              <a:defRPr sz="2400">
                <a:solidFill>
                  <a:schemeClr val="tx1"/>
                </a:solidFill>
                <a:latin typeface="Apple Garamond" charset="0"/>
                <a:ea typeface="ＭＳ Ｐゴシック" charset="0"/>
              </a:defRPr>
            </a:lvl8pPr>
            <a:lvl9pPr marL="3886200" indent="-228600" eaLnBrk="0" fontAlgn="base" hangingPunct="0">
              <a:spcBef>
                <a:spcPct val="0"/>
              </a:spcBef>
              <a:spcAft>
                <a:spcPct val="0"/>
              </a:spcAft>
              <a:defRPr sz="2400">
                <a:solidFill>
                  <a:schemeClr val="tx1"/>
                </a:solidFill>
                <a:latin typeface="Apple Garamond" charset="0"/>
                <a:ea typeface="ＭＳ Ｐゴシック" charset="0"/>
              </a:defRPr>
            </a:lvl9pPr>
          </a:lstStyle>
          <a:p>
            <a:pPr eaLnBrk="1" hangingPunct="1">
              <a:lnSpc>
                <a:spcPct val="80000"/>
              </a:lnSpc>
            </a:pPr>
            <a:r>
              <a:rPr lang="es-ES_tradnl" sz="5294" b="1" cap="all" dirty="0">
                <a:solidFill>
                  <a:schemeClr val="bg1"/>
                </a:solidFill>
                <a:latin typeface="Lato" panose="020F0502020204030203" pitchFamily="34" charset="77"/>
                <a:cs typeface="Stajn Pro bold"/>
              </a:rPr>
              <a:t>Ayudamos </a:t>
            </a:r>
          </a:p>
          <a:p>
            <a:pPr eaLnBrk="1" hangingPunct="1">
              <a:lnSpc>
                <a:spcPct val="80000"/>
              </a:lnSpc>
            </a:pPr>
            <a:r>
              <a:rPr lang="es-ES_tradnl" sz="5294" b="1" cap="all" dirty="0">
                <a:solidFill>
                  <a:schemeClr val="bg1"/>
                </a:solidFill>
                <a:latin typeface="Lato" panose="020F0502020204030203" pitchFamily="34" charset="77"/>
                <a:cs typeface="Stajn Pro bold"/>
              </a:rPr>
              <a:t>a que crezcas </a:t>
            </a:r>
          </a:p>
          <a:p>
            <a:pPr eaLnBrk="1" hangingPunct="1">
              <a:lnSpc>
                <a:spcPct val="80000"/>
              </a:lnSpc>
            </a:pPr>
            <a:r>
              <a:rPr lang="es-ES_tradnl" sz="5294" b="1" cap="all" dirty="0">
                <a:solidFill>
                  <a:schemeClr val="bg1"/>
                </a:solidFill>
                <a:latin typeface="Lato" panose="020F0502020204030203" pitchFamily="34" charset="77"/>
                <a:cs typeface="Stajn Pro bold"/>
              </a:rPr>
              <a:t>más rentable...</a:t>
            </a:r>
            <a:endParaRPr lang="es-ES_tradnl" sz="3530" b="1" cap="all" dirty="0">
              <a:solidFill>
                <a:schemeClr val="bg1"/>
              </a:solidFill>
              <a:latin typeface="Lato" panose="020F0502020204030203" pitchFamily="34" charset="77"/>
              <a:cs typeface="Stajn Pro bold"/>
            </a:endParaRPr>
          </a:p>
          <a:p>
            <a:pPr eaLnBrk="1" hangingPunct="1">
              <a:lnSpc>
                <a:spcPct val="80000"/>
              </a:lnSpc>
            </a:pPr>
            <a:r>
              <a:rPr lang="es-ES_tradnl" sz="2824" dirty="0">
                <a:solidFill>
                  <a:schemeClr val="bg1"/>
                </a:solidFill>
                <a:latin typeface="Lato Light" panose="020F0302020204030203" pitchFamily="34" charset="77"/>
                <a:cs typeface="Stajn Pro bold"/>
              </a:rPr>
              <a:t>669.1360900</a:t>
            </a:r>
          </a:p>
          <a:p>
            <a:pPr eaLnBrk="1" hangingPunct="1">
              <a:lnSpc>
                <a:spcPct val="80000"/>
              </a:lnSpc>
            </a:pPr>
            <a:r>
              <a:rPr lang="es-ES_tradnl" sz="2824" dirty="0" err="1">
                <a:solidFill>
                  <a:schemeClr val="bg1"/>
                </a:solidFill>
                <a:latin typeface="Lato Light" panose="020F0302020204030203" pitchFamily="34" charset="77"/>
                <a:cs typeface="Stajn Pro bold"/>
              </a:rPr>
              <a:t>nando@ideasfrescas.com.mx</a:t>
            </a:r>
            <a:endParaRPr lang="es-ES_tradnl" sz="2824" dirty="0">
              <a:solidFill>
                <a:schemeClr val="bg1"/>
              </a:solidFill>
              <a:latin typeface="Lato Light" panose="020F0302020204030203" pitchFamily="34" charset="77"/>
              <a:cs typeface="Stajn Pro bold"/>
            </a:endParaRPr>
          </a:p>
          <a:p>
            <a:pPr eaLnBrk="1" hangingPunct="1">
              <a:lnSpc>
                <a:spcPct val="80000"/>
              </a:lnSpc>
            </a:pPr>
            <a:r>
              <a:rPr lang="es-ES_tradnl" sz="2824" dirty="0" err="1">
                <a:solidFill>
                  <a:schemeClr val="bg1"/>
                </a:solidFill>
                <a:latin typeface="Lato Light" panose="020F0302020204030203" pitchFamily="34" charset="77"/>
                <a:cs typeface="Stajn Pro bold"/>
              </a:rPr>
              <a:t>www.ideasfrescas.com.mx</a:t>
            </a:r>
            <a:endParaRPr lang="es-ES_tradnl" sz="2824" dirty="0">
              <a:solidFill>
                <a:schemeClr val="bg1"/>
              </a:solidFill>
              <a:latin typeface="Lato Light" panose="020F0302020204030203" pitchFamily="34" charset="77"/>
              <a:cs typeface="Stajn Pro bold"/>
            </a:endParaRPr>
          </a:p>
          <a:p>
            <a:pPr eaLnBrk="1" hangingPunct="1">
              <a:lnSpc>
                <a:spcPct val="80000"/>
              </a:lnSpc>
            </a:pPr>
            <a:r>
              <a:rPr lang="es-ES_tradnl" sz="2824" dirty="0">
                <a:solidFill>
                  <a:schemeClr val="bg1"/>
                </a:solidFill>
                <a:latin typeface="Lato Light" panose="020F0302020204030203" pitchFamily="34" charset="77"/>
                <a:cs typeface="Stajn Pro bold"/>
              </a:rPr>
              <a:t>@</a:t>
            </a:r>
            <a:r>
              <a:rPr lang="es-ES_tradnl" sz="2824" dirty="0" err="1">
                <a:solidFill>
                  <a:schemeClr val="bg1"/>
                </a:solidFill>
                <a:latin typeface="Lato Light" panose="020F0302020204030203" pitchFamily="34" charset="77"/>
                <a:cs typeface="Stajn Pro bold"/>
              </a:rPr>
              <a:t>ideasfrescas</a:t>
            </a:r>
            <a:endParaRPr lang="es-ES_tradnl" sz="2824" dirty="0">
              <a:solidFill>
                <a:schemeClr val="bg1"/>
              </a:solidFill>
              <a:latin typeface="Lato Light" panose="020F0302020204030203" pitchFamily="34" charset="77"/>
              <a:cs typeface="Stajn Pro bold"/>
            </a:endParaRPr>
          </a:p>
        </p:txBody>
      </p:sp>
      <p:pic>
        <p:nvPicPr>
          <p:cNvPr id="8" name="Imagen 7">
            <a:extLst>
              <a:ext uri="{FF2B5EF4-FFF2-40B4-BE49-F238E27FC236}">
                <a16:creationId xmlns:a16="http://schemas.microsoft.com/office/drawing/2014/main" id="{F38DFF41-AFA7-E44E-87C4-9DE54987085B}"/>
              </a:ext>
            </a:extLst>
          </p:cNvPr>
          <p:cNvPicPr>
            <a:picLocks noChangeAspect="1"/>
          </p:cNvPicPr>
          <p:nvPr/>
        </p:nvPicPr>
        <p:blipFill rotWithShape="1">
          <a:blip r:embed="rId3"/>
          <a:srcRect t="74667" b="3269"/>
          <a:stretch/>
        </p:blipFill>
        <p:spPr>
          <a:xfrm>
            <a:off x="5217702" y="5304026"/>
            <a:ext cx="2021955" cy="832749"/>
          </a:xfrm>
          <a:prstGeom prst="rect">
            <a:avLst/>
          </a:prstGeom>
        </p:spPr>
      </p:pic>
    </p:spTree>
    <p:extLst>
      <p:ext uri="{BB962C8B-B14F-4D97-AF65-F5344CB8AC3E}">
        <p14:creationId xmlns:p14="http://schemas.microsoft.com/office/powerpoint/2010/main" val="3357936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432AC-35A5-C54D-5BE1-53822C397B3A}"/>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0BFA2D88-BF83-F033-1BA0-E541AAE0216A}"/>
              </a:ext>
            </a:extLst>
          </p:cNvPr>
          <p:cNvSpPr txBox="1"/>
          <p:nvPr/>
        </p:nvSpPr>
        <p:spPr>
          <a:xfrm>
            <a:off x="0" y="291211"/>
            <a:ext cx="12191999" cy="635559"/>
          </a:xfrm>
          <a:prstGeom prst="rect">
            <a:avLst/>
          </a:prstGeom>
          <a:noFill/>
        </p:spPr>
        <p:txBody>
          <a:bodyPr wrap="square" rtlCol="0">
            <a:spAutoFit/>
          </a:bodyPr>
          <a:lstStyle/>
          <a:p>
            <a:pPr lvl="1" algn="ctr"/>
            <a:r>
              <a:rPr lang="es-MX" sz="3530" dirty="0">
                <a:latin typeface="Lato Hairline" panose="020F0202020204030203" pitchFamily="34" charset="0"/>
              </a:rPr>
              <a:t>MENCIONES Y ALCANCE</a:t>
            </a:r>
          </a:p>
        </p:txBody>
      </p:sp>
      <p:sp>
        <p:nvSpPr>
          <p:cNvPr id="3" name="Marcador de número de diapositiva 2">
            <a:extLst>
              <a:ext uri="{FF2B5EF4-FFF2-40B4-BE49-F238E27FC236}">
                <a16:creationId xmlns:a16="http://schemas.microsoft.com/office/drawing/2014/main" id="{110F6ABF-40D8-DA95-C35C-24CFFC439F07}"/>
              </a:ext>
            </a:extLst>
          </p:cNvPr>
          <p:cNvSpPr>
            <a:spLocks noGrp="1"/>
          </p:cNvSpPr>
          <p:nvPr>
            <p:ph type="sldNum" sz="quarter" idx="12"/>
          </p:nvPr>
        </p:nvSpPr>
        <p:spPr/>
        <p:txBody>
          <a:bodyPr/>
          <a:lstStyle/>
          <a:p>
            <a:fld id="{BCD50E75-C482-D349-A535-D00DC07670B7}" type="slidenum">
              <a:rPr lang="es-MX" smtClean="0"/>
              <a:t>5</a:t>
            </a:fld>
            <a:endParaRPr lang="es-MX"/>
          </a:p>
        </p:txBody>
      </p:sp>
      <p:sp>
        <p:nvSpPr>
          <p:cNvPr id="4" name="CuadroTexto 3">
            <a:extLst>
              <a:ext uri="{FF2B5EF4-FFF2-40B4-BE49-F238E27FC236}">
                <a16:creationId xmlns:a16="http://schemas.microsoft.com/office/drawing/2014/main" id="{974A0C3C-E9FD-6573-5906-72DAEDFE1FE8}"/>
              </a:ext>
            </a:extLst>
          </p:cNvPr>
          <p:cNvSpPr txBox="1"/>
          <p:nvPr/>
        </p:nvSpPr>
        <p:spPr>
          <a:xfrm>
            <a:off x="666750" y="6055564"/>
            <a:ext cx="9182100" cy="282385"/>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Investigación realizada por  Ideas Frescas</a:t>
            </a:r>
          </a:p>
        </p:txBody>
      </p:sp>
      <p:sp>
        <p:nvSpPr>
          <p:cNvPr id="5" name="CuadroTexto 4">
            <a:extLst>
              <a:ext uri="{FF2B5EF4-FFF2-40B4-BE49-F238E27FC236}">
                <a16:creationId xmlns:a16="http://schemas.microsoft.com/office/drawing/2014/main" id="{DDF6151C-9FDA-6A4F-F5B1-DBB36BF7A11D}"/>
              </a:ext>
            </a:extLst>
          </p:cNvPr>
          <p:cNvSpPr txBox="1"/>
          <p:nvPr/>
        </p:nvSpPr>
        <p:spPr>
          <a:xfrm>
            <a:off x="3032757" y="858013"/>
            <a:ext cx="6126480" cy="369332"/>
          </a:xfrm>
          <a:prstGeom prst="rect">
            <a:avLst/>
          </a:prstGeom>
          <a:noFill/>
        </p:spPr>
        <p:txBody>
          <a:bodyPr wrap="square">
            <a:spAutoFit/>
          </a:bodyPr>
          <a:lstStyle/>
          <a:p>
            <a:pPr algn="ctr"/>
            <a:r>
              <a:rPr lang="es-MX" sz="1800" i="1" dirty="0">
                <a:solidFill>
                  <a:srgbClr val="FF0000"/>
                </a:solidFill>
                <a:latin typeface="Playfair Display" panose="00000500000000000000" pitchFamily="50" charset="0"/>
              </a:rPr>
              <a:t>Periodo </a:t>
            </a:r>
            <a:r>
              <a:rPr lang="es-MX" i="1" dirty="0">
                <a:solidFill>
                  <a:srgbClr val="FF0000"/>
                </a:solidFill>
                <a:latin typeface="Playfair Display" panose="00000500000000000000" pitchFamily="50" charset="0"/>
              </a:rPr>
              <a:t>a evaluar cuando</a:t>
            </a:r>
            <a:r>
              <a:rPr lang="es-MX" sz="1800" i="1" dirty="0">
                <a:solidFill>
                  <a:srgbClr val="FF0000"/>
                </a:solidFill>
                <a:latin typeface="Playfair Display" panose="00000500000000000000" pitchFamily="50" charset="0"/>
              </a:rPr>
              <a:t> se mencionó ‘Mazatlán’</a:t>
            </a:r>
            <a:endParaRPr lang="es-MX" dirty="0"/>
          </a:p>
        </p:txBody>
      </p:sp>
      <p:graphicFrame>
        <p:nvGraphicFramePr>
          <p:cNvPr id="6" name="Gráfico 5">
            <a:extLst>
              <a:ext uri="{FF2B5EF4-FFF2-40B4-BE49-F238E27FC236}">
                <a16:creationId xmlns:a16="http://schemas.microsoft.com/office/drawing/2014/main" id="{CD37D1C1-828C-94C7-EF88-88EEA8CC0957}"/>
              </a:ext>
            </a:extLst>
          </p:cNvPr>
          <p:cNvGraphicFramePr>
            <a:graphicFrameLocks/>
          </p:cNvGraphicFramePr>
          <p:nvPr>
            <p:extLst>
              <p:ext uri="{D42A27DB-BD31-4B8C-83A1-F6EECF244321}">
                <p14:modId xmlns:p14="http://schemas.microsoft.com/office/powerpoint/2010/main" val="3489272043"/>
              </p:ext>
            </p:extLst>
          </p:nvPr>
        </p:nvGraphicFramePr>
        <p:xfrm>
          <a:off x="134755" y="1227345"/>
          <a:ext cx="10279245" cy="4772643"/>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8">
            <a:extLst>
              <a:ext uri="{FF2B5EF4-FFF2-40B4-BE49-F238E27FC236}">
                <a16:creationId xmlns:a16="http://schemas.microsoft.com/office/drawing/2014/main" id="{6B8F1EAA-FC08-63D2-DF12-24FEFA54E03A}"/>
              </a:ext>
            </a:extLst>
          </p:cNvPr>
          <p:cNvSpPr txBox="1"/>
          <p:nvPr/>
        </p:nvSpPr>
        <p:spPr bwMode="auto">
          <a:xfrm>
            <a:off x="10422139" y="3436424"/>
            <a:ext cx="1769862" cy="376999"/>
          </a:xfrm>
          <a:prstGeom prst="rect">
            <a:avLst/>
          </a:prstGeom>
          <a:noFill/>
          <a:ln w="9525">
            <a:noFill/>
            <a:prstDash val="dot"/>
            <a:miter lim="800000"/>
            <a:headEnd/>
            <a:tailEnd/>
          </a:ln>
        </p:spPr>
        <p:txBody>
          <a:bodyPr wrap="square" lIns="124971" tIns="62486" rIns="124971" bIns="62486" rtlCol="0" anchor="ctr">
            <a:spAutoFit/>
          </a:bodyPr>
          <a:lstStyle/>
          <a:p>
            <a:pPr marL="15875" marR="0" lvl="0" indent="-3175" defTabSz="914400" rtl="0" eaLnBrk="1" fontAlgn="auto" latinLnBrk="0" hangingPunct="1">
              <a:lnSpc>
                <a:spcPct val="80000"/>
              </a:lnSpc>
              <a:spcBef>
                <a:spcPts val="0"/>
              </a:spcBef>
              <a:spcAft>
                <a:spcPts val="0"/>
              </a:spcAft>
              <a:buClrTx/>
              <a:buSzTx/>
              <a:buFontTx/>
              <a:buNone/>
              <a:defRPr/>
            </a:pPr>
            <a:r>
              <a:rPr lang="es-ES_tradnl" sz="2000" b="1" dirty="0">
                <a:solidFill>
                  <a:srgbClr val="002060"/>
                </a:solidFill>
                <a:latin typeface="Lato" panose="020F0502020204030203" pitchFamily="34" charset="77"/>
                <a:ea typeface="Roboto" panose="02000000000000000000" pitchFamily="2" charset="0"/>
                <a:cs typeface="Roboto" panose="02000000000000000000" pitchFamily="2" charset="0"/>
              </a:rPr>
              <a:t>MENCIONES</a:t>
            </a:r>
          </a:p>
        </p:txBody>
      </p:sp>
      <p:sp>
        <p:nvSpPr>
          <p:cNvPr id="10" name="CuadroTexto 9">
            <a:extLst>
              <a:ext uri="{FF2B5EF4-FFF2-40B4-BE49-F238E27FC236}">
                <a16:creationId xmlns:a16="http://schemas.microsoft.com/office/drawing/2014/main" id="{E19CBF13-970D-6B02-9987-BD794D40405B}"/>
              </a:ext>
            </a:extLst>
          </p:cNvPr>
          <p:cNvSpPr txBox="1"/>
          <p:nvPr/>
        </p:nvSpPr>
        <p:spPr bwMode="auto">
          <a:xfrm>
            <a:off x="10422139" y="3852100"/>
            <a:ext cx="1769862" cy="376999"/>
          </a:xfrm>
          <a:prstGeom prst="rect">
            <a:avLst/>
          </a:prstGeom>
          <a:noFill/>
          <a:ln w="9525">
            <a:noFill/>
            <a:prstDash val="dot"/>
            <a:miter lim="800000"/>
            <a:headEnd/>
            <a:tailEnd/>
          </a:ln>
        </p:spPr>
        <p:txBody>
          <a:bodyPr wrap="square" lIns="124971" tIns="62486" rIns="124971" bIns="62486" rtlCol="0" anchor="ctr">
            <a:spAutoFit/>
          </a:bodyPr>
          <a:lstStyle/>
          <a:p>
            <a:pPr marL="15875" marR="0" lvl="0" indent="-3175" defTabSz="914400" rtl="0" eaLnBrk="1" fontAlgn="auto" latinLnBrk="0" hangingPunct="1">
              <a:lnSpc>
                <a:spcPct val="80000"/>
              </a:lnSpc>
              <a:spcBef>
                <a:spcPts val="0"/>
              </a:spcBef>
              <a:spcAft>
                <a:spcPts val="0"/>
              </a:spcAft>
              <a:buClrTx/>
              <a:buSzTx/>
              <a:buFontTx/>
              <a:buNone/>
              <a:defRPr/>
            </a:pPr>
            <a:r>
              <a:rPr lang="es-ES_tradnl" sz="2000" b="1" dirty="0">
                <a:solidFill>
                  <a:schemeClr val="accent2"/>
                </a:solidFill>
                <a:latin typeface="Lato" panose="020F0502020204030203" pitchFamily="34" charset="77"/>
                <a:ea typeface="Roboto" panose="02000000000000000000" pitchFamily="2" charset="0"/>
                <a:cs typeface="Roboto" panose="02000000000000000000" pitchFamily="2" charset="0"/>
              </a:rPr>
              <a:t>ALCANCE</a:t>
            </a:r>
          </a:p>
        </p:txBody>
      </p:sp>
      <p:sp>
        <p:nvSpPr>
          <p:cNvPr id="11" name="CuadroTexto 11">
            <a:extLst>
              <a:ext uri="{FF2B5EF4-FFF2-40B4-BE49-F238E27FC236}">
                <a16:creationId xmlns:a16="http://schemas.microsoft.com/office/drawing/2014/main" id="{1EADBD08-952A-80BA-4AD3-3EA4573B2B6C}"/>
              </a:ext>
            </a:extLst>
          </p:cNvPr>
          <p:cNvSpPr txBox="1"/>
          <p:nvPr/>
        </p:nvSpPr>
        <p:spPr>
          <a:xfrm>
            <a:off x="1942315" y="3713600"/>
            <a:ext cx="1983097" cy="276999"/>
          </a:xfrm>
          <a:prstGeom prst="rect">
            <a:avLst/>
          </a:prstGeom>
          <a:solidFill>
            <a:schemeClr val="bg1"/>
          </a:solidFill>
          <a:ln>
            <a:solidFill>
              <a:schemeClr val="bg1">
                <a:lumMod val="75000"/>
              </a:schemeClr>
            </a:solidFill>
          </a:ln>
        </p:spPr>
        <p:txBody>
          <a:bodyPr wrap="square" rtlCol="0">
            <a:spAutoFit/>
          </a:bodyPr>
          <a:lstStyle>
            <a:defPPr>
              <a:defRPr lang="es-MX"/>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s-MX" sz="1200" dirty="0">
                <a:latin typeface="Playfair Display" panose="00000500000000000000" pitchFamily="2" charset="0"/>
                <a:ea typeface="Roboto Th" pitchFamily="2" charset="0"/>
              </a:rPr>
              <a:t>Inicio semana de la Moto</a:t>
            </a:r>
          </a:p>
        </p:txBody>
      </p:sp>
      <p:cxnSp>
        <p:nvCxnSpPr>
          <p:cNvPr id="12" name="Conector recto de flecha 11">
            <a:extLst>
              <a:ext uri="{FF2B5EF4-FFF2-40B4-BE49-F238E27FC236}">
                <a16:creationId xmlns:a16="http://schemas.microsoft.com/office/drawing/2014/main" id="{3D33CC52-CB6E-8B86-B518-985E34AD49AF}"/>
              </a:ext>
            </a:extLst>
          </p:cNvPr>
          <p:cNvCxnSpPr>
            <a:cxnSpLocks/>
            <a:stCxn id="11" idx="0"/>
          </p:cNvCxnSpPr>
          <p:nvPr/>
        </p:nvCxnSpPr>
        <p:spPr>
          <a:xfrm flipH="1" flipV="1">
            <a:off x="2273300" y="2014538"/>
            <a:ext cx="660564" cy="1699062"/>
          </a:xfrm>
          <a:prstGeom prst="straightConnector1">
            <a:avLst/>
          </a:prstGeom>
          <a:ln w="1270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DC044E52-44A9-773B-EEC9-9DCBE03CA655}"/>
              </a:ext>
            </a:extLst>
          </p:cNvPr>
          <p:cNvCxnSpPr>
            <a:cxnSpLocks/>
            <a:stCxn id="14" idx="2"/>
          </p:cNvCxnSpPr>
          <p:nvPr/>
        </p:nvCxnSpPr>
        <p:spPr>
          <a:xfrm flipH="1">
            <a:off x="4757738" y="2439789"/>
            <a:ext cx="2203082" cy="1519436"/>
          </a:xfrm>
          <a:prstGeom prst="straightConnector1">
            <a:avLst/>
          </a:prstGeom>
          <a:ln w="1270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CuadroTexto 11">
            <a:extLst>
              <a:ext uri="{FF2B5EF4-FFF2-40B4-BE49-F238E27FC236}">
                <a16:creationId xmlns:a16="http://schemas.microsoft.com/office/drawing/2014/main" id="{956FF2D7-4BA2-D2D9-49B6-86341F07E219}"/>
              </a:ext>
            </a:extLst>
          </p:cNvPr>
          <p:cNvSpPr txBox="1"/>
          <p:nvPr/>
        </p:nvSpPr>
        <p:spPr>
          <a:xfrm>
            <a:off x="6095997" y="2162790"/>
            <a:ext cx="1729646" cy="276999"/>
          </a:xfrm>
          <a:prstGeom prst="rect">
            <a:avLst/>
          </a:prstGeom>
          <a:solidFill>
            <a:schemeClr val="bg1"/>
          </a:solidFill>
          <a:ln>
            <a:solidFill>
              <a:schemeClr val="bg1">
                <a:lumMod val="75000"/>
              </a:schemeClr>
            </a:solidFill>
          </a:ln>
        </p:spPr>
        <p:txBody>
          <a:bodyPr wrap="square" rtlCol="0">
            <a:spAutoFit/>
          </a:bodyPr>
          <a:lstStyle>
            <a:defPPr>
              <a:defRPr lang="es-MX"/>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s-MX" sz="1200" dirty="0">
                <a:latin typeface="Playfair Display" panose="00000500000000000000" pitchFamily="2" charset="0"/>
                <a:ea typeface="Roboto Th" pitchFamily="2" charset="0"/>
              </a:rPr>
              <a:t>Fin semana de la Moto</a:t>
            </a:r>
          </a:p>
        </p:txBody>
      </p:sp>
    </p:spTree>
    <p:extLst>
      <p:ext uri="{BB962C8B-B14F-4D97-AF65-F5344CB8AC3E}">
        <p14:creationId xmlns:p14="http://schemas.microsoft.com/office/powerpoint/2010/main" val="3509230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75E10-143A-5CED-EC54-B40E5BC53416}"/>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3128438E-0575-8B10-4ADE-667D320B9A6D}"/>
              </a:ext>
            </a:extLst>
          </p:cNvPr>
          <p:cNvSpPr txBox="1"/>
          <p:nvPr/>
        </p:nvSpPr>
        <p:spPr>
          <a:xfrm>
            <a:off x="0" y="291211"/>
            <a:ext cx="12191999" cy="635559"/>
          </a:xfrm>
          <a:prstGeom prst="rect">
            <a:avLst/>
          </a:prstGeom>
          <a:noFill/>
        </p:spPr>
        <p:txBody>
          <a:bodyPr wrap="square" rtlCol="0">
            <a:spAutoFit/>
          </a:bodyPr>
          <a:lstStyle/>
          <a:p>
            <a:pPr lvl="1" algn="ctr"/>
            <a:r>
              <a:rPr lang="es-MX" sz="3530" dirty="0">
                <a:latin typeface="Lato Hairline" panose="020F0202020204030203" pitchFamily="34" charset="0"/>
              </a:rPr>
              <a:t>MENCIONES Y ALCANCE</a:t>
            </a:r>
          </a:p>
        </p:txBody>
      </p:sp>
      <p:sp>
        <p:nvSpPr>
          <p:cNvPr id="3" name="Marcador de número de diapositiva 2">
            <a:extLst>
              <a:ext uri="{FF2B5EF4-FFF2-40B4-BE49-F238E27FC236}">
                <a16:creationId xmlns:a16="http://schemas.microsoft.com/office/drawing/2014/main" id="{D9161511-57A9-CA08-6105-6D0C39CCCE36}"/>
              </a:ext>
            </a:extLst>
          </p:cNvPr>
          <p:cNvSpPr>
            <a:spLocks noGrp="1"/>
          </p:cNvSpPr>
          <p:nvPr>
            <p:ph type="sldNum" sz="quarter" idx="12"/>
          </p:nvPr>
        </p:nvSpPr>
        <p:spPr/>
        <p:txBody>
          <a:bodyPr/>
          <a:lstStyle/>
          <a:p>
            <a:fld id="{BCD50E75-C482-D349-A535-D00DC07670B7}" type="slidenum">
              <a:rPr lang="es-MX" smtClean="0"/>
              <a:t>6</a:t>
            </a:fld>
            <a:endParaRPr lang="es-MX"/>
          </a:p>
        </p:txBody>
      </p:sp>
      <p:sp>
        <p:nvSpPr>
          <p:cNvPr id="4" name="CuadroTexto 3">
            <a:extLst>
              <a:ext uri="{FF2B5EF4-FFF2-40B4-BE49-F238E27FC236}">
                <a16:creationId xmlns:a16="http://schemas.microsoft.com/office/drawing/2014/main" id="{BDF95DD8-2B05-BF4F-40CE-CD37CC3C1773}"/>
              </a:ext>
            </a:extLst>
          </p:cNvPr>
          <p:cNvSpPr txBox="1"/>
          <p:nvPr/>
        </p:nvSpPr>
        <p:spPr>
          <a:xfrm>
            <a:off x="666750" y="6055564"/>
            <a:ext cx="9182100" cy="282385"/>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Investigación realizada por  Ideas Frescas</a:t>
            </a:r>
          </a:p>
        </p:txBody>
      </p:sp>
      <p:graphicFrame>
        <p:nvGraphicFramePr>
          <p:cNvPr id="6" name="Gráfico 5">
            <a:extLst>
              <a:ext uri="{FF2B5EF4-FFF2-40B4-BE49-F238E27FC236}">
                <a16:creationId xmlns:a16="http://schemas.microsoft.com/office/drawing/2014/main" id="{8404EAA4-EF43-8ED1-E499-33552641E6B5}"/>
              </a:ext>
            </a:extLst>
          </p:cNvPr>
          <p:cNvGraphicFramePr>
            <a:graphicFrameLocks/>
          </p:cNvGraphicFramePr>
          <p:nvPr/>
        </p:nvGraphicFramePr>
        <p:xfrm>
          <a:off x="134755" y="1227345"/>
          <a:ext cx="10279245" cy="4772643"/>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8">
            <a:extLst>
              <a:ext uri="{FF2B5EF4-FFF2-40B4-BE49-F238E27FC236}">
                <a16:creationId xmlns:a16="http://schemas.microsoft.com/office/drawing/2014/main" id="{681BC14A-ADDD-B228-049B-5894173CA7AB}"/>
              </a:ext>
            </a:extLst>
          </p:cNvPr>
          <p:cNvSpPr txBox="1"/>
          <p:nvPr/>
        </p:nvSpPr>
        <p:spPr bwMode="auto">
          <a:xfrm>
            <a:off x="10422139" y="3436424"/>
            <a:ext cx="1769862" cy="376999"/>
          </a:xfrm>
          <a:prstGeom prst="rect">
            <a:avLst/>
          </a:prstGeom>
          <a:noFill/>
          <a:ln w="9525">
            <a:noFill/>
            <a:prstDash val="dot"/>
            <a:miter lim="800000"/>
            <a:headEnd/>
            <a:tailEnd/>
          </a:ln>
        </p:spPr>
        <p:txBody>
          <a:bodyPr wrap="square" lIns="124971" tIns="62486" rIns="124971" bIns="62486" rtlCol="0" anchor="ctr">
            <a:spAutoFit/>
          </a:bodyPr>
          <a:lstStyle/>
          <a:p>
            <a:pPr marL="15875" marR="0" lvl="0" indent="-3175" defTabSz="914400" rtl="0" eaLnBrk="1" fontAlgn="auto" latinLnBrk="0" hangingPunct="1">
              <a:lnSpc>
                <a:spcPct val="80000"/>
              </a:lnSpc>
              <a:spcBef>
                <a:spcPts val="0"/>
              </a:spcBef>
              <a:spcAft>
                <a:spcPts val="0"/>
              </a:spcAft>
              <a:buClrTx/>
              <a:buSzTx/>
              <a:buFontTx/>
              <a:buNone/>
              <a:defRPr/>
            </a:pPr>
            <a:r>
              <a:rPr lang="es-ES_tradnl" sz="2000" b="1" dirty="0">
                <a:solidFill>
                  <a:srgbClr val="002060"/>
                </a:solidFill>
                <a:latin typeface="Lato" panose="020F0502020204030203" pitchFamily="34" charset="77"/>
                <a:ea typeface="Roboto" panose="02000000000000000000" pitchFamily="2" charset="0"/>
                <a:cs typeface="Roboto" panose="02000000000000000000" pitchFamily="2" charset="0"/>
              </a:rPr>
              <a:t>MENCIONES</a:t>
            </a:r>
          </a:p>
        </p:txBody>
      </p:sp>
      <p:sp>
        <p:nvSpPr>
          <p:cNvPr id="10" name="CuadroTexto 9">
            <a:extLst>
              <a:ext uri="{FF2B5EF4-FFF2-40B4-BE49-F238E27FC236}">
                <a16:creationId xmlns:a16="http://schemas.microsoft.com/office/drawing/2014/main" id="{E11AC5C7-958F-8BDB-2152-F847B288BF56}"/>
              </a:ext>
            </a:extLst>
          </p:cNvPr>
          <p:cNvSpPr txBox="1"/>
          <p:nvPr/>
        </p:nvSpPr>
        <p:spPr bwMode="auto">
          <a:xfrm>
            <a:off x="10422139" y="3852100"/>
            <a:ext cx="1769862" cy="376999"/>
          </a:xfrm>
          <a:prstGeom prst="rect">
            <a:avLst/>
          </a:prstGeom>
          <a:noFill/>
          <a:ln w="9525">
            <a:noFill/>
            <a:prstDash val="dot"/>
            <a:miter lim="800000"/>
            <a:headEnd/>
            <a:tailEnd/>
          </a:ln>
        </p:spPr>
        <p:txBody>
          <a:bodyPr wrap="square" lIns="124971" tIns="62486" rIns="124971" bIns="62486" rtlCol="0" anchor="ctr">
            <a:spAutoFit/>
          </a:bodyPr>
          <a:lstStyle/>
          <a:p>
            <a:pPr marL="15875" marR="0" lvl="0" indent="-3175" defTabSz="914400" rtl="0" eaLnBrk="1" fontAlgn="auto" latinLnBrk="0" hangingPunct="1">
              <a:lnSpc>
                <a:spcPct val="80000"/>
              </a:lnSpc>
              <a:spcBef>
                <a:spcPts val="0"/>
              </a:spcBef>
              <a:spcAft>
                <a:spcPts val="0"/>
              </a:spcAft>
              <a:buClrTx/>
              <a:buSzTx/>
              <a:buFontTx/>
              <a:buNone/>
              <a:defRPr/>
            </a:pPr>
            <a:r>
              <a:rPr lang="es-ES_tradnl" sz="2000" b="1" dirty="0">
                <a:solidFill>
                  <a:schemeClr val="accent2"/>
                </a:solidFill>
                <a:latin typeface="Lato" panose="020F0502020204030203" pitchFamily="34" charset="77"/>
                <a:ea typeface="Roboto" panose="02000000000000000000" pitchFamily="2" charset="0"/>
                <a:cs typeface="Roboto" panose="02000000000000000000" pitchFamily="2" charset="0"/>
              </a:rPr>
              <a:t>ALCANCE</a:t>
            </a:r>
          </a:p>
        </p:txBody>
      </p:sp>
      <p:sp>
        <p:nvSpPr>
          <p:cNvPr id="11" name="CuadroTexto 11">
            <a:extLst>
              <a:ext uri="{FF2B5EF4-FFF2-40B4-BE49-F238E27FC236}">
                <a16:creationId xmlns:a16="http://schemas.microsoft.com/office/drawing/2014/main" id="{CF37FC01-13EA-9685-AEAE-120D17BBCBB5}"/>
              </a:ext>
            </a:extLst>
          </p:cNvPr>
          <p:cNvSpPr txBox="1"/>
          <p:nvPr/>
        </p:nvSpPr>
        <p:spPr>
          <a:xfrm>
            <a:off x="1942315" y="3713600"/>
            <a:ext cx="1983097" cy="276999"/>
          </a:xfrm>
          <a:prstGeom prst="rect">
            <a:avLst/>
          </a:prstGeom>
          <a:solidFill>
            <a:schemeClr val="bg1"/>
          </a:solidFill>
          <a:ln>
            <a:solidFill>
              <a:schemeClr val="bg1">
                <a:lumMod val="75000"/>
              </a:schemeClr>
            </a:solidFill>
          </a:ln>
        </p:spPr>
        <p:txBody>
          <a:bodyPr wrap="square" rtlCol="0">
            <a:spAutoFit/>
          </a:bodyPr>
          <a:lstStyle>
            <a:defPPr>
              <a:defRPr lang="es-MX"/>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s-MX" sz="1200" dirty="0">
                <a:latin typeface="Playfair Display" panose="00000500000000000000" pitchFamily="2" charset="0"/>
                <a:ea typeface="Roboto Th" pitchFamily="2" charset="0"/>
              </a:rPr>
              <a:t>Inicio semana de la Moto</a:t>
            </a:r>
          </a:p>
        </p:txBody>
      </p:sp>
      <p:cxnSp>
        <p:nvCxnSpPr>
          <p:cNvPr id="12" name="Conector recto de flecha 11">
            <a:extLst>
              <a:ext uri="{FF2B5EF4-FFF2-40B4-BE49-F238E27FC236}">
                <a16:creationId xmlns:a16="http://schemas.microsoft.com/office/drawing/2014/main" id="{30BF7308-F871-C2EB-4EB2-AE3F0B8BAB8F}"/>
              </a:ext>
            </a:extLst>
          </p:cNvPr>
          <p:cNvCxnSpPr>
            <a:cxnSpLocks/>
            <a:stCxn id="11" idx="0"/>
          </p:cNvCxnSpPr>
          <p:nvPr/>
        </p:nvCxnSpPr>
        <p:spPr>
          <a:xfrm flipH="1" flipV="1">
            <a:off x="2273300" y="2014538"/>
            <a:ext cx="660564" cy="1699062"/>
          </a:xfrm>
          <a:prstGeom prst="straightConnector1">
            <a:avLst/>
          </a:prstGeom>
          <a:ln w="1270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57FC8457-F860-1794-AD96-9ED518358EC7}"/>
              </a:ext>
            </a:extLst>
          </p:cNvPr>
          <p:cNvCxnSpPr>
            <a:cxnSpLocks/>
            <a:stCxn id="14" idx="2"/>
          </p:cNvCxnSpPr>
          <p:nvPr/>
        </p:nvCxnSpPr>
        <p:spPr>
          <a:xfrm flipH="1">
            <a:off x="4757738" y="2439789"/>
            <a:ext cx="2203082" cy="1519436"/>
          </a:xfrm>
          <a:prstGeom prst="straightConnector1">
            <a:avLst/>
          </a:prstGeom>
          <a:ln w="1270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 name="CuadroTexto 11">
            <a:extLst>
              <a:ext uri="{FF2B5EF4-FFF2-40B4-BE49-F238E27FC236}">
                <a16:creationId xmlns:a16="http://schemas.microsoft.com/office/drawing/2014/main" id="{8C75130C-54F5-1068-C9C3-55DA4D6274A6}"/>
              </a:ext>
            </a:extLst>
          </p:cNvPr>
          <p:cNvSpPr txBox="1"/>
          <p:nvPr/>
        </p:nvSpPr>
        <p:spPr>
          <a:xfrm>
            <a:off x="6095997" y="2162790"/>
            <a:ext cx="1729646" cy="276999"/>
          </a:xfrm>
          <a:prstGeom prst="rect">
            <a:avLst/>
          </a:prstGeom>
          <a:solidFill>
            <a:schemeClr val="bg1"/>
          </a:solidFill>
          <a:ln>
            <a:solidFill>
              <a:schemeClr val="bg1">
                <a:lumMod val="75000"/>
              </a:schemeClr>
            </a:solidFill>
          </a:ln>
        </p:spPr>
        <p:txBody>
          <a:bodyPr wrap="square" rtlCol="0">
            <a:spAutoFit/>
          </a:bodyPr>
          <a:lstStyle>
            <a:defPPr>
              <a:defRPr lang="es-MX"/>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s-MX" sz="1200" dirty="0">
                <a:latin typeface="Playfair Display" panose="00000500000000000000" pitchFamily="2" charset="0"/>
                <a:ea typeface="Roboto Th" pitchFamily="2" charset="0"/>
              </a:rPr>
              <a:t>Fin semana de la Moto</a:t>
            </a:r>
          </a:p>
        </p:txBody>
      </p:sp>
      <p:graphicFrame>
        <p:nvGraphicFramePr>
          <p:cNvPr id="15" name="Tabla 14">
            <a:extLst>
              <a:ext uri="{FF2B5EF4-FFF2-40B4-BE49-F238E27FC236}">
                <a16:creationId xmlns:a16="http://schemas.microsoft.com/office/drawing/2014/main" id="{1B08B907-26FC-4850-A7D0-87656AE50C4B}"/>
              </a:ext>
            </a:extLst>
          </p:cNvPr>
          <p:cNvGraphicFramePr>
            <a:graphicFrameLocks noGrp="1"/>
          </p:cNvGraphicFramePr>
          <p:nvPr>
            <p:extLst>
              <p:ext uri="{D42A27DB-BD31-4B8C-83A1-F6EECF244321}">
                <p14:modId xmlns:p14="http://schemas.microsoft.com/office/powerpoint/2010/main" val="2937018694"/>
              </p:ext>
            </p:extLst>
          </p:nvPr>
        </p:nvGraphicFramePr>
        <p:xfrm>
          <a:off x="5757451" y="2095841"/>
          <a:ext cx="4582629" cy="2038957"/>
        </p:xfrm>
        <a:graphic>
          <a:graphicData uri="http://schemas.openxmlformats.org/drawingml/2006/table">
            <a:tbl>
              <a:tblPr/>
              <a:tblGrid>
                <a:gridCol w="1527543">
                  <a:extLst>
                    <a:ext uri="{9D8B030D-6E8A-4147-A177-3AD203B41FA5}">
                      <a16:colId xmlns:a16="http://schemas.microsoft.com/office/drawing/2014/main" val="355498388"/>
                    </a:ext>
                  </a:extLst>
                </a:gridCol>
                <a:gridCol w="1527543">
                  <a:extLst>
                    <a:ext uri="{9D8B030D-6E8A-4147-A177-3AD203B41FA5}">
                      <a16:colId xmlns:a16="http://schemas.microsoft.com/office/drawing/2014/main" val="4064961506"/>
                    </a:ext>
                  </a:extLst>
                </a:gridCol>
                <a:gridCol w="1527543">
                  <a:extLst>
                    <a:ext uri="{9D8B030D-6E8A-4147-A177-3AD203B41FA5}">
                      <a16:colId xmlns:a16="http://schemas.microsoft.com/office/drawing/2014/main" val="67043762"/>
                    </a:ext>
                  </a:extLst>
                </a:gridCol>
              </a:tblGrid>
              <a:tr h="710842">
                <a:tc>
                  <a:txBody>
                    <a:bodyPr/>
                    <a:lstStyle/>
                    <a:p>
                      <a:pPr algn="ctr" fontAlgn="b"/>
                      <a:endParaRPr lang="es-MX" sz="1400" b="0" i="0" u="none" strike="noStrike" dirty="0">
                        <a:solidFill>
                          <a:srgbClr val="000000"/>
                        </a:solidFill>
                        <a:effectLst/>
                        <a:latin typeface="Roboto Thin" panose="02000000000000000000" pitchFamily="2" charset="0"/>
                        <a:ea typeface="Roboto Thin" panose="02000000000000000000" pitchFamily="2" charset="0"/>
                      </a:endParaRPr>
                    </a:p>
                  </a:txBody>
                  <a:tcPr marL="6350" marR="6350" marT="635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s-MX" sz="1400" b="0" i="0" u="none" strike="noStrike" dirty="0">
                          <a:solidFill>
                            <a:srgbClr val="000000"/>
                          </a:solidFill>
                          <a:effectLst/>
                          <a:latin typeface="Roboto Thin" panose="02000000000000000000" pitchFamily="2" charset="0"/>
                          <a:ea typeface="Roboto Thin" panose="02000000000000000000" pitchFamily="2" charset="0"/>
                        </a:rPr>
                        <a:t>Menciones Totales</a:t>
                      </a:r>
                    </a:p>
                  </a:txBody>
                  <a:tcPr marL="6350" marR="6350" marT="635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s-MX" sz="1400" b="0" i="0" u="none" strike="noStrike" dirty="0">
                          <a:solidFill>
                            <a:srgbClr val="000000"/>
                          </a:solidFill>
                          <a:effectLst/>
                          <a:latin typeface="Roboto Thin" panose="02000000000000000000" pitchFamily="2" charset="0"/>
                          <a:ea typeface="Roboto Thin" panose="02000000000000000000" pitchFamily="2" charset="0"/>
                        </a:rPr>
                        <a:t>% Participación</a:t>
                      </a:r>
                    </a:p>
                  </a:txBody>
                  <a:tcPr marL="6350" marR="6350" marT="635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62125494"/>
                  </a:ext>
                </a:extLst>
              </a:tr>
              <a:tr h="476222">
                <a:tc>
                  <a:txBody>
                    <a:bodyPr/>
                    <a:lstStyle/>
                    <a:p>
                      <a:pPr algn="ctr" fontAlgn="b"/>
                      <a:r>
                        <a:rPr lang="es-MX" sz="1400" b="0" i="0" u="none" strike="noStrike" dirty="0">
                          <a:solidFill>
                            <a:srgbClr val="000000"/>
                          </a:solidFill>
                          <a:effectLst/>
                          <a:latin typeface="Roboto Thin" panose="02000000000000000000" pitchFamily="2" charset="0"/>
                          <a:ea typeface="Roboto Thin" panose="02000000000000000000" pitchFamily="2" charset="0"/>
                        </a:rPr>
                        <a:t>Facebook</a:t>
                      </a:r>
                    </a:p>
                  </a:txBody>
                  <a:tcPr marL="6350" marR="6350" marT="635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s-MX" sz="1400" b="0" i="0" u="none" strike="noStrike" dirty="0">
                          <a:solidFill>
                            <a:srgbClr val="000000"/>
                          </a:solidFill>
                          <a:effectLst/>
                          <a:latin typeface="Roboto Thin" panose="02000000000000000000" pitchFamily="2" charset="0"/>
                          <a:ea typeface="Roboto Thin" panose="02000000000000000000" pitchFamily="2" charset="0"/>
                        </a:rPr>
                        <a:t>1,101</a:t>
                      </a:r>
                    </a:p>
                  </a:txBody>
                  <a:tcPr marL="6350" marR="6350" marT="635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s-MX" sz="1400" b="0" i="0" u="none" strike="noStrike">
                          <a:solidFill>
                            <a:srgbClr val="000000"/>
                          </a:solidFill>
                          <a:effectLst/>
                          <a:latin typeface="Roboto Thin" panose="02000000000000000000" pitchFamily="2" charset="0"/>
                          <a:ea typeface="Roboto Thin" panose="02000000000000000000" pitchFamily="2" charset="0"/>
                        </a:rPr>
                        <a:t>12%</a:t>
                      </a:r>
                    </a:p>
                  </a:txBody>
                  <a:tcPr marL="6350" marR="6350" marT="635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91416604"/>
                  </a:ext>
                </a:extLst>
              </a:tr>
              <a:tr h="476222">
                <a:tc>
                  <a:txBody>
                    <a:bodyPr/>
                    <a:lstStyle/>
                    <a:p>
                      <a:pPr algn="ctr" fontAlgn="b"/>
                      <a:r>
                        <a:rPr lang="es-MX" sz="1400" b="0" i="0" u="none" strike="noStrike">
                          <a:solidFill>
                            <a:srgbClr val="000000"/>
                          </a:solidFill>
                          <a:effectLst/>
                          <a:latin typeface="Roboto Thin" panose="02000000000000000000" pitchFamily="2" charset="0"/>
                          <a:ea typeface="Roboto Thin" panose="02000000000000000000" pitchFamily="2" charset="0"/>
                        </a:rPr>
                        <a:t>Instagram</a:t>
                      </a:r>
                    </a:p>
                  </a:txBody>
                  <a:tcPr marL="6350" marR="6350" marT="635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s-MX" sz="1400" b="0" i="0" u="none" strike="noStrike" dirty="0">
                          <a:solidFill>
                            <a:srgbClr val="000000"/>
                          </a:solidFill>
                          <a:effectLst/>
                          <a:latin typeface="Roboto Thin" panose="02000000000000000000" pitchFamily="2" charset="0"/>
                          <a:ea typeface="Roboto Thin" panose="02000000000000000000" pitchFamily="2" charset="0"/>
                        </a:rPr>
                        <a:t>1,384</a:t>
                      </a:r>
                    </a:p>
                  </a:txBody>
                  <a:tcPr marL="6350" marR="6350" marT="635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fontAlgn="b"/>
                      <a:r>
                        <a:rPr lang="es-MX" sz="1400" b="0" i="0" u="none" strike="noStrike">
                          <a:solidFill>
                            <a:srgbClr val="000000"/>
                          </a:solidFill>
                          <a:effectLst/>
                          <a:latin typeface="Roboto Thin" panose="02000000000000000000" pitchFamily="2" charset="0"/>
                          <a:ea typeface="Roboto Thin" panose="02000000000000000000" pitchFamily="2" charset="0"/>
                        </a:rPr>
                        <a:t>15%</a:t>
                      </a:r>
                    </a:p>
                  </a:txBody>
                  <a:tcPr marL="6350" marR="6350" marT="635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45213801"/>
                  </a:ext>
                </a:extLst>
              </a:tr>
              <a:tr h="375671">
                <a:tc>
                  <a:txBody>
                    <a:bodyPr/>
                    <a:lstStyle/>
                    <a:p>
                      <a:pPr algn="ctr" fontAlgn="b"/>
                      <a:r>
                        <a:rPr lang="es-MX" sz="1400" b="1" i="0" u="none" strike="noStrike">
                          <a:solidFill>
                            <a:srgbClr val="000000"/>
                          </a:solidFill>
                          <a:effectLst/>
                          <a:latin typeface="Roboto" panose="02000000000000000000" pitchFamily="2" charset="0"/>
                          <a:ea typeface="Roboto" panose="02000000000000000000" pitchFamily="2" charset="0"/>
                        </a:rPr>
                        <a:t>Noticias</a:t>
                      </a:r>
                    </a:p>
                  </a:txBody>
                  <a:tcPr marL="6350" marR="6350" marT="635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ctr" fontAlgn="b"/>
                      <a:r>
                        <a:rPr lang="es-MX" sz="1400" b="1" i="0" u="none" strike="noStrike" dirty="0">
                          <a:solidFill>
                            <a:srgbClr val="000000"/>
                          </a:solidFill>
                          <a:effectLst/>
                          <a:latin typeface="Roboto" panose="02000000000000000000" pitchFamily="2" charset="0"/>
                          <a:ea typeface="Roboto" panose="02000000000000000000" pitchFamily="2" charset="0"/>
                        </a:rPr>
                        <a:t>4,193</a:t>
                      </a:r>
                    </a:p>
                  </a:txBody>
                  <a:tcPr marL="6350" marR="6350" marT="635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tc>
                  <a:txBody>
                    <a:bodyPr/>
                    <a:lstStyle/>
                    <a:p>
                      <a:pPr algn="ctr" fontAlgn="b"/>
                      <a:r>
                        <a:rPr lang="es-MX" sz="1400" b="1" i="0" u="none" strike="noStrike" dirty="0">
                          <a:solidFill>
                            <a:srgbClr val="000000"/>
                          </a:solidFill>
                          <a:effectLst/>
                          <a:latin typeface="Roboto" panose="02000000000000000000" pitchFamily="2" charset="0"/>
                          <a:ea typeface="Roboto" panose="02000000000000000000" pitchFamily="2" charset="0"/>
                        </a:rPr>
                        <a:t>47%</a:t>
                      </a:r>
                    </a:p>
                  </a:txBody>
                  <a:tcPr marL="6350" marR="6350" marT="635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064185584"/>
                  </a:ext>
                </a:extLst>
              </a:tr>
            </a:tbl>
          </a:graphicData>
        </a:graphic>
      </p:graphicFrame>
      <p:sp>
        <p:nvSpPr>
          <p:cNvPr id="16" name="CuadroTexto 11">
            <a:extLst>
              <a:ext uri="{FF2B5EF4-FFF2-40B4-BE49-F238E27FC236}">
                <a16:creationId xmlns:a16="http://schemas.microsoft.com/office/drawing/2014/main" id="{8E1D1E83-CD84-A118-69B5-0B02401B0EE4}"/>
              </a:ext>
            </a:extLst>
          </p:cNvPr>
          <p:cNvSpPr txBox="1"/>
          <p:nvPr/>
        </p:nvSpPr>
        <p:spPr>
          <a:xfrm>
            <a:off x="5757451" y="1308591"/>
            <a:ext cx="4582629" cy="584775"/>
          </a:xfrm>
          <a:prstGeom prst="rect">
            <a:avLst/>
          </a:prstGeom>
          <a:solidFill>
            <a:schemeClr val="bg1"/>
          </a:solidFill>
          <a:ln>
            <a:solidFill>
              <a:schemeClr val="bg1">
                <a:lumMod val="75000"/>
              </a:schemeClr>
            </a:solidFill>
          </a:ln>
        </p:spPr>
        <p:txBody>
          <a:bodyPr wrap="square" rtlCol="0">
            <a:spAutoFit/>
          </a:bodyPr>
          <a:lstStyle>
            <a:defPPr>
              <a:defRPr lang="es-MX"/>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s-MX" sz="1400" i="1" dirty="0">
                <a:latin typeface="Playfair Display" panose="00000500000000000000" pitchFamily="2" charset="0"/>
                <a:ea typeface="Roboto Thin" panose="02000000000000000000" pitchFamily="2" charset="0"/>
              </a:rPr>
              <a:t>El </a:t>
            </a:r>
            <a:r>
              <a:rPr lang="es-MX" b="1" i="1" dirty="0">
                <a:latin typeface="Playfair Display" panose="00000500000000000000" pitchFamily="2" charset="0"/>
                <a:ea typeface="Roboto Thin" panose="02000000000000000000" pitchFamily="2" charset="0"/>
              </a:rPr>
              <a:t>74% </a:t>
            </a:r>
            <a:r>
              <a:rPr lang="es-MX" sz="1400" i="1" dirty="0">
                <a:latin typeface="Playfair Display" panose="00000500000000000000" pitchFamily="2" charset="0"/>
                <a:ea typeface="Roboto Thin" panose="02000000000000000000" pitchFamily="2" charset="0"/>
              </a:rPr>
              <a:t>de la conversación se tuvo en las plataformas de Facebook, Instagram y medios de noticas.</a:t>
            </a:r>
          </a:p>
        </p:txBody>
      </p:sp>
      <p:sp>
        <p:nvSpPr>
          <p:cNvPr id="17" name="CuadroTexto 16">
            <a:extLst>
              <a:ext uri="{FF2B5EF4-FFF2-40B4-BE49-F238E27FC236}">
                <a16:creationId xmlns:a16="http://schemas.microsoft.com/office/drawing/2014/main" id="{C46D3705-D523-1ADB-9BC9-584A5800E14D}"/>
              </a:ext>
            </a:extLst>
          </p:cNvPr>
          <p:cNvSpPr txBox="1"/>
          <p:nvPr/>
        </p:nvSpPr>
        <p:spPr>
          <a:xfrm>
            <a:off x="3032757" y="858013"/>
            <a:ext cx="6126480" cy="369332"/>
          </a:xfrm>
          <a:prstGeom prst="rect">
            <a:avLst/>
          </a:prstGeom>
          <a:noFill/>
        </p:spPr>
        <p:txBody>
          <a:bodyPr wrap="square">
            <a:spAutoFit/>
          </a:bodyPr>
          <a:lstStyle/>
          <a:p>
            <a:pPr algn="ctr"/>
            <a:r>
              <a:rPr lang="es-MX" sz="1800" i="1" dirty="0">
                <a:solidFill>
                  <a:srgbClr val="FF0000"/>
                </a:solidFill>
                <a:latin typeface="Playfair Display" panose="00000500000000000000" pitchFamily="50" charset="0"/>
              </a:rPr>
              <a:t>Periodo </a:t>
            </a:r>
            <a:r>
              <a:rPr lang="es-MX" i="1" dirty="0">
                <a:solidFill>
                  <a:srgbClr val="FF0000"/>
                </a:solidFill>
                <a:latin typeface="Playfair Display" panose="00000500000000000000" pitchFamily="50" charset="0"/>
              </a:rPr>
              <a:t>a evaluar cuando</a:t>
            </a:r>
            <a:r>
              <a:rPr lang="es-MX" sz="1800" i="1" dirty="0">
                <a:solidFill>
                  <a:srgbClr val="FF0000"/>
                </a:solidFill>
                <a:latin typeface="Playfair Display" panose="00000500000000000000" pitchFamily="50" charset="0"/>
              </a:rPr>
              <a:t> se mencionó ‘Mazatlán’</a:t>
            </a:r>
            <a:endParaRPr lang="es-MX" dirty="0"/>
          </a:p>
        </p:txBody>
      </p:sp>
    </p:spTree>
    <p:extLst>
      <p:ext uri="{BB962C8B-B14F-4D97-AF65-F5344CB8AC3E}">
        <p14:creationId xmlns:p14="http://schemas.microsoft.com/office/powerpoint/2010/main" val="2712037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24A24-722B-8D91-F35F-40C42499A46C}"/>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3395F61E-95EA-B1CF-3479-3007351B23D2}"/>
              </a:ext>
            </a:extLst>
          </p:cNvPr>
          <p:cNvSpPr txBox="1"/>
          <p:nvPr/>
        </p:nvSpPr>
        <p:spPr>
          <a:xfrm>
            <a:off x="0" y="288494"/>
            <a:ext cx="12191999" cy="635559"/>
          </a:xfrm>
          <a:prstGeom prst="rect">
            <a:avLst/>
          </a:prstGeom>
          <a:noFill/>
        </p:spPr>
        <p:txBody>
          <a:bodyPr wrap="square" rtlCol="0">
            <a:spAutoFit/>
          </a:bodyPr>
          <a:lstStyle/>
          <a:p>
            <a:pPr algn="ctr"/>
            <a:r>
              <a:rPr lang="es-MX" sz="3530" dirty="0">
                <a:latin typeface="Lato Hairline" panose="020F0202020204030203" pitchFamily="34" charset="0"/>
              </a:rPr>
              <a:t>MENCIONES MÁS POPULARES</a:t>
            </a:r>
          </a:p>
        </p:txBody>
      </p:sp>
      <p:sp>
        <p:nvSpPr>
          <p:cNvPr id="19" name="CuadroTexto 18">
            <a:extLst>
              <a:ext uri="{FF2B5EF4-FFF2-40B4-BE49-F238E27FC236}">
                <a16:creationId xmlns:a16="http://schemas.microsoft.com/office/drawing/2014/main" id="{D20F2098-7109-46EC-B6FE-860B2DAA9FB0}"/>
              </a:ext>
            </a:extLst>
          </p:cNvPr>
          <p:cNvSpPr txBox="1"/>
          <p:nvPr/>
        </p:nvSpPr>
        <p:spPr>
          <a:xfrm>
            <a:off x="342593" y="6098601"/>
            <a:ext cx="10947386" cy="470905"/>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Nota: Las menciones más populares son aquella que tuvieron mayores visitas o visualizaciones, donde se menciono ‘Mazatlán’</a:t>
            </a:r>
          </a:p>
          <a:p>
            <a:pPr algn="ctr"/>
            <a:r>
              <a:rPr lang="es-MX" sz="1235" i="1" dirty="0">
                <a:solidFill>
                  <a:schemeClr val="bg1">
                    <a:lumMod val="65000"/>
                  </a:schemeClr>
                </a:solidFill>
                <a:latin typeface="Playfair Display" panose="00000500000000000000" pitchFamily="50" charset="0"/>
              </a:rPr>
              <a:t>Investigación realizada por  Ideas Frescas</a:t>
            </a:r>
          </a:p>
        </p:txBody>
      </p:sp>
      <p:sp>
        <p:nvSpPr>
          <p:cNvPr id="3" name="Marcador de número de diapositiva 2">
            <a:extLst>
              <a:ext uri="{FF2B5EF4-FFF2-40B4-BE49-F238E27FC236}">
                <a16:creationId xmlns:a16="http://schemas.microsoft.com/office/drawing/2014/main" id="{652950A3-92C8-4E74-84D3-65579FD51E06}"/>
              </a:ext>
            </a:extLst>
          </p:cNvPr>
          <p:cNvSpPr>
            <a:spLocks noGrp="1"/>
          </p:cNvSpPr>
          <p:nvPr>
            <p:ph type="sldNum" sz="quarter" idx="12"/>
          </p:nvPr>
        </p:nvSpPr>
        <p:spPr/>
        <p:txBody>
          <a:bodyPr/>
          <a:lstStyle/>
          <a:p>
            <a:fld id="{BCD50E75-C482-D349-A535-D00DC07670B7}" type="slidenum">
              <a:rPr lang="es-MX" smtClean="0"/>
              <a:t>7</a:t>
            </a:fld>
            <a:endParaRPr lang="es-MX"/>
          </a:p>
        </p:txBody>
      </p:sp>
      <p:sp>
        <p:nvSpPr>
          <p:cNvPr id="5" name="Shape 2">
            <a:extLst>
              <a:ext uri="{FF2B5EF4-FFF2-40B4-BE49-F238E27FC236}">
                <a16:creationId xmlns:a16="http://schemas.microsoft.com/office/drawing/2014/main" id="{5D6A7422-D856-D2AA-7434-C83D973CF7A2}"/>
              </a:ext>
            </a:extLst>
          </p:cNvPr>
          <p:cNvSpPr/>
          <p:nvPr/>
        </p:nvSpPr>
        <p:spPr>
          <a:xfrm>
            <a:off x="342593" y="1295847"/>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6" name="Shape 3">
            <a:extLst>
              <a:ext uri="{FF2B5EF4-FFF2-40B4-BE49-F238E27FC236}">
                <a16:creationId xmlns:a16="http://schemas.microsoft.com/office/drawing/2014/main" id="{17D8DB95-9E95-5F6F-3484-FBC11B8521E4}"/>
              </a:ext>
            </a:extLst>
          </p:cNvPr>
          <p:cNvSpPr/>
          <p:nvPr/>
        </p:nvSpPr>
        <p:spPr>
          <a:xfrm>
            <a:off x="342593" y="1295847"/>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Thin" panose="02000000000000000000" pitchFamily="2" charset="0"/>
              <a:ea typeface="Roboto Thin" panose="02000000000000000000" pitchFamily="2" charset="0"/>
            </a:endParaRPr>
          </a:p>
        </p:txBody>
      </p:sp>
      <p:sp>
        <p:nvSpPr>
          <p:cNvPr id="7" name="Shape 4">
            <a:extLst>
              <a:ext uri="{FF2B5EF4-FFF2-40B4-BE49-F238E27FC236}">
                <a16:creationId xmlns:a16="http://schemas.microsoft.com/office/drawing/2014/main" id="{11D5A0B8-44A4-780D-64F8-A17362D77F55}"/>
              </a:ext>
            </a:extLst>
          </p:cNvPr>
          <p:cNvSpPr/>
          <p:nvPr/>
        </p:nvSpPr>
        <p:spPr>
          <a:xfrm>
            <a:off x="4442993" y="1479447"/>
            <a:ext cx="1000800" cy="334800"/>
          </a:xfrm>
          <a:prstGeom prst="roundRect">
            <a:avLst>
              <a:gd name="adj" fmla="val 136559"/>
            </a:avLst>
          </a:prstGeom>
          <a:solidFill>
            <a:srgbClr val="F3FFF3"/>
          </a:solidFill>
          <a:ln/>
        </p:spPr>
        <p:txBody>
          <a:bodyPr/>
          <a:lstStyle/>
          <a:p>
            <a:endParaRPr lang="es-MX">
              <a:latin typeface="Roboto Thin" panose="02000000000000000000" pitchFamily="2" charset="0"/>
              <a:ea typeface="Roboto Thin" panose="02000000000000000000" pitchFamily="2" charset="0"/>
            </a:endParaRPr>
          </a:p>
        </p:txBody>
      </p:sp>
      <p:sp>
        <p:nvSpPr>
          <p:cNvPr id="8" name="Text 5">
            <a:extLst>
              <a:ext uri="{FF2B5EF4-FFF2-40B4-BE49-F238E27FC236}">
                <a16:creationId xmlns:a16="http://schemas.microsoft.com/office/drawing/2014/main" id="{ED032C89-FC56-846F-1369-E6336B541280}"/>
              </a:ext>
            </a:extLst>
          </p:cNvPr>
          <p:cNvSpPr/>
          <p:nvPr/>
        </p:nvSpPr>
        <p:spPr>
          <a:xfrm>
            <a:off x="4442993" y="1479447"/>
            <a:ext cx="1000800" cy="334800"/>
          </a:xfrm>
          <a:prstGeom prst="rect">
            <a:avLst/>
          </a:prstGeom>
          <a:noFill/>
          <a:ln/>
        </p:spPr>
        <p:txBody>
          <a:bodyPr wrap="square" rtlCol="0" anchor="ctr"/>
          <a:lstStyle/>
          <a:p>
            <a:pPr marL="0" indent="0" algn="ctr">
              <a:buNone/>
            </a:pPr>
            <a:r>
              <a:rPr lang="en-US" sz="1200" b="1" dirty="0" err="1">
                <a:solidFill>
                  <a:srgbClr val="0FB36C"/>
                </a:solidFill>
                <a:latin typeface="Roboto Thin" panose="02000000000000000000" pitchFamily="2" charset="0"/>
                <a:ea typeface="Roboto Thin" panose="02000000000000000000" pitchFamily="2" charset="0"/>
              </a:rPr>
              <a:t>Positivo</a:t>
            </a:r>
            <a:endParaRPr lang="en-US" sz="1200" dirty="0">
              <a:latin typeface="Roboto Thin" panose="02000000000000000000" pitchFamily="2" charset="0"/>
              <a:ea typeface="Roboto Thin" panose="02000000000000000000" pitchFamily="2" charset="0"/>
            </a:endParaRPr>
          </a:p>
        </p:txBody>
      </p:sp>
      <p:sp>
        <p:nvSpPr>
          <p:cNvPr id="10" name="Text 6">
            <a:hlinkClick r:id="rId2"/>
            <a:extLst>
              <a:ext uri="{FF2B5EF4-FFF2-40B4-BE49-F238E27FC236}">
                <a16:creationId xmlns:a16="http://schemas.microsoft.com/office/drawing/2014/main" id="{E3C15F3B-03CD-3602-E615-DCDD19B67AE8}"/>
              </a:ext>
            </a:extLst>
          </p:cNvPr>
          <p:cNvSpPr>
            <a:spLocks/>
          </p:cNvSpPr>
          <p:nvPr/>
        </p:nvSpPr>
        <p:spPr>
          <a:xfrm>
            <a:off x="1130993" y="1465047"/>
            <a:ext cx="3315600" cy="399600"/>
          </a:xfrm>
          <a:prstGeom prst="rect">
            <a:avLst/>
          </a:prstGeom>
          <a:noFill/>
          <a:ln/>
        </p:spPr>
        <p:txBody>
          <a:bodyPr wrap="none" rtlCol="0" anchor="ctr">
            <a:normAutofit/>
          </a:bodyPr>
          <a:lstStyle/>
          <a:p>
            <a:pPr marL="0" indent="0">
              <a:buNone/>
            </a:pPr>
            <a:r>
              <a:rPr lang="es-MX" sz="1600" b="0" i="0" dirty="0">
                <a:solidFill>
                  <a:srgbClr val="1E2534"/>
                </a:solidFill>
                <a:effectLst/>
                <a:latin typeface="Roboto" panose="02000000000000000000" pitchFamily="2" charset="0"/>
              </a:rPr>
              <a:t>tropicxsmedia</a:t>
            </a:r>
            <a:endParaRPr lang="en-US" sz="1600" dirty="0">
              <a:latin typeface="Roboto Thin" panose="02000000000000000000" pitchFamily="2" charset="0"/>
              <a:ea typeface="Roboto Thin" panose="02000000000000000000" pitchFamily="2" charset="0"/>
            </a:endParaRPr>
          </a:p>
        </p:txBody>
      </p:sp>
      <p:sp>
        <p:nvSpPr>
          <p:cNvPr id="11" name="Text 7">
            <a:extLst>
              <a:ext uri="{FF2B5EF4-FFF2-40B4-BE49-F238E27FC236}">
                <a16:creationId xmlns:a16="http://schemas.microsoft.com/office/drawing/2014/main" id="{0DE07F51-1EC9-4439-EF77-B1CE3D251E45}"/>
              </a:ext>
            </a:extLst>
          </p:cNvPr>
          <p:cNvSpPr/>
          <p:nvPr/>
        </p:nvSpPr>
        <p:spPr>
          <a:xfrm>
            <a:off x="1130993" y="1832247"/>
            <a:ext cx="4467259" cy="183400"/>
          </a:xfrm>
          <a:prstGeom prst="rect">
            <a:avLst/>
          </a:prstGeom>
          <a:noFill/>
          <a:ln/>
        </p:spPr>
        <p:txBody>
          <a:bodyPr wrap="square" rtlCol="0" anchor="ctr"/>
          <a:lstStyle/>
          <a:p>
            <a:pPr marL="0" indent="0">
              <a:buNone/>
            </a:pPr>
            <a:r>
              <a:rPr lang="pt-BR" sz="1050" dirty="0">
                <a:solidFill>
                  <a:schemeClr val="bg1">
                    <a:lumMod val="50000"/>
                  </a:schemeClr>
                </a:solidFill>
                <a:latin typeface="Roboto" panose="02000000000000000000" pitchFamily="2" charset="0"/>
                <a:ea typeface="Roboto" panose="02000000000000000000" pitchFamily="2" charset="0"/>
              </a:rPr>
              <a:t>16M vistas	818K seguidores	24 abr., 2025</a:t>
            </a:r>
            <a:endParaRPr lang="en-US" sz="1050" dirty="0">
              <a:solidFill>
                <a:schemeClr val="bg1">
                  <a:lumMod val="50000"/>
                </a:schemeClr>
              </a:solidFill>
              <a:latin typeface="Roboto" panose="02000000000000000000" pitchFamily="2" charset="0"/>
              <a:ea typeface="Roboto" panose="02000000000000000000" pitchFamily="2" charset="0"/>
            </a:endParaRPr>
          </a:p>
        </p:txBody>
      </p:sp>
      <p:sp>
        <p:nvSpPr>
          <p:cNvPr id="12" name="Text 8">
            <a:extLst>
              <a:ext uri="{FF2B5EF4-FFF2-40B4-BE49-F238E27FC236}">
                <a16:creationId xmlns:a16="http://schemas.microsoft.com/office/drawing/2014/main" id="{5FC70550-BA56-19A8-FD11-43645319221C}"/>
              </a:ext>
            </a:extLst>
          </p:cNvPr>
          <p:cNvSpPr/>
          <p:nvPr/>
        </p:nvSpPr>
        <p:spPr>
          <a:xfrm>
            <a:off x="464993" y="2091447"/>
            <a:ext cx="4978800" cy="507600"/>
          </a:xfrm>
          <a:prstGeom prst="rect">
            <a:avLst/>
          </a:prstGeom>
          <a:noFill/>
          <a:ln/>
        </p:spPr>
        <p:txBody>
          <a:bodyPr wrap="square" rtlCol="0" anchor="ctr"/>
          <a:lstStyle/>
          <a:p>
            <a:pPr marL="0" indent="0">
              <a:buNone/>
            </a:pPr>
            <a:r>
              <a:rPr lang="en-US" sz="1400" dirty="0">
                <a:solidFill>
                  <a:srgbClr val="1E2534"/>
                </a:solidFill>
                <a:latin typeface="Roboto Thin" panose="02000000000000000000" pitchFamily="2" charset="0"/>
                <a:ea typeface="Roboto Thin" panose="02000000000000000000" pitchFamily="2" charset="0"/>
              </a:rPr>
              <a:t>... </a:t>
            </a:r>
            <a:r>
              <a:rPr lang="es-ES" sz="1400" dirty="0">
                <a:solidFill>
                  <a:srgbClr val="1E2534"/>
                </a:solidFill>
                <a:latin typeface="Roboto Thin" panose="02000000000000000000" pitchFamily="2" charset="0"/>
                <a:ea typeface="Roboto Thin" panose="02000000000000000000" pitchFamily="2" charset="0"/>
              </a:rPr>
              <a:t>Antonio, el chofer que regaló sonrisas en Mazatlán. En </a:t>
            </a:r>
            <a:r>
              <a:rPr lang="es-ES" sz="1400" b="1" dirty="0">
                <a:solidFill>
                  <a:srgbClr val="1E2534"/>
                </a:solidFill>
                <a:latin typeface="Roboto" panose="02000000000000000000" pitchFamily="2" charset="0"/>
                <a:ea typeface="Roboto" panose="02000000000000000000" pitchFamily="2" charset="0"/>
              </a:rPr>
              <a:t>Mazatlán</a:t>
            </a:r>
            <a:r>
              <a:rPr lang="es-ES" sz="1400" dirty="0">
                <a:solidFill>
                  <a:srgbClr val="1E2534"/>
                </a:solidFill>
                <a:latin typeface="Roboto Thin" panose="02000000000000000000" pitchFamily="2" charset="0"/>
                <a:ea typeface="Roboto Thin" panose="02000000000000000000" pitchFamily="2" charset="0"/>
              </a:rPr>
              <a:t>, Antonio, conductor de la ruta Pradera Dorada, celebró el Día del</a:t>
            </a:r>
            <a:r>
              <a:rPr lang="en-US" sz="1400" dirty="0">
                <a:solidFill>
                  <a:srgbClr val="1E2534"/>
                </a:solidFill>
                <a:latin typeface="Roboto Thin" panose="02000000000000000000" pitchFamily="2" charset="0"/>
                <a:ea typeface="Roboto Thin" panose="02000000000000000000" pitchFamily="2" charset="0"/>
              </a:rPr>
              <a:t>...</a:t>
            </a:r>
            <a:endParaRPr lang="en-US" sz="1400" dirty="0">
              <a:latin typeface="Roboto Thin" panose="02000000000000000000" pitchFamily="2" charset="0"/>
              <a:ea typeface="Roboto Thin" panose="02000000000000000000" pitchFamily="2" charset="0"/>
            </a:endParaRPr>
          </a:p>
        </p:txBody>
      </p:sp>
      <p:sp>
        <p:nvSpPr>
          <p:cNvPr id="36" name="CuadroTexto 35">
            <a:extLst>
              <a:ext uri="{FF2B5EF4-FFF2-40B4-BE49-F238E27FC236}">
                <a16:creationId xmlns:a16="http://schemas.microsoft.com/office/drawing/2014/main" id="{1614C20F-2524-EE63-E880-C80F83D60F1C}"/>
              </a:ext>
            </a:extLst>
          </p:cNvPr>
          <p:cNvSpPr txBox="1"/>
          <p:nvPr/>
        </p:nvSpPr>
        <p:spPr>
          <a:xfrm>
            <a:off x="3047196" y="847387"/>
            <a:ext cx="6097604" cy="369332"/>
          </a:xfrm>
          <a:prstGeom prst="rect">
            <a:avLst/>
          </a:prstGeom>
          <a:noFill/>
        </p:spPr>
        <p:txBody>
          <a:bodyPr wrap="square">
            <a:spAutoFit/>
          </a:bodyPr>
          <a:lstStyle/>
          <a:p>
            <a:pPr algn="ctr"/>
            <a:r>
              <a:rPr lang="es-MX" sz="1800" i="1" dirty="0">
                <a:solidFill>
                  <a:srgbClr val="FF0000"/>
                </a:solidFill>
                <a:latin typeface="Playfair Display" panose="00000500000000000000" pitchFamily="50" charset="0"/>
              </a:rPr>
              <a:t>Palabra: Mazatlán</a:t>
            </a:r>
            <a:endParaRPr lang="es-MX" dirty="0"/>
          </a:p>
        </p:txBody>
      </p:sp>
      <p:sp>
        <p:nvSpPr>
          <p:cNvPr id="37" name="Text 5">
            <a:extLst>
              <a:ext uri="{FF2B5EF4-FFF2-40B4-BE49-F238E27FC236}">
                <a16:creationId xmlns:a16="http://schemas.microsoft.com/office/drawing/2014/main" id="{70355A2A-DEB1-667D-F5D6-D4341841BAD7}"/>
              </a:ext>
            </a:extLst>
          </p:cNvPr>
          <p:cNvSpPr/>
          <p:nvPr/>
        </p:nvSpPr>
        <p:spPr>
          <a:xfrm>
            <a:off x="10059032" y="1421996"/>
            <a:ext cx="1800000" cy="360000"/>
          </a:xfrm>
          <a:prstGeom prst="rect">
            <a:avLst/>
          </a:prstGeom>
          <a:noFill/>
          <a:ln/>
        </p:spPr>
        <p:txBody>
          <a:bodyPr wrap="square" rtlCol="0" anchor="ctr"/>
          <a:lstStyle/>
          <a:p>
            <a:pPr marL="0" indent="0" algn="r">
              <a:buNone/>
            </a:pPr>
            <a:endParaRPr lang="en-US" sz="1100" dirty="0">
              <a:latin typeface="Roboto" panose="02000000000000000000" pitchFamily="2" charset="0"/>
              <a:ea typeface="Roboto" panose="02000000000000000000" pitchFamily="2" charset="0"/>
            </a:endParaRPr>
          </a:p>
        </p:txBody>
      </p:sp>
      <p:sp>
        <p:nvSpPr>
          <p:cNvPr id="20" name="Elipse 19">
            <a:extLst>
              <a:ext uri="{FF2B5EF4-FFF2-40B4-BE49-F238E27FC236}">
                <a16:creationId xmlns:a16="http://schemas.microsoft.com/office/drawing/2014/main" id="{792C9737-FFC9-840C-E73F-5B32ED2FBEBB}"/>
              </a:ext>
            </a:extLst>
          </p:cNvPr>
          <p:cNvSpPr/>
          <p:nvPr/>
        </p:nvSpPr>
        <p:spPr>
          <a:xfrm>
            <a:off x="730952" y="5102654"/>
            <a:ext cx="1750321" cy="537414"/>
          </a:xfrm>
          <a:prstGeom prst="ellipse">
            <a:avLst/>
          </a:prstGeom>
          <a:noFill/>
          <a:ln w="38100">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EF995BF7-111A-FA16-3614-EABF6FEA3891}"/>
              </a:ext>
            </a:extLst>
          </p:cNvPr>
          <p:cNvPicPr>
            <a:picLocks noChangeAspect="1"/>
          </p:cNvPicPr>
          <p:nvPr/>
        </p:nvPicPr>
        <p:blipFill>
          <a:blip r:embed="rId3"/>
          <a:stretch>
            <a:fillRect/>
          </a:stretch>
        </p:blipFill>
        <p:spPr>
          <a:xfrm>
            <a:off x="521873" y="1491106"/>
            <a:ext cx="609120" cy="381362"/>
          </a:xfrm>
          <a:prstGeom prst="rect">
            <a:avLst/>
          </a:prstGeom>
        </p:spPr>
      </p:pic>
      <p:sp>
        <p:nvSpPr>
          <p:cNvPr id="14" name="Shape 2">
            <a:extLst>
              <a:ext uri="{FF2B5EF4-FFF2-40B4-BE49-F238E27FC236}">
                <a16:creationId xmlns:a16="http://schemas.microsoft.com/office/drawing/2014/main" id="{DBF31C46-1F3E-CDDB-E2AD-C066595825A4}"/>
              </a:ext>
            </a:extLst>
          </p:cNvPr>
          <p:cNvSpPr/>
          <p:nvPr/>
        </p:nvSpPr>
        <p:spPr>
          <a:xfrm>
            <a:off x="350030" y="2931356"/>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16" name="Shape 3">
            <a:extLst>
              <a:ext uri="{FF2B5EF4-FFF2-40B4-BE49-F238E27FC236}">
                <a16:creationId xmlns:a16="http://schemas.microsoft.com/office/drawing/2014/main" id="{05EBE3C9-D8CA-714A-D93A-60293AC3125C}"/>
              </a:ext>
            </a:extLst>
          </p:cNvPr>
          <p:cNvSpPr/>
          <p:nvPr/>
        </p:nvSpPr>
        <p:spPr>
          <a:xfrm>
            <a:off x="350030" y="2931356"/>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Thin" panose="02000000000000000000" pitchFamily="2" charset="0"/>
              <a:ea typeface="Roboto Thin" panose="02000000000000000000" pitchFamily="2" charset="0"/>
            </a:endParaRPr>
          </a:p>
        </p:txBody>
      </p:sp>
      <p:sp>
        <p:nvSpPr>
          <p:cNvPr id="18" name="Shape 4">
            <a:extLst>
              <a:ext uri="{FF2B5EF4-FFF2-40B4-BE49-F238E27FC236}">
                <a16:creationId xmlns:a16="http://schemas.microsoft.com/office/drawing/2014/main" id="{5F15B6CC-5652-9635-B07E-4C1B6148EEF9}"/>
              </a:ext>
            </a:extLst>
          </p:cNvPr>
          <p:cNvSpPr/>
          <p:nvPr/>
        </p:nvSpPr>
        <p:spPr>
          <a:xfrm>
            <a:off x="4450430" y="3114956"/>
            <a:ext cx="1000800" cy="334800"/>
          </a:xfrm>
          <a:prstGeom prst="roundRect">
            <a:avLst>
              <a:gd name="adj" fmla="val 136559"/>
            </a:avLst>
          </a:prstGeom>
          <a:solidFill>
            <a:schemeClr val="bg1">
              <a:lumMod val="95000"/>
            </a:schemeClr>
          </a:solidFill>
          <a:ln>
            <a:solidFill>
              <a:schemeClr val="bg1">
                <a:lumMod val="85000"/>
              </a:schemeClr>
            </a:solidFill>
          </a:ln>
        </p:spPr>
        <p:txBody>
          <a:bodyPr/>
          <a:lstStyle/>
          <a:p>
            <a:endParaRPr lang="es-MX">
              <a:latin typeface="Roboto Thin" panose="02000000000000000000" pitchFamily="2" charset="0"/>
              <a:ea typeface="Roboto Thin" panose="02000000000000000000" pitchFamily="2" charset="0"/>
            </a:endParaRPr>
          </a:p>
        </p:txBody>
      </p:sp>
      <p:sp>
        <p:nvSpPr>
          <p:cNvPr id="21" name="Text 5">
            <a:extLst>
              <a:ext uri="{FF2B5EF4-FFF2-40B4-BE49-F238E27FC236}">
                <a16:creationId xmlns:a16="http://schemas.microsoft.com/office/drawing/2014/main" id="{06A84D04-EDAD-3FE5-C317-69260F8D495F}"/>
              </a:ext>
            </a:extLst>
          </p:cNvPr>
          <p:cNvSpPr/>
          <p:nvPr/>
        </p:nvSpPr>
        <p:spPr>
          <a:xfrm>
            <a:off x="4450430" y="3114956"/>
            <a:ext cx="1000800" cy="334800"/>
          </a:xfrm>
          <a:prstGeom prst="rect">
            <a:avLst/>
          </a:prstGeom>
          <a:noFill/>
          <a:ln/>
        </p:spPr>
        <p:txBody>
          <a:bodyPr wrap="square" rtlCol="0" anchor="ctr"/>
          <a:lstStyle/>
          <a:p>
            <a:pPr marL="0" indent="0" algn="ctr">
              <a:buNone/>
            </a:pPr>
            <a:r>
              <a:rPr lang="en-US" sz="1200" dirty="0" err="1">
                <a:solidFill>
                  <a:schemeClr val="bg1">
                    <a:lumMod val="65000"/>
                  </a:schemeClr>
                </a:solidFill>
                <a:latin typeface="Roboto Thin" panose="02000000000000000000" pitchFamily="2" charset="0"/>
                <a:ea typeface="Roboto Thin" panose="02000000000000000000" pitchFamily="2" charset="0"/>
              </a:rPr>
              <a:t>Neutro</a:t>
            </a:r>
            <a:endParaRPr lang="en-US" sz="1200" dirty="0">
              <a:solidFill>
                <a:schemeClr val="bg1">
                  <a:lumMod val="65000"/>
                </a:schemeClr>
              </a:solidFill>
              <a:latin typeface="Roboto Thin" panose="02000000000000000000" pitchFamily="2" charset="0"/>
              <a:ea typeface="Roboto Thin" panose="02000000000000000000" pitchFamily="2" charset="0"/>
            </a:endParaRPr>
          </a:p>
        </p:txBody>
      </p:sp>
      <p:sp>
        <p:nvSpPr>
          <p:cNvPr id="25" name="Text 7">
            <a:extLst>
              <a:ext uri="{FF2B5EF4-FFF2-40B4-BE49-F238E27FC236}">
                <a16:creationId xmlns:a16="http://schemas.microsoft.com/office/drawing/2014/main" id="{0F15C355-5465-D505-E5B9-1DA93D7217C5}"/>
              </a:ext>
            </a:extLst>
          </p:cNvPr>
          <p:cNvSpPr/>
          <p:nvPr/>
        </p:nvSpPr>
        <p:spPr>
          <a:xfrm>
            <a:off x="1138430" y="3467756"/>
            <a:ext cx="4467259" cy="183400"/>
          </a:xfrm>
          <a:prstGeom prst="rect">
            <a:avLst/>
          </a:prstGeom>
          <a:noFill/>
          <a:ln/>
        </p:spPr>
        <p:txBody>
          <a:bodyPr wrap="square" rtlCol="0" anchor="ctr"/>
          <a:lstStyle/>
          <a:p>
            <a:pPr marL="0" indent="0">
              <a:buNone/>
            </a:pPr>
            <a:r>
              <a:rPr lang="pt-BR" sz="1000" dirty="0">
                <a:solidFill>
                  <a:schemeClr val="bg1">
                    <a:lumMod val="50000"/>
                  </a:schemeClr>
                </a:solidFill>
                <a:latin typeface="Roboto" panose="02000000000000000000" pitchFamily="2" charset="0"/>
                <a:ea typeface="Roboto" panose="02000000000000000000" pitchFamily="2" charset="0"/>
              </a:rPr>
              <a:t>eluniversal.com.mx	24 abr., 2025</a:t>
            </a:r>
            <a:endParaRPr lang="en-US" sz="1000" dirty="0">
              <a:solidFill>
                <a:schemeClr val="bg1">
                  <a:lumMod val="50000"/>
                </a:schemeClr>
              </a:solidFill>
              <a:latin typeface="Roboto" panose="02000000000000000000" pitchFamily="2" charset="0"/>
              <a:ea typeface="Roboto" panose="02000000000000000000" pitchFamily="2" charset="0"/>
            </a:endParaRPr>
          </a:p>
        </p:txBody>
      </p:sp>
      <p:sp>
        <p:nvSpPr>
          <p:cNvPr id="30" name="Text 8">
            <a:extLst>
              <a:ext uri="{FF2B5EF4-FFF2-40B4-BE49-F238E27FC236}">
                <a16:creationId xmlns:a16="http://schemas.microsoft.com/office/drawing/2014/main" id="{00FE8DE4-0C6F-8F8A-7BD0-55A050FE191E}"/>
              </a:ext>
            </a:extLst>
          </p:cNvPr>
          <p:cNvSpPr/>
          <p:nvPr/>
        </p:nvSpPr>
        <p:spPr>
          <a:xfrm>
            <a:off x="472430" y="3726956"/>
            <a:ext cx="4978800" cy="507600"/>
          </a:xfrm>
          <a:prstGeom prst="rect">
            <a:avLst/>
          </a:prstGeom>
          <a:noFill/>
          <a:ln/>
        </p:spPr>
        <p:txBody>
          <a:bodyPr wrap="square" rtlCol="0" anchor="ctr"/>
          <a:lstStyle/>
          <a:p>
            <a:pPr marL="0" indent="0">
              <a:buNone/>
            </a:pPr>
            <a:r>
              <a:rPr lang="en-US" sz="1400" dirty="0">
                <a:solidFill>
                  <a:srgbClr val="1E2534"/>
                </a:solidFill>
                <a:latin typeface="Roboto Thin" panose="02000000000000000000" pitchFamily="2" charset="0"/>
                <a:ea typeface="Roboto Thin" panose="02000000000000000000" pitchFamily="2" charset="0"/>
              </a:rPr>
              <a:t>... </a:t>
            </a:r>
            <a:r>
              <a:rPr lang="es-ES" sz="1400" dirty="0">
                <a:solidFill>
                  <a:srgbClr val="1E2534"/>
                </a:solidFill>
                <a:latin typeface="Roboto Thin" panose="02000000000000000000" pitchFamily="2" charset="0"/>
                <a:ea typeface="Roboto Thin" panose="02000000000000000000" pitchFamily="2" charset="0"/>
              </a:rPr>
              <a:t>- Tres menores de edad fueron rescatados en la colonia Rubén Jaramillo, de la ciudad de </a:t>
            </a:r>
            <a:r>
              <a:rPr lang="es-ES" sz="1400" b="1" dirty="0">
                <a:solidFill>
                  <a:srgbClr val="1E2534"/>
                </a:solidFill>
                <a:latin typeface="Roboto" panose="02000000000000000000" pitchFamily="2" charset="0"/>
                <a:ea typeface="Roboto" panose="02000000000000000000" pitchFamily="2" charset="0"/>
              </a:rPr>
              <a:t>Mazatlán</a:t>
            </a:r>
            <a:r>
              <a:rPr lang="es-ES" sz="1400" dirty="0">
                <a:solidFill>
                  <a:srgbClr val="1E2534"/>
                </a:solidFill>
                <a:latin typeface="Roboto Thin" panose="02000000000000000000" pitchFamily="2" charset="0"/>
                <a:ea typeface="Roboto Thin" panose="02000000000000000000" pitchFamily="2" charset="0"/>
              </a:rPr>
              <a:t>,</a:t>
            </a:r>
            <a:r>
              <a:rPr lang="en-US" sz="1400" dirty="0">
                <a:solidFill>
                  <a:srgbClr val="1E2534"/>
                </a:solidFill>
                <a:latin typeface="Roboto Thin" panose="02000000000000000000" pitchFamily="2" charset="0"/>
                <a:ea typeface="Roboto Thin" panose="02000000000000000000" pitchFamily="2" charset="0"/>
              </a:rPr>
              <a:t>...</a:t>
            </a:r>
            <a:endParaRPr lang="en-US" sz="1400" dirty="0">
              <a:latin typeface="Roboto Thin" panose="02000000000000000000" pitchFamily="2" charset="0"/>
              <a:ea typeface="Roboto Thin" panose="02000000000000000000" pitchFamily="2" charset="0"/>
            </a:endParaRPr>
          </a:p>
        </p:txBody>
      </p:sp>
      <p:sp>
        <p:nvSpPr>
          <p:cNvPr id="32" name="Shape 2">
            <a:extLst>
              <a:ext uri="{FF2B5EF4-FFF2-40B4-BE49-F238E27FC236}">
                <a16:creationId xmlns:a16="http://schemas.microsoft.com/office/drawing/2014/main" id="{8A52EAA6-2835-59B2-B7DF-C38ED6EDBD47}"/>
              </a:ext>
            </a:extLst>
          </p:cNvPr>
          <p:cNvSpPr/>
          <p:nvPr/>
        </p:nvSpPr>
        <p:spPr>
          <a:xfrm>
            <a:off x="5914477" y="1290148"/>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33" name="Shape 3">
            <a:extLst>
              <a:ext uri="{FF2B5EF4-FFF2-40B4-BE49-F238E27FC236}">
                <a16:creationId xmlns:a16="http://schemas.microsoft.com/office/drawing/2014/main" id="{657A35B6-9E35-5B71-BDF0-31D090AF041F}"/>
              </a:ext>
            </a:extLst>
          </p:cNvPr>
          <p:cNvSpPr/>
          <p:nvPr/>
        </p:nvSpPr>
        <p:spPr>
          <a:xfrm>
            <a:off x="5914477" y="1290148"/>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Thin" panose="02000000000000000000" pitchFamily="2" charset="0"/>
              <a:ea typeface="Roboto Thin" panose="02000000000000000000" pitchFamily="2" charset="0"/>
            </a:endParaRPr>
          </a:p>
        </p:txBody>
      </p:sp>
      <p:sp>
        <p:nvSpPr>
          <p:cNvPr id="42" name="Text 7">
            <a:extLst>
              <a:ext uri="{FF2B5EF4-FFF2-40B4-BE49-F238E27FC236}">
                <a16:creationId xmlns:a16="http://schemas.microsoft.com/office/drawing/2014/main" id="{016DE941-2331-86DD-051F-B7694C5E84F3}"/>
              </a:ext>
            </a:extLst>
          </p:cNvPr>
          <p:cNvSpPr/>
          <p:nvPr/>
        </p:nvSpPr>
        <p:spPr>
          <a:xfrm>
            <a:off x="6702877" y="1826548"/>
            <a:ext cx="4467259" cy="183400"/>
          </a:xfrm>
          <a:prstGeom prst="rect">
            <a:avLst/>
          </a:prstGeom>
          <a:noFill/>
          <a:ln/>
        </p:spPr>
        <p:txBody>
          <a:bodyPr wrap="square" rtlCol="0" anchor="ctr"/>
          <a:lstStyle/>
          <a:p>
            <a:pPr marL="0" indent="0">
              <a:buNone/>
            </a:pPr>
            <a:r>
              <a:rPr lang="en-US" sz="1050" dirty="0">
                <a:solidFill>
                  <a:schemeClr val="bg1">
                    <a:lumMod val="50000"/>
                  </a:schemeClr>
                </a:solidFill>
                <a:latin typeface="Roboto" panose="02000000000000000000" pitchFamily="2" charset="0"/>
                <a:ea typeface="Roboto" panose="02000000000000000000" pitchFamily="2" charset="0"/>
              </a:rPr>
              <a:t>reddit.com	04 may., 2025</a:t>
            </a:r>
          </a:p>
        </p:txBody>
      </p:sp>
      <p:sp>
        <p:nvSpPr>
          <p:cNvPr id="43" name="Text 8">
            <a:extLst>
              <a:ext uri="{FF2B5EF4-FFF2-40B4-BE49-F238E27FC236}">
                <a16:creationId xmlns:a16="http://schemas.microsoft.com/office/drawing/2014/main" id="{643315FC-6F1B-CF87-2A20-039A489B62E3}"/>
              </a:ext>
            </a:extLst>
          </p:cNvPr>
          <p:cNvSpPr/>
          <p:nvPr/>
        </p:nvSpPr>
        <p:spPr>
          <a:xfrm>
            <a:off x="6036877" y="2085748"/>
            <a:ext cx="4978800" cy="507600"/>
          </a:xfrm>
          <a:prstGeom prst="rect">
            <a:avLst/>
          </a:prstGeom>
          <a:noFill/>
          <a:ln/>
        </p:spPr>
        <p:txBody>
          <a:bodyPr wrap="square" rtlCol="0" anchor="ctr"/>
          <a:lstStyle/>
          <a:p>
            <a:pPr marL="0" indent="0">
              <a:buNone/>
            </a:pPr>
            <a:r>
              <a:rPr lang="en-US" sz="1400" dirty="0">
                <a:solidFill>
                  <a:srgbClr val="1E2534"/>
                </a:solidFill>
                <a:latin typeface="Roboto Thin" panose="02000000000000000000" pitchFamily="2" charset="0"/>
                <a:ea typeface="Roboto Thin" panose="02000000000000000000" pitchFamily="2" charset="0"/>
              </a:rPr>
              <a:t>https://www.youtube.com/watch?v=JUJm-tSn1Kw</a:t>
            </a:r>
            <a:endParaRPr lang="en-US" sz="1400" dirty="0">
              <a:latin typeface="Roboto Thin" panose="02000000000000000000" pitchFamily="2" charset="0"/>
              <a:ea typeface="Roboto Thin" panose="02000000000000000000" pitchFamily="2" charset="0"/>
            </a:endParaRPr>
          </a:p>
        </p:txBody>
      </p:sp>
      <p:sp>
        <p:nvSpPr>
          <p:cNvPr id="45" name="Shape 2">
            <a:extLst>
              <a:ext uri="{FF2B5EF4-FFF2-40B4-BE49-F238E27FC236}">
                <a16:creationId xmlns:a16="http://schemas.microsoft.com/office/drawing/2014/main" id="{1BEB59A2-C0C0-3ECD-E501-73FA747E296A}"/>
              </a:ext>
            </a:extLst>
          </p:cNvPr>
          <p:cNvSpPr/>
          <p:nvPr/>
        </p:nvSpPr>
        <p:spPr>
          <a:xfrm>
            <a:off x="5925630" y="2931354"/>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46" name="Shape 3">
            <a:extLst>
              <a:ext uri="{FF2B5EF4-FFF2-40B4-BE49-F238E27FC236}">
                <a16:creationId xmlns:a16="http://schemas.microsoft.com/office/drawing/2014/main" id="{7EA5AC86-C20F-6987-404E-53AE4BEB497A}"/>
              </a:ext>
            </a:extLst>
          </p:cNvPr>
          <p:cNvSpPr/>
          <p:nvPr/>
        </p:nvSpPr>
        <p:spPr>
          <a:xfrm>
            <a:off x="5925630" y="2931354"/>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Thin" panose="02000000000000000000" pitchFamily="2" charset="0"/>
              <a:ea typeface="Roboto Thin" panose="02000000000000000000" pitchFamily="2" charset="0"/>
            </a:endParaRPr>
          </a:p>
        </p:txBody>
      </p:sp>
      <p:sp>
        <p:nvSpPr>
          <p:cNvPr id="49" name="Text 6">
            <a:extLst>
              <a:ext uri="{FF2B5EF4-FFF2-40B4-BE49-F238E27FC236}">
                <a16:creationId xmlns:a16="http://schemas.microsoft.com/office/drawing/2014/main" id="{4FAD2FD1-E7F4-2D69-E421-3BF1CDD2B365}"/>
              </a:ext>
            </a:extLst>
          </p:cNvPr>
          <p:cNvSpPr/>
          <p:nvPr/>
        </p:nvSpPr>
        <p:spPr>
          <a:xfrm>
            <a:off x="6714030" y="3100554"/>
            <a:ext cx="3315600" cy="399600"/>
          </a:xfrm>
          <a:prstGeom prst="rect">
            <a:avLst/>
          </a:prstGeom>
          <a:noFill/>
          <a:ln/>
        </p:spPr>
        <p:txBody>
          <a:bodyPr wrap="none" rtlCol="0" anchor="ctr">
            <a:normAutofit/>
          </a:bodyPr>
          <a:lstStyle/>
          <a:p>
            <a:pPr marL="0" indent="0">
              <a:buNone/>
            </a:pPr>
            <a:r>
              <a:rPr lang="es-MX" sz="1600" i="0" dirty="0">
                <a:solidFill>
                  <a:srgbClr val="1E2534"/>
                </a:solidFill>
                <a:effectLst/>
                <a:latin typeface="Roboto" panose="02000000000000000000" pitchFamily="2" charset="0"/>
                <a:hlinkClick r:id="rId4"/>
              </a:rPr>
              <a:t>adn40mx</a:t>
            </a:r>
            <a:endParaRPr lang="en-US" sz="1600" dirty="0">
              <a:latin typeface="Roboto Thin" panose="02000000000000000000" pitchFamily="2" charset="0"/>
              <a:ea typeface="Roboto Thin" panose="02000000000000000000" pitchFamily="2" charset="0"/>
            </a:endParaRPr>
          </a:p>
        </p:txBody>
      </p:sp>
      <p:sp>
        <p:nvSpPr>
          <p:cNvPr id="50" name="Text 7">
            <a:extLst>
              <a:ext uri="{FF2B5EF4-FFF2-40B4-BE49-F238E27FC236}">
                <a16:creationId xmlns:a16="http://schemas.microsoft.com/office/drawing/2014/main" id="{1D8EA04E-9E6D-0E6E-F289-8F2B1A620651}"/>
              </a:ext>
            </a:extLst>
          </p:cNvPr>
          <p:cNvSpPr/>
          <p:nvPr/>
        </p:nvSpPr>
        <p:spPr>
          <a:xfrm>
            <a:off x="6714030" y="3467754"/>
            <a:ext cx="4467259" cy="183400"/>
          </a:xfrm>
          <a:prstGeom prst="rect">
            <a:avLst/>
          </a:prstGeom>
          <a:noFill/>
          <a:ln/>
        </p:spPr>
        <p:txBody>
          <a:bodyPr wrap="square" rtlCol="0" anchor="ctr"/>
          <a:lstStyle/>
          <a:p>
            <a:pPr marL="0" indent="0">
              <a:buNone/>
            </a:pPr>
            <a:r>
              <a:rPr lang="pt-BR" sz="1000" dirty="0">
                <a:solidFill>
                  <a:schemeClr val="bg1">
                    <a:lumMod val="50000"/>
                  </a:schemeClr>
                </a:solidFill>
                <a:latin typeface="Roboto" panose="02000000000000000000" pitchFamily="2" charset="0"/>
                <a:ea typeface="Roboto" panose="02000000000000000000" pitchFamily="2" charset="0"/>
              </a:rPr>
              <a:t>7.4M vistas	4.2M seguidores	3 abr., 2025</a:t>
            </a:r>
            <a:endParaRPr lang="en-US" sz="1000" dirty="0">
              <a:solidFill>
                <a:schemeClr val="bg1">
                  <a:lumMod val="50000"/>
                </a:schemeClr>
              </a:solidFill>
              <a:latin typeface="Roboto" panose="02000000000000000000" pitchFamily="2" charset="0"/>
              <a:ea typeface="Roboto" panose="02000000000000000000" pitchFamily="2" charset="0"/>
            </a:endParaRPr>
          </a:p>
        </p:txBody>
      </p:sp>
      <p:sp>
        <p:nvSpPr>
          <p:cNvPr id="51" name="Text 8">
            <a:extLst>
              <a:ext uri="{FF2B5EF4-FFF2-40B4-BE49-F238E27FC236}">
                <a16:creationId xmlns:a16="http://schemas.microsoft.com/office/drawing/2014/main" id="{8AE40665-D81F-7F23-2C5F-893DFC8415C8}"/>
              </a:ext>
            </a:extLst>
          </p:cNvPr>
          <p:cNvSpPr/>
          <p:nvPr/>
        </p:nvSpPr>
        <p:spPr>
          <a:xfrm>
            <a:off x="6048030" y="3726954"/>
            <a:ext cx="4978800" cy="507600"/>
          </a:xfrm>
          <a:prstGeom prst="rect">
            <a:avLst/>
          </a:prstGeom>
          <a:noFill/>
          <a:ln/>
        </p:spPr>
        <p:txBody>
          <a:bodyPr wrap="square" rtlCol="0" anchor="ctr"/>
          <a:lstStyle/>
          <a:p>
            <a:pPr marL="0" indent="0">
              <a:buNone/>
            </a:pPr>
            <a:r>
              <a:rPr lang="es-ES" sz="1400" dirty="0">
                <a:solidFill>
                  <a:srgbClr val="1E2534"/>
                </a:solidFill>
                <a:latin typeface="Roboto Thin" panose="02000000000000000000" pitchFamily="2" charset="0"/>
                <a:ea typeface="Roboto Thin" panose="02000000000000000000" pitchFamily="2" charset="0"/>
              </a:rPr>
              <a:t>Turista corre a trabajador que comía en la vía pública en </a:t>
            </a:r>
            <a:r>
              <a:rPr lang="es-ES" sz="1400" b="1" dirty="0">
                <a:solidFill>
                  <a:srgbClr val="1E2534"/>
                </a:solidFill>
                <a:latin typeface="Roboto" panose="02000000000000000000" pitchFamily="2" charset="0"/>
                <a:ea typeface="Roboto" panose="02000000000000000000" pitchFamily="2" charset="0"/>
              </a:rPr>
              <a:t>Mazatlán</a:t>
            </a:r>
            <a:r>
              <a:rPr lang="es-ES" sz="1400" dirty="0">
                <a:solidFill>
                  <a:srgbClr val="1E2534"/>
                </a:solidFill>
                <a:latin typeface="Roboto Thin" panose="02000000000000000000" pitchFamily="2" charset="0"/>
                <a:ea typeface="Roboto Thin" panose="02000000000000000000" pitchFamily="2" charset="0"/>
              </a:rPr>
              <a:t>. </a:t>
            </a:r>
            <a:endParaRPr lang="en-US" sz="1400" dirty="0">
              <a:latin typeface="Roboto Thin" panose="02000000000000000000" pitchFamily="2" charset="0"/>
              <a:ea typeface="Roboto Thin" panose="02000000000000000000" pitchFamily="2" charset="0"/>
            </a:endParaRPr>
          </a:p>
        </p:txBody>
      </p:sp>
      <p:pic>
        <p:nvPicPr>
          <p:cNvPr id="52" name="Imagen 51">
            <a:extLst>
              <a:ext uri="{FF2B5EF4-FFF2-40B4-BE49-F238E27FC236}">
                <a16:creationId xmlns:a16="http://schemas.microsoft.com/office/drawing/2014/main" id="{DF39DA91-E1AD-B4ED-D91B-EED69CA24D91}"/>
              </a:ext>
            </a:extLst>
          </p:cNvPr>
          <p:cNvPicPr>
            <a:picLocks noChangeAspect="1"/>
          </p:cNvPicPr>
          <p:nvPr/>
        </p:nvPicPr>
        <p:blipFill>
          <a:blip r:embed="rId3"/>
          <a:stretch>
            <a:fillRect/>
          </a:stretch>
        </p:blipFill>
        <p:spPr>
          <a:xfrm>
            <a:off x="6104910" y="3126613"/>
            <a:ext cx="609120" cy="381362"/>
          </a:xfrm>
          <a:prstGeom prst="rect">
            <a:avLst/>
          </a:prstGeom>
        </p:spPr>
      </p:pic>
      <p:sp>
        <p:nvSpPr>
          <p:cNvPr id="53" name="Shape 2">
            <a:extLst>
              <a:ext uri="{FF2B5EF4-FFF2-40B4-BE49-F238E27FC236}">
                <a16:creationId xmlns:a16="http://schemas.microsoft.com/office/drawing/2014/main" id="{0F3C2AB1-C0C3-5B59-D5D0-0404959D23F1}"/>
              </a:ext>
            </a:extLst>
          </p:cNvPr>
          <p:cNvSpPr/>
          <p:nvPr/>
        </p:nvSpPr>
        <p:spPr>
          <a:xfrm>
            <a:off x="350030" y="4503678"/>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54" name="Shape 3">
            <a:extLst>
              <a:ext uri="{FF2B5EF4-FFF2-40B4-BE49-F238E27FC236}">
                <a16:creationId xmlns:a16="http://schemas.microsoft.com/office/drawing/2014/main" id="{C555C298-D77E-F5BE-BFA0-4404FA9FA0D8}"/>
              </a:ext>
            </a:extLst>
          </p:cNvPr>
          <p:cNvSpPr/>
          <p:nvPr/>
        </p:nvSpPr>
        <p:spPr>
          <a:xfrm>
            <a:off x="350030" y="4500247"/>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Thin" panose="02000000000000000000" pitchFamily="2" charset="0"/>
              <a:ea typeface="Roboto Thin" panose="02000000000000000000" pitchFamily="2" charset="0"/>
            </a:endParaRPr>
          </a:p>
        </p:txBody>
      </p:sp>
      <p:sp>
        <p:nvSpPr>
          <p:cNvPr id="57" name="Text 6">
            <a:extLst>
              <a:ext uri="{FF2B5EF4-FFF2-40B4-BE49-F238E27FC236}">
                <a16:creationId xmlns:a16="http://schemas.microsoft.com/office/drawing/2014/main" id="{0F2218F0-AFF6-F3DC-B58A-E6F4BB14ADB8}"/>
              </a:ext>
            </a:extLst>
          </p:cNvPr>
          <p:cNvSpPr/>
          <p:nvPr/>
        </p:nvSpPr>
        <p:spPr>
          <a:xfrm>
            <a:off x="1138430" y="4672878"/>
            <a:ext cx="3315600" cy="399600"/>
          </a:xfrm>
          <a:prstGeom prst="rect">
            <a:avLst/>
          </a:prstGeom>
          <a:noFill/>
          <a:ln/>
        </p:spPr>
        <p:txBody>
          <a:bodyPr wrap="none" rtlCol="0" anchor="ctr">
            <a:normAutofit/>
          </a:bodyPr>
          <a:lstStyle/>
          <a:p>
            <a:pPr marL="0" indent="0">
              <a:buNone/>
            </a:pPr>
            <a:r>
              <a:rPr lang="es-MX" sz="1600" b="0" i="0" dirty="0">
                <a:solidFill>
                  <a:srgbClr val="1E2534"/>
                </a:solidFill>
                <a:effectLst/>
                <a:latin typeface="Roboto" panose="02000000000000000000" pitchFamily="2" charset="0"/>
                <a:hlinkClick r:id="rId5"/>
              </a:rPr>
              <a:t>nayi.du6</a:t>
            </a:r>
            <a:endParaRPr lang="en-US" sz="1600" dirty="0">
              <a:latin typeface="Roboto Thin" panose="02000000000000000000" pitchFamily="2" charset="0"/>
              <a:ea typeface="Roboto Thin" panose="02000000000000000000" pitchFamily="2" charset="0"/>
            </a:endParaRPr>
          </a:p>
        </p:txBody>
      </p:sp>
      <p:sp>
        <p:nvSpPr>
          <p:cNvPr id="58" name="Text 7">
            <a:extLst>
              <a:ext uri="{FF2B5EF4-FFF2-40B4-BE49-F238E27FC236}">
                <a16:creationId xmlns:a16="http://schemas.microsoft.com/office/drawing/2014/main" id="{BC948106-F505-795A-0D00-6869AEB49D6C}"/>
              </a:ext>
            </a:extLst>
          </p:cNvPr>
          <p:cNvSpPr/>
          <p:nvPr/>
        </p:nvSpPr>
        <p:spPr>
          <a:xfrm>
            <a:off x="1138430" y="5040078"/>
            <a:ext cx="4467259" cy="183400"/>
          </a:xfrm>
          <a:prstGeom prst="rect">
            <a:avLst/>
          </a:prstGeom>
          <a:noFill/>
          <a:ln/>
        </p:spPr>
        <p:txBody>
          <a:bodyPr wrap="square" rtlCol="0" anchor="ctr"/>
          <a:lstStyle/>
          <a:p>
            <a:pPr algn="l"/>
            <a:r>
              <a:rPr lang="es-MX" sz="1000" dirty="0">
                <a:solidFill>
                  <a:schemeClr val="bg1">
                    <a:lumMod val="50000"/>
                  </a:schemeClr>
                </a:solidFill>
                <a:latin typeface="Roboto" panose="02000000000000000000" pitchFamily="2" charset="0"/>
                <a:ea typeface="Roboto" panose="02000000000000000000" pitchFamily="2" charset="0"/>
              </a:rPr>
              <a:t>7.2M vistas	447 seguidores		23 abr., 2025</a:t>
            </a:r>
            <a:endParaRPr lang="es-MX" sz="1000" i="0" dirty="0">
              <a:solidFill>
                <a:schemeClr val="bg1">
                  <a:lumMod val="50000"/>
                </a:schemeClr>
              </a:solidFill>
              <a:effectLst/>
              <a:latin typeface="Roboto" panose="02000000000000000000" pitchFamily="2" charset="0"/>
              <a:ea typeface="Roboto" panose="02000000000000000000" pitchFamily="2" charset="0"/>
            </a:endParaRPr>
          </a:p>
        </p:txBody>
      </p:sp>
      <p:sp>
        <p:nvSpPr>
          <p:cNvPr id="59" name="Text 8">
            <a:extLst>
              <a:ext uri="{FF2B5EF4-FFF2-40B4-BE49-F238E27FC236}">
                <a16:creationId xmlns:a16="http://schemas.microsoft.com/office/drawing/2014/main" id="{8A56FA2A-803D-14BE-6524-18DE14A53EDD}"/>
              </a:ext>
            </a:extLst>
          </p:cNvPr>
          <p:cNvSpPr/>
          <p:nvPr/>
        </p:nvSpPr>
        <p:spPr>
          <a:xfrm>
            <a:off x="472430" y="5299278"/>
            <a:ext cx="4978800" cy="507600"/>
          </a:xfrm>
          <a:prstGeom prst="rect">
            <a:avLst/>
          </a:prstGeom>
          <a:noFill/>
          <a:ln/>
        </p:spPr>
        <p:txBody>
          <a:bodyPr wrap="square" rtlCol="0" anchor="ctr"/>
          <a:lstStyle/>
          <a:p>
            <a:pPr marL="0" indent="0">
              <a:buNone/>
            </a:pPr>
            <a:r>
              <a:rPr lang="en-US" sz="1400" dirty="0">
                <a:solidFill>
                  <a:srgbClr val="1E2534"/>
                </a:solidFill>
                <a:latin typeface="Roboto Thin" panose="02000000000000000000" pitchFamily="2" charset="0"/>
                <a:ea typeface="Roboto Thin" panose="02000000000000000000" pitchFamily="2" charset="0"/>
              </a:rPr>
              <a:t>... </a:t>
            </a:r>
            <a:r>
              <a:rPr lang="es-ES" sz="1400" dirty="0">
                <a:solidFill>
                  <a:srgbClr val="1E2534"/>
                </a:solidFill>
                <a:latin typeface="Roboto Thin" panose="02000000000000000000" pitchFamily="2" charset="0"/>
                <a:ea typeface="Roboto Thin" panose="02000000000000000000" pitchFamily="2" charset="0"/>
              </a:rPr>
              <a:t>Con los mexicanos mejor no se metan!! gringo en </a:t>
            </a:r>
            <a:r>
              <a:rPr lang="es-ES" sz="1400" dirty="0">
                <a:solidFill>
                  <a:srgbClr val="1E2534"/>
                </a:solidFill>
                <a:latin typeface="Roboto" panose="02000000000000000000" pitchFamily="2" charset="0"/>
                <a:ea typeface="Roboto" panose="02000000000000000000" pitchFamily="2" charset="0"/>
              </a:rPr>
              <a:t>Mazatlán</a:t>
            </a:r>
            <a:r>
              <a:rPr lang="es-ES" sz="1400" dirty="0">
                <a:solidFill>
                  <a:srgbClr val="1E2534"/>
                </a:solidFill>
                <a:latin typeface="Roboto Thin" panose="02000000000000000000" pitchFamily="2" charset="0"/>
                <a:ea typeface="Roboto Thin" panose="02000000000000000000" pitchFamily="2" charset="0"/>
              </a:rPr>
              <a:t>, </a:t>
            </a:r>
            <a:endParaRPr lang="en-US" sz="1400" dirty="0">
              <a:latin typeface="Roboto Thin" panose="02000000000000000000" pitchFamily="2" charset="0"/>
              <a:ea typeface="Roboto Thin" panose="02000000000000000000" pitchFamily="2" charset="0"/>
            </a:endParaRPr>
          </a:p>
        </p:txBody>
      </p:sp>
      <p:pic>
        <p:nvPicPr>
          <p:cNvPr id="60" name="Imagen 59">
            <a:extLst>
              <a:ext uri="{FF2B5EF4-FFF2-40B4-BE49-F238E27FC236}">
                <a16:creationId xmlns:a16="http://schemas.microsoft.com/office/drawing/2014/main" id="{A49B644D-3D3F-83D3-5AF9-1E285255976C}"/>
              </a:ext>
            </a:extLst>
          </p:cNvPr>
          <p:cNvPicPr>
            <a:picLocks noChangeAspect="1"/>
          </p:cNvPicPr>
          <p:nvPr/>
        </p:nvPicPr>
        <p:blipFill>
          <a:blip r:embed="rId3"/>
          <a:stretch>
            <a:fillRect/>
          </a:stretch>
        </p:blipFill>
        <p:spPr>
          <a:xfrm>
            <a:off x="529310" y="4698937"/>
            <a:ext cx="609120" cy="381362"/>
          </a:xfrm>
          <a:prstGeom prst="rect">
            <a:avLst/>
          </a:prstGeom>
        </p:spPr>
      </p:pic>
      <p:sp>
        <p:nvSpPr>
          <p:cNvPr id="61" name="Shape 2">
            <a:extLst>
              <a:ext uri="{FF2B5EF4-FFF2-40B4-BE49-F238E27FC236}">
                <a16:creationId xmlns:a16="http://schemas.microsoft.com/office/drawing/2014/main" id="{CD2C7710-C5E7-1357-7A4A-8C61B28B7238}"/>
              </a:ext>
            </a:extLst>
          </p:cNvPr>
          <p:cNvSpPr/>
          <p:nvPr/>
        </p:nvSpPr>
        <p:spPr>
          <a:xfrm>
            <a:off x="5936779" y="4500581"/>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62" name="Shape 3">
            <a:extLst>
              <a:ext uri="{FF2B5EF4-FFF2-40B4-BE49-F238E27FC236}">
                <a16:creationId xmlns:a16="http://schemas.microsoft.com/office/drawing/2014/main" id="{F1B139E4-39D3-4907-5B26-04DE1DCB3074}"/>
              </a:ext>
            </a:extLst>
          </p:cNvPr>
          <p:cNvSpPr/>
          <p:nvPr/>
        </p:nvSpPr>
        <p:spPr>
          <a:xfrm>
            <a:off x="5901774" y="4500247"/>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Thin" panose="02000000000000000000" pitchFamily="2" charset="0"/>
              <a:ea typeface="Roboto Thin" panose="02000000000000000000" pitchFamily="2" charset="0"/>
            </a:endParaRPr>
          </a:p>
        </p:txBody>
      </p:sp>
      <p:sp>
        <p:nvSpPr>
          <p:cNvPr id="65" name="Text 6">
            <a:extLst>
              <a:ext uri="{FF2B5EF4-FFF2-40B4-BE49-F238E27FC236}">
                <a16:creationId xmlns:a16="http://schemas.microsoft.com/office/drawing/2014/main" id="{93F6D044-4F8E-ED8F-EA35-3C8E1326FF31}"/>
              </a:ext>
            </a:extLst>
          </p:cNvPr>
          <p:cNvSpPr/>
          <p:nvPr/>
        </p:nvSpPr>
        <p:spPr>
          <a:xfrm>
            <a:off x="6725179" y="4669781"/>
            <a:ext cx="3315600" cy="399600"/>
          </a:xfrm>
          <a:prstGeom prst="rect">
            <a:avLst/>
          </a:prstGeom>
          <a:noFill/>
          <a:ln/>
        </p:spPr>
        <p:txBody>
          <a:bodyPr wrap="none" rtlCol="0" anchor="ctr">
            <a:normAutofit/>
          </a:bodyPr>
          <a:lstStyle/>
          <a:p>
            <a:pPr marL="0" indent="0">
              <a:buNone/>
            </a:pPr>
            <a:r>
              <a:rPr lang="es-ES" sz="1600" b="0" i="0" dirty="0">
                <a:solidFill>
                  <a:srgbClr val="1E2534"/>
                </a:solidFill>
                <a:effectLst/>
                <a:latin typeface="Roboto" panose="02000000000000000000" pitchFamily="2" charset="0"/>
                <a:hlinkClick r:id="rId6"/>
              </a:rPr>
              <a:t>¿Luis R. </a:t>
            </a:r>
            <a:r>
              <a:rPr lang="es-ES" sz="1600" b="0" i="0" dirty="0" err="1">
                <a:solidFill>
                  <a:srgbClr val="1E2534"/>
                </a:solidFill>
                <a:effectLst/>
                <a:latin typeface="Roboto" panose="02000000000000000000" pitchFamily="2" charset="0"/>
                <a:hlinkClick r:id="rId6"/>
              </a:rPr>
              <a:t>Conriquez</a:t>
            </a:r>
            <a:r>
              <a:rPr lang="es-ES" sz="1600" b="0" i="0" dirty="0">
                <a:solidFill>
                  <a:srgbClr val="1E2534"/>
                </a:solidFill>
                <a:effectLst/>
                <a:latin typeface="Roboto" panose="02000000000000000000" pitchFamily="2" charset="0"/>
                <a:hlinkClick r:id="rId6"/>
              </a:rPr>
              <a:t> ha cantado…</a:t>
            </a:r>
            <a:endParaRPr lang="en-US" sz="1600" dirty="0">
              <a:latin typeface="Roboto Thin" panose="02000000000000000000" pitchFamily="2" charset="0"/>
              <a:ea typeface="Roboto Thin" panose="02000000000000000000" pitchFamily="2" charset="0"/>
            </a:endParaRPr>
          </a:p>
        </p:txBody>
      </p:sp>
      <p:sp>
        <p:nvSpPr>
          <p:cNvPr id="66" name="Text 7">
            <a:extLst>
              <a:ext uri="{FF2B5EF4-FFF2-40B4-BE49-F238E27FC236}">
                <a16:creationId xmlns:a16="http://schemas.microsoft.com/office/drawing/2014/main" id="{00C4566E-4D82-E45D-5719-077C059E1A22}"/>
              </a:ext>
            </a:extLst>
          </p:cNvPr>
          <p:cNvSpPr/>
          <p:nvPr/>
        </p:nvSpPr>
        <p:spPr>
          <a:xfrm>
            <a:off x="6725179" y="5036981"/>
            <a:ext cx="4467259" cy="183400"/>
          </a:xfrm>
          <a:prstGeom prst="rect">
            <a:avLst/>
          </a:prstGeom>
          <a:noFill/>
          <a:ln/>
        </p:spPr>
        <p:txBody>
          <a:bodyPr wrap="square" rtlCol="0" anchor="ctr"/>
          <a:lstStyle/>
          <a:p>
            <a:pPr marL="0" indent="0">
              <a:buNone/>
            </a:pPr>
            <a:r>
              <a:rPr lang="pt-BR" sz="1000" dirty="0">
                <a:solidFill>
                  <a:schemeClr val="bg1">
                    <a:lumMod val="50000"/>
                  </a:schemeClr>
                </a:solidFill>
                <a:latin typeface="Roboto" panose="02000000000000000000" pitchFamily="2" charset="0"/>
                <a:ea typeface="Roboto" panose="02000000000000000000" pitchFamily="2" charset="0"/>
              </a:rPr>
              <a:t>infobae.com	30 abr., 2025</a:t>
            </a:r>
            <a:endParaRPr lang="en-US" sz="1000" dirty="0">
              <a:solidFill>
                <a:schemeClr val="bg1">
                  <a:lumMod val="50000"/>
                </a:schemeClr>
              </a:solidFill>
              <a:latin typeface="Roboto" panose="02000000000000000000" pitchFamily="2" charset="0"/>
              <a:ea typeface="Roboto" panose="02000000000000000000" pitchFamily="2" charset="0"/>
            </a:endParaRPr>
          </a:p>
        </p:txBody>
      </p:sp>
      <p:sp>
        <p:nvSpPr>
          <p:cNvPr id="67" name="Text 8">
            <a:extLst>
              <a:ext uri="{FF2B5EF4-FFF2-40B4-BE49-F238E27FC236}">
                <a16:creationId xmlns:a16="http://schemas.microsoft.com/office/drawing/2014/main" id="{1339FE46-E2BF-F3FD-8930-049198B16CCD}"/>
              </a:ext>
            </a:extLst>
          </p:cNvPr>
          <p:cNvSpPr/>
          <p:nvPr/>
        </p:nvSpPr>
        <p:spPr>
          <a:xfrm>
            <a:off x="6059179" y="5296181"/>
            <a:ext cx="4978800" cy="507600"/>
          </a:xfrm>
          <a:prstGeom prst="rect">
            <a:avLst/>
          </a:prstGeom>
          <a:noFill/>
          <a:ln/>
        </p:spPr>
        <p:txBody>
          <a:bodyPr wrap="square" rtlCol="0" anchor="ctr"/>
          <a:lstStyle/>
          <a:p>
            <a:pPr marL="0" indent="0">
              <a:buNone/>
            </a:pPr>
            <a:r>
              <a:rPr lang="es-ES" sz="1400" dirty="0">
                <a:solidFill>
                  <a:srgbClr val="1E2534"/>
                </a:solidFill>
                <a:latin typeface="Roboto Thin" panose="02000000000000000000" pitchFamily="2" charset="0"/>
                <a:ea typeface="Roboto Thin" panose="02000000000000000000" pitchFamily="2" charset="0"/>
              </a:rPr>
              <a:t>... [...] “A la primera escuchada se me quedó pegado en la cabeza”, recordó. Grabó la voz en </a:t>
            </a:r>
            <a:r>
              <a:rPr lang="es-ES" sz="1400" b="1" dirty="0">
                <a:solidFill>
                  <a:srgbClr val="1E2534"/>
                </a:solidFill>
                <a:latin typeface="Roboto" panose="02000000000000000000" pitchFamily="2" charset="0"/>
                <a:ea typeface="Roboto" panose="02000000000000000000" pitchFamily="2" charset="0"/>
              </a:rPr>
              <a:t>Mazatlán</a:t>
            </a:r>
            <a:r>
              <a:rPr lang="es-ES" sz="1400" dirty="0">
                <a:solidFill>
                  <a:srgbClr val="1E2534"/>
                </a:solidFill>
                <a:latin typeface="Roboto Thin" panose="02000000000000000000" pitchFamily="2" charset="0"/>
                <a:ea typeface="Roboto Thin" panose="02000000000000000000" pitchFamily="2" charset="0"/>
              </a:rPr>
              <a:t> y filmó</a:t>
            </a:r>
            <a:endParaRPr lang="en-US" sz="1400" dirty="0">
              <a:latin typeface="Roboto Thin" panose="02000000000000000000" pitchFamily="2" charset="0"/>
              <a:ea typeface="Roboto Thin" panose="02000000000000000000" pitchFamily="2" charset="0"/>
            </a:endParaRPr>
          </a:p>
        </p:txBody>
      </p:sp>
      <p:pic>
        <p:nvPicPr>
          <p:cNvPr id="68" name="Imagen 67">
            <a:extLst>
              <a:ext uri="{FF2B5EF4-FFF2-40B4-BE49-F238E27FC236}">
                <a16:creationId xmlns:a16="http://schemas.microsoft.com/office/drawing/2014/main" id="{5E2E7F4D-F682-3038-30A7-6B8C5144A3F4}"/>
              </a:ext>
            </a:extLst>
          </p:cNvPr>
          <p:cNvPicPr>
            <a:picLocks noChangeAspect="1"/>
          </p:cNvPicPr>
          <p:nvPr/>
        </p:nvPicPr>
        <p:blipFill>
          <a:blip r:embed="rId3"/>
          <a:stretch>
            <a:fillRect/>
          </a:stretch>
        </p:blipFill>
        <p:spPr>
          <a:xfrm>
            <a:off x="6116059" y="4695840"/>
            <a:ext cx="609120" cy="381362"/>
          </a:xfrm>
          <a:prstGeom prst="rect">
            <a:avLst/>
          </a:prstGeom>
        </p:spPr>
      </p:pic>
      <p:pic>
        <p:nvPicPr>
          <p:cNvPr id="70" name="Imagen 69">
            <a:extLst>
              <a:ext uri="{FF2B5EF4-FFF2-40B4-BE49-F238E27FC236}">
                <a16:creationId xmlns:a16="http://schemas.microsoft.com/office/drawing/2014/main" id="{13BB1163-6D9B-A6A6-3952-B5E5F376FDCA}"/>
              </a:ext>
            </a:extLst>
          </p:cNvPr>
          <p:cNvPicPr>
            <a:picLocks noChangeAspect="1"/>
          </p:cNvPicPr>
          <p:nvPr/>
        </p:nvPicPr>
        <p:blipFill>
          <a:blip r:embed="rId7"/>
          <a:stretch>
            <a:fillRect/>
          </a:stretch>
        </p:blipFill>
        <p:spPr>
          <a:xfrm>
            <a:off x="477978" y="3025380"/>
            <a:ext cx="653015" cy="607552"/>
          </a:xfrm>
          <a:prstGeom prst="rect">
            <a:avLst/>
          </a:prstGeom>
        </p:spPr>
      </p:pic>
      <p:sp>
        <p:nvSpPr>
          <p:cNvPr id="72" name="Shape 4">
            <a:extLst>
              <a:ext uri="{FF2B5EF4-FFF2-40B4-BE49-F238E27FC236}">
                <a16:creationId xmlns:a16="http://schemas.microsoft.com/office/drawing/2014/main" id="{DC659FCC-4E88-9A19-74A3-71D72A2AAF34}"/>
              </a:ext>
            </a:extLst>
          </p:cNvPr>
          <p:cNvSpPr/>
          <p:nvPr/>
        </p:nvSpPr>
        <p:spPr>
          <a:xfrm>
            <a:off x="4450430" y="4690578"/>
            <a:ext cx="1000800" cy="334800"/>
          </a:xfrm>
          <a:prstGeom prst="roundRect">
            <a:avLst>
              <a:gd name="adj" fmla="val 136559"/>
            </a:avLst>
          </a:prstGeom>
          <a:solidFill>
            <a:srgbClr val="FFEBEB"/>
          </a:solidFill>
          <a:ln>
            <a:noFill/>
          </a:ln>
        </p:spPr>
        <p:txBody>
          <a:bodyPr/>
          <a:lstStyle/>
          <a:p>
            <a:endParaRPr lang="es-MX">
              <a:latin typeface="Roboto Thin" panose="02000000000000000000" pitchFamily="2" charset="0"/>
              <a:ea typeface="Roboto Thin" panose="02000000000000000000" pitchFamily="2" charset="0"/>
            </a:endParaRPr>
          </a:p>
        </p:txBody>
      </p:sp>
      <p:sp>
        <p:nvSpPr>
          <p:cNvPr id="73" name="Text 5">
            <a:extLst>
              <a:ext uri="{FF2B5EF4-FFF2-40B4-BE49-F238E27FC236}">
                <a16:creationId xmlns:a16="http://schemas.microsoft.com/office/drawing/2014/main" id="{EA8EDA85-AFB4-D412-FEC7-42C698FB283A}"/>
              </a:ext>
            </a:extLst>
          </p:cNvPr>
          <p:cNvSpPr/>
          <p:nvPr/>
        </p:nvSpPr>
        <p:spPr>
          <a:xfrm>
            <a:off x="4450430" y="4682757"/>
            <a:ext cx="1000800" cy="334800"/>
          </a:xfrm>
          <a:prstGeom prst="rect">
            <a:avLst/>
          </a:prstGeom>
          <a:noFill/>
          <a:ln/>
        </p:spPr>
        <p:txBody>
          <a:bodyPr wrap="square" rtlCol="0" anchor="ctr"/>
          <a:lstStyle/>
          <a:p>
            <a:pPr marL="0" indent="0" algn="ctr">
              <a:buNone/>
            </a:pPr>
            <a:r>
              <a:rPr lang="en-US" sz="1200" b="1" dirty="0" err="1">
                <a:solidFill>
                  <a:srgbClr val="FF0000"/>
                </a:solidFill>
                <a:latin typeface="Roboto Thin" panose="02000000000000000000" pitchFamily="2" charset="0"/>
                <a:ea typeface="Roboto Thin" panose="02000000000000000000" pitchFamily="2" charset="0"/>
              </a:rPr>
              <a:t>Negativo</a:t>
            </a:r>
            <a:endParaRPr lang="en-US" sz="1200" dirty="0">
              <a:solidFill>
                <a:srgbClr val="FF0000"/>
              </a:solidFill>
              <a:latin typeface="Roboto Thin" panose="02000000000000000000" pitchFamily="2" charset="0"/>
              <a:ea typeface="Roboto Thin" panose="02000000000000000000" pitchFamily="2" charset="0"/>
            </a:endParaRPr>
          </a:p>
        </p:txBody>
      </p:sp>
      <p:pic>
        <p:nvPicPr>
          <p:cNvPr id="75" name="Imagen 74">
            <a:extLst>
              <a:ext uri="{FF2B5EF4-FFF2-40B4-BE49-F238E27FC236}">
                <a16:creationId xmlns:a16="http://schemas.microsoft.com/office/drawing/2014/main" id="{5C7AFF08-C7B2-28E2-1D50-4C4B986E7FB7}"/>
              </a:ext>
            </a:extLst>
          </p:cNvPr>
          <p:cNvPicPr>
            <a:picLocks noChangeAspect="1"/>
          </p:cNvPicPr>
          <p:nvPr/>
        </p:nvPicPr>
        <p:blipFill>
          <a:blip r:embed="rId8"/>
          <a:stretch>
            <a:fillRect/>
          </a:stretch>
        </p:blipFill>
        <p:spPr>
          <a:xfrm>
            <a:off x="6111522" y="1370235"/>
            <a:ext cx="589170" cy="589170"/>
          </a:xfrm>
          <a:prstGeom prst="rect">
            <a:avLst/>
          </a:prstGeom>
        </p:spPr>
      </p:pic>
      <p:sp>
        <p:nvSpPr>
          <p:cNvPr id="76" name="Shape 4">
            <a:extLst>
              <a:ext uri="{FF2B5EF4-FFF2-40B4-BE49-F238E27FC236}">
                <a16:creationId xmlns:a16="http://schemas.microsoft.com/office/drawing/2014/main" id="{92F2C214-1696-1600-6578-F16437382DB0}"/>
              </a:ext>
            </a:extLst>
          </p:cNvPr>
          <p:cNvSpPr/>
          <p:nvPr/>
        </p:nvSpPr>
        <p:spPr>
          <a:xfrm>
            <a:off x="10037179" y="1473383"/>
            <a:ext cx="1000800" cy="334800"/>
          </a:xfrm>
          <a:prstGeom prst="roundRect">
            <a:avLst>
              <a:gd name="adj" fmla="val 136559"/>
            </a:avLst>
          </a:prstGeom>
          <a:solidFill>
            <a:schemeClr val="bg1">
              <a:lumMod val="95000"/>
            </a:schemeClr>
          </a:solidFill>
          <a:ln>
            <a:solidFill>
              <a:schemeClr val="bg1">
                <a:lumMod val="85000"/>
              </a:schemeClr>
            </a:solidFill>
          </a:ln>
        </p:spPr>
        <p:txBody>
          <a:bodyPr/>
          <a:lstStyle/>
          <a:p>
            <a:endParaRPr lang="es-MX">
              <a:latin typeface="Roboto Thin" panose="02000000000000000000" pitchFamily="2" charset="0"/>
              <a:ea typeface="Roboto Thin" panose="02000000000000000000" pitchFamily="2" charset="0"/>
            </a:endParaRPr>
          </a:p>
        </p:txBody>
      </p:sp>
      <p:sp>
        <p:nvSpPr>
          <p:cNvPr id="77" name="Text 5">
            <a:extLst>
              <a:ext uri="{FF2B5EF4-FFF2-40B4-BE49-F238E27FC236}">
                <a16:creationId xmlns:a16="http://schemas.microsoft.com/office/drawing/2014/main" id="{BAD7B943-DE1E-A326-421A-55190ECB416F}"/>
              </a:ext>
            </a:extLst>
          </p:cNvPr>
          <p:cNvSpPr/>
          <p:nvPr/>
        </p:nvSpPr>
        <p:spPr>
          <a:xfrm>
            <a:off x="10037179" y="1465562"/>
            <a:ext cx="1000800" cy="334800"/>
          </a:xfrm>
          <a:prstGeom prst="rect">
            <a:avLst/>
          </a:prstGeom>
          <a:noFill/>
          <a:ln/>
        </p:spPr>
        <p:txBody>
          <a:bodyPr wrap="square" rtlCol="0" anchor="ctr"/>
          <a:lstStyle/>
          <a:p>
            <a:pPr marL="0" indent="0" algn="ctr">
              <a:buNone/>
            </a:pPr>
            <a:r>
              <a:rPr lang="en-US" sz="1200" b="1" dirty="0" err="1">
                <a:solidFill>
                  <a:schemeClr val="bg1">
                    <a:lumMod val="65000"/>
                  </a:schemeClr>
                </a:solidFill>
                <a:latin typeface="Roboto Thin" panose="02000000000000000000" pitchFamily="2" charset="0"/>
                <a:ea typeface="Roboto Thin" panose="02000000000000000000" pitchFamily="2" charset="0"/>
              </a:rPr>
              <a:t>Neutro</a:t>
            </a:r>
            <a:endParaRPr lang="en-US" sz="1200" dirty="0">
              <a:solidFill>
                <a:schemeClr val="bg1">
                  <a:lumMod val="65000"/>
                </a:schemeClr>
              </a:solidFill>
              <a:latin typeface="Roboto Thin" panose="02000000000000000000" pitchFamily="2" charset="0"/>
              <a:ea typeface="Roboto Thin" panose="02000000000000000000" pitchFamily="2" charset="0"/>
            </a:endParaRPr>
          </a:p>
        </p:txBody>
      </p:sp>
      <p:sp>
        <p:nvSpPr>
          <p:cNvPr id="80" name="Shape 4">
            <a:extLst>
              <a:ext uri="{FF2B5EF4-FFF2-40B4-BE49-F238E27FC236}">
                <a16:creationId xmlns:a16="http://schemas.microsoft.com/office/drawing/2014/main" id="{5626F736-06BC-A801-7A1D-6C8AFA34B81B}"/>
              </a:ext>
            </a:extLst>
          </p:cNvPr>
          <p:cNvSpPr/>
          <p:nvPr/>
        </p:nvSpPr>
        <p:spPr>
          <a:xfrm>
            <a:off x="10026030" y="3081148"/>
            <a:ext cx="1000800" cy="334800"/>
          </a:xfrm>
          <a:prstGeom prst="roundRect">
            <a:avLst>
              <a:gd name="adj" fmla="val 136559"/>
            </a:avLst>
          </a:prstGeom>
          <a:solidFill>
            <a:schemeClr val="bg1">
              <a:lumMod val="95000"/>
            </a:schemeClr>
          </a:solidFill>
          <a:ln>
            <a:solidFill>
              <a:schemeClr val="bg1">
                <a:lumMod val="85000"/>
              </a:schemeClr>
            </a:solidFill>
          </a:ln>
        </p:spPr>
        <p:txBody>
          <a:bodyPr/>
          <a:lstStyle/>
          <a:p>
            <a:endParaRPr lang="es-MX">
              <a:latin typeface="Roboto Thin" panose="02000000000000000000" pitchFamily="2" charset="0"/>
              <a:ea typeface="Roboto Thin" panose="02000000000000000000" pitchFamily="2" charset="0"/>
            </a:endParaRPr>
          </a:p>
        </p:txBody>
      </p:sp>
      <p:sp>
        <p:nvSpPr>
          <p:cNvPr id="81" name="Text 5">
            <a:extLst>
              <a:ext uri="{FF2B5EF4-FFF2-40B4-BE49-F238E27FC236}">
                <a16:creationId xmlns:a16="http://schemas.microsoft.com/office/drawing/2014/main" id="{CC43A9A6-8993-42BB-DA27-27B7204E2599}"/>
              </a:ext>
            </a:extLst>
          </p:cNvPr>
          <p:cNvSpPr/>
          <p:nvPr/>
        </p:nvSpPr>
        <p:spPr>
          <a:xfrm>
            <a:off x="10026030" y="3073327"/>
            <a:ext cx="1000800" cy="334800"/>
          </a:xfrm>
          <a:prstGeom prst="rect">
            <a:avLst/>
          </a:prstGeom>
          <a:noFill/>
          <a:ln/>
        </p:spPr>
        <p:txBody>
          <a:bodyPr wrap="square" rtlCol="0" anchor="ctr"/>
          <a:lstStyle/>
          <a:p>
            <a:pPr marL="0" indent="0" algn="ctr">
              <a:buNone/>
            </a:pPr>
            <a:r>
              <a:rPr lang="en-US" sz="1200" dirty="0" err="1">
                <a:solidFill>
                  <a:schemeClr val="bg1">
                    <a:lumMod val="65000"/>
                  </a:schemeClr>
                </a:solidFill>
                <a:latin typeface="Roboto Thin" panose="02000000000000000000" pitchFamily="2" charset="0"/>
                <a:ea typeface="Roboto Thin" panose="02000000000000000000" pitchFamily="2" charset="0"/>
              </a:rPr>
              <a:t>Neutro</a:t>
            </a:r>
            <a:endParaRPr lang="en-US" sz="1200" dirty="0">
              <a:solidFill>
                <a:schemeClr val="bg1">
                  <a:lumMod val="65000"/>
                </a:schemeClr>
              </a:solidFill>
              <a:latin typeface="Roboto Thin" panose="02000000000000000000" pitchFamily="2" charset="0"/>
              <a:ea typeface="Roboto Thin" panose="02000000000000000000" pitchFamily="2" charset="0"/>
            </a:endParaRPr>
          </a:p>
        </p:txBody>
      </p:sp>
      <p:sp>
        <p:nvSpPr>
          <p:cNvPr id="82" name="Text 6">
            <a:extLst>
              <a:ext uri="{FF2B5EF4-FFF2-40B4-BE49-F238E27FC236}">
                <a16:creationId xmlns:a16="http://schemas.microsoft.com/office/drawing/2014/main" id="{5B82A3A7-E6BA-0BAE-EF1D-4638DF0A684E}"/>
              </a:ext>
            </a:extLst>
          </p:cNvPr>
          <p:cNvSpPr/>
          <p:nvPr/>
        </p:nvSpPr>
        <p:spPr>
          <a:xfrm>
            <a:off x="1127393" y="3073327"/>
            <a:ext cx="3315600" cy="399600"/>
          </a:xfrm>
          <a:prstGeom prst="rect">
            <a:avLst/>
          </a:prstGeom>
          <a:noFill/>
          <a:ln/>
        </p:spPr>
        <p:txBody>
          <a:bodyPr wrap="none" rtlCol="0" anchor="ctr">
            <a:normAutofit/>
          </a:bodyPr>
          <a:lstStyle/>
          <a:p>
            <a:pPr marL="0" indent="0">
              <a:buNone/>
            </a:pPr>
            <a:r>
              <a:rPr lang="es-ES" sz="1600" i="0" dirty="0">
                <a:solidFill>
                  <a:srgbClr val="1E2534"/>
                </a:solidFill>
                <a:effectLst/>
                <a:latin typeface="Roboto" panose="02000000000000000000" pitchFamily="2" charset="0"/>
                <a:hlinkClick r:id="rId9"/>
              </a:rPr>
              <a:t>Rescatan a 3 menores de edad..</a:t>
            </a:r>
            <a:endParaRPr lang="en-US" sz="1600" dirty="0">
              <a:latin typeface="Roboto Thin" panose="02000000000000000000" pitchFamily="2" charset="0"/>
              <a:ea typeface="Roboto Thin" panose="02000000000000000000" pitchFamily="2" charset="0"/>
            </a:endParaRPr>
          </a:p>
        </p:txBody>
      </p:sp>
      <p:sp>
        <p:nvSpPr>
          <p:cNvPr id="83" name="Text 6">
            <a:extLst>
              <a:ext uri="{FF2B5EF4-FFF2-40B4-BE49-F238E27FC236}">
                <a16:creationId xmlns:a16="http://schemas.microsoft.com/office/drawing/2014/main" id="{0212EBB1-95EA-A0BB-9E83-DE4B846EFDC3}"/>
              </a:ext>
            </a:extLst>
          </p:cNvPr>
          <p:cNvSpPr/>
          <p:nvPr/>
        </p:nvSpPr>
        <p:spPr>
          <a:xfrm>
            <a:off x="6712427" y="1462648"/>
            <a:ext cx="3315600" cy="399600"/>
          </a:xfrm>
          <a:prstGeom prst="rect">
            <a:avLst/>
          </a:prstGeom>
          <a:noFill/>
          <a:ln/>
        </p:spPr>
        <p:txBody>
          <a:bodyPr wrap="none" rtlCol="0" anchor="ctr">
            <a:normAutofit/>
          </a:bodyPr>
          <a:lstStyle/>
          <a:p>
            <a:pPr marL="0" indent="0">
              <a:buNone/>
            </a:pPr>
            <a:r>
              <a:rPr lang="es-MX" sz="1600" dirty="0">
                <a:solidFill>
                  <a:srgbClr val="1E2534"/>
                </a:solidFill>
                <a:latin typeface="Roboto" panose="02000000000000000000" pitchFamily="2" charset="0"/>
                <a:ea typeface="Roboto Thin" panose="02000000000000000000" pitchFamily="2" charset="0"/>
                <a:hlinkClick r:id="rId10"/>
              </a:rPr>
              <a:t>Desde el malecón de </a:t>
            </a:r>
            <a:r>
              <a:rPr lang="es-MX" sz="1600" b="1" dirty="0">
                <a:solidFill>
                  <a:srgbClr val="1E2534"/>
                </a:solidFill>
                <a:latin typeface="Roboto" panose="02000000000000000000" pitchFamily="2" charset="0"/>
                <a:ea typeface="Roboto Thin" panose="02000000000000000000" pitchFamily="2" charset="0"/>
                <a:hlinkClick r:id="rId10"/>
              </a:rPr>
              <a:t>Mazatlán</a:t>
            </a:r>
            <a:r>
              <a:rPr lang="es-MX" sz="1600" dirty="0">
                <a:solidFill>
                  <a:srgbClr val="1E2534"/>
                </a:solidFill>
                <a:latin typeface="Roboto" panose="02000000000000000000" pitchFamily="2" charset="0"/>
                <a:ea typeface="Roboto Thin" panose="02000000000000000000" pitchFamily="2" charset="0"/>
                <a:hlinkClick r:id="rId10"/>
              </a:rPr>
              <a:t>…</a:t>
            </a:r>
            <a:endParaRPr lang="en-US" sz="1600" dirty="0">
              <a:latin typeface="Roboto Thin" panose="02000000000000000000" pitchFamily="2" charset="0"/>
              <a:ea typeface="Roboto Thin" panose="02000000000000000000" pitchFamily="2" charset="0"/>
            </a:endParaRPr>
          </a:p>
        </p:txBody>
      </p:sp>
      <p:sp>
        <p:nvSpPr>
          <p:cNvPr id="87" name="Shape 4">
            <a:extLst>
              <a:ext uri="{FF2B5EF4-FFF2-40B4-BE49-F238E27FC236}">
                <a16:creationId xmlns:a16="http://schemas.microsoft.com/office/drawing/2014/main" id="{93C334E4-7E3B-07BA-DF31-80BE4540B131}"/>
              </a:ext>
            </a:extLst>
          </p:cNvPr>
          <p:cNvSpPr/>
          <p:nvPr/>
        </p:nvSpPr>
        <p:spPr>
          <a:xfrm>
            <a:off x="10014877" y="4722354"/>
            <a:ext cx="1000800" cy="334800"/>
          </a:xfrm>
          <a:prstGeom prst="roundRect">
            <a:avLst>
              <a:gd name="adj" fmla="val 136559"/>
            </a:avLst>
          </a:prstGeom>
          <a:solidFill>
            <a:schemeClr val="bg1">
              <a:lumMod val="95000"/>
            </a:schemeClr>
          </a:solidFill>
          <a:ln>
            <a:solidFill>
              <a:schemeClr val="bg1">
                <a:lumMod val="85000"/>
              </a:schemeClr>
            </a:solidFill>
          </a:ln>
        </p:spPr>
        <p:txBody>
          <a:bodyPr/>
          <a:lstStyle/>
          <a:p>
            <a:endParaRPr lang="es-MX">
              <a:latin typeface="Roboto Thin" panose="02000000000000000000" pitchFamily="2" charset="0"/>
              <a:ea typeface="Roboto Thin" panose="02000000000000000000" pitchFamily="2" charset="0"/>
            </a:endParaRPr>
          </a:p>
        </p:txBody>
      </p:sp>
      <p:sp>
        <p:nvSpPr>
          <p:cNvPr id="88" name="Text 5">
            <a:extLst>
              <a:ext uri="{FF2B5EF4-FFF2-40B4-BE49-F238E27FC236}">
                <a16:creationId xmlns:a16="http://schemas.microsoft.com/office/drawing/2014/main" id="{B3678A50-C156-6783-D30A-8A799466CF45}"/>
              </a:ext>
            </a:extLst>
          </p:cNvPr>
          <p:cNvSpPr/>
          <p:nvPr/>
        </p:nvSpPr>
        <p:spPr>
          <a:xfrm>
            <a:off x="10014877" y="4714533"/>
            <a:ext cx="1000800" cy="334800"/>
          </a:xfrm>
          <a:prstGeom prst="rect">
            <a:avLst/>
          </a:prstGeom>
          <a:noFill/>
          <a:ln/>
        </p:spPr>
        <p:txBody>
          <a:bodyPr wrap="square" rtlCol="0" anchor="ctr"/>
          <a:lstStyle/>
          <a:p>
            <a:pPr marL="0" indent="0" algn="ctr">
              <a:buNone/>
            </a:pPr>
            <a:r>
              <a:rPr lang="en-US" sz="1200" b="1" dirty="0" err="1">
                <a:solidFill>
                  <a:schemeClr val="bg1">
                    <a:lumMod val="65000"/>
                  </a:schemeClr>
                </a:solidFill>
                <a:latin typeface="Roboto Thin" panose="02000000000000000000" pitchFamily="2" charset="0"/>
                <a:ea typeface="Roboto Thin" panose="02000000000000000000" pitchFamily="2" charset="0"/>
              </a:rPr>
              <a:t>Neutro</a:t>
            </a:r>
            <a:endParaRPr lang="en-US" sz="1200" dirty="0">
              <a:solidFill>
                <a:schemeClr val="bg1">
                  <a:lumMod val="65000"/>
                </a:schemeClr>
              </a:solidFill>
              <a:latin typeface="Roboto Thin" panose="02000000000000000000" pitchFamily="2" charset="0"/>
              <a:ea typeface="Roboto Thin" panose="02000000000000000000" pitchFamily="2" charset="0"/>
            </a:endParaRPr>
          </a:p>
        </p:txBody>
      </p:sp>
    </p:spTree>
    <p:extLst>
      <p:ext uri="{BB962C8B-B14F-4D97-AF65-F5344CB8AC3E}">
        <p14:creationId xmlns:p14="http://schemas.microsoft.com/office/powerpoint/2010/main" val="2260971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12606-0824-CEA9-79F5-C3B9DA690F60}"/>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D449CE42-04B9-A671-71D8-F39D2EAD0115}"/>
              </a:ext>
            </a:extLst>
          </p:cNvPr>
          <p:cNvSpPr txBox="1"/>
          <p:nvPr/>
        </p:nvSpPr>
        <p:spPr>
          <a:xfrm>
            <a:off x="0" y="288494"/>
            <a:ext cx="12191999" cy="635559"/>
          </a:xfrm>
          <a:prstGeom prst="rect">
            <a:avLst/>
          </a:prstGeom>
          <a:noFill/>
        </p:spPr>
        <p:txBody>
          <a:bodyPr wrap="square" rtlCol="0">
            <a:spAutoFit/>
          </a:bodyPr>
          <a:lstStyle/>
          <a:p>
            <a:pPr algn="ctr"/>
            <a:r>
              <a:rPr lang="es-MX" sz="3530" dirty="0">
                <a:latin typeface="Lato Hairline" panose="020F0202020204030203" pitchFamily="34" charset="0"/>
              </a:rPr>
              <a:t>MENCIONES MÁS POPULARES</a:t>
            </a:r>
          </a:p>
        </p:txBody>
      </p:sp>
      <p:sp>
        <p:nvSpPr>
          <p:cNvPr id="3" name="Marcador de número de diapositiva 2">
            <a:extLst>
              <a:ext uri="{FF2B5EF4-FFF2-40B4-BE49-F238E27FC236}">
                <a16:creationId xmlns:a16="http://schemas.microsoft.com/office/drawing/2014/main" id="{CD9A4AC4-4681-7EE8-6D80-346000A74BAA}"/>
              </a:ext>
            </a:extLst>
          </p:cNvPr>
          <p:cNvSpPr>
            <a:spLocks noGrp="1"/>
          </p:cNvSpPr>
          <p:nvPr>
            <p:ph type="sldNum" sz="quarter" idx="12"/>
          </p:nvPr>
        </p:nvSpPr>
        <p:spPr/>
        <p:txBody>
          <a:bodyPr/>
          <a:lstStyle/>
          <a:p>
            <a:fld id="{BCD50E75-C482-D349-A535-D00DC07670B7}" type="slidenum">
              <a:rPr lang="es-MX" smtClean="0"/>
              <a:t>8</a:t>
            </a:fld>
            <a:endParaRPr lang="es-MX"/>
          </a:p>
        </p:txBody>
      </p:sp>
      <p:sp>
        <p:nvSpPr>
          <p:cNvPr id="36" name="CuadroTexto 35">
            <a:extLst>
              <a:ext uri="{FF2B5EF4-FFF2-40B4-BE49-F238E27FC236}">
                <a16:creationId xmlns:a16="http://schemas.microsoft.com/office/drawing/2014/main" id="{F78718C2-6EFC-D9F3-38B3-4FED7DAB1BFA}"/>
              </a:ext>
            </a:extLst>
          </p:cNvPr>
          <p:cNvSpPr txBox="1"/>
          <p:nvPr/>
        </p:nvSpPr>
        <p:spPr>
          <a:xfrm>
            <a:off x="3047196" y="847387"/>
            <a:ext cx="6097604" cy="369332"/>
          </a:xfrm>
          <a:prstGeom prst="rect">
            <a:avLst/>
          </a:prstGeom>
          <a:noFill/>
        </p:spPr>
        <p:txBody>
          <a:bodyPr wrap="square">
            <a:spAutoFit/>
          </a:bodyPr>
          <a:lstStyle/>
          <a:p>
            <a:pPr algn="ctr"/>
            <a:r>
              <a:rPr lang="es-MX" sz="1800" i="1" dirty="0">
                <a:solidFill>
                  <a:srgbClr val="FF0000"/>
                </a:solidFill>
                <a:latin typeface="Playfair Display" panose="00000500000000000000" pitchFamily="50" charset="0"/>
              </a:rPr>
              <a:t>Palabra: Mazatlán</a:t>
            </a:r>
            <a:endParaRPr lang="es-MX" dirty="0"/>
          </a:p>
        </p:txBody>
      </p:sp>
      <p:sp>
        <p:nvSpPr>
          <p:cNvPr id="20" name="Elipse 19">
            <a:extLst>
              <a:ext uri="{FF2B5EF4-FFF2-40B4-BE49-F238E27FC236}">
                <a16:creationId xmlns:a16="http://schemas.microsoft.com/office/drawing/2014/main" id="{13E15851-5312-08A1-FBFD-0CA474E0791F}"/>
              </a:ext>
            </a:extLst>
          </p:cNvPr>
          <p:cNvSpPr/>
          <p:nvPr/>
        </p:nvSpPr>
        <p:spPr>
          <a:xfrm>
            <a:off x="730952" y="3389350"/>
            <a:ext cx="1750321" cy="537414"/>
          </a:xfrm>
          <a:prstGeom prst="ellipse">
            <a:avLst/>
          </a:prstGeom>
          <a:noFill/>
          <a:ln w="38100">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sp>
        <p:nvSpPr>
          <p:cNvPr id="14" name="Shape 2">
            <a:extLst>
              <a:ext uri="{FF2B5EF4-FFF2-40B4-BE49-F238E27FC236}">
                <a16:creationId xmlns:a16="http://schemas.microsoft.com/office/drawing/2014/main" id="{23762230-E5BB-270D-08A7-EC80813A3356}"/>
              </a:ext>
            </a:extLst>
          </p:cNvPr>
          <p:cNvSpPr/>
          <p:nvPr/>
        </p:nvSpPr>
        <p:spPr>
          <a:xfrm>
            <a:off x="350030" y="1218052"/>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16" name="Shape 3">
            <a:extLst>
              <a:ext uri="{FF2B5EF4-FFF2-40B4-BE49-F238E27FC236}">
                <a16:creationId xmlns:a16="http://schemas.microsoft.com/office/drawing/2014/main" id="{C29C38AC-A009-281A-212E-88339EE81076}"/>
              </a:ext>
            </a:extLst>
          </p:cNvPr>
          <p:cNvSpPr/>
          <p:nvPr/>
        </p:nvSpPr>
        <p:spPr>
          <a:xfrm>
            <a:off x="350030" y="1218052"/>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Thin" panose="02000000000000000000" pitchFamily="2" charset="0"/>
              <a:ea typeface="Roboto Thin" panose="02000000000000000000" pitchFamily="2" charset="0"/>
            </a:endParaRPr>
          </a:p>
        </p:txBody>
      </p:sp>
      <p:sp>
        <p:nvSpPr>
          <p:cNvPr id="18" name="Shape 4">
            <a:extLst>
              <a:ext uri="{FF2B5EF4-FFF2-40B4-BE49-F238E27FC236}">
                <a16:creationId xmlns:a16="http://schemas.microsoft.com/office/drawing/2014/main" id="{92552F25-40F3-4722-C09E-A4F04C9C7922}"/>
              </a:ext>
            </a:extLst>
          </p:cNvPr>
          <p:cNvSpPr/>
          <p:nvPr/>
        </p:nvSpPr>
        <p:spPr>
          <a:xfrm>
            <a:off x="4450430" y="1401652"/>
            <a:ext cx="1000800" cy="334800"/>
          </a:xfrm>
          <a:prstGeom prst="roundRect">
            <a:avLst>
              <a:gd name="adj" fmla="val 136559"/>
            </a:avLst>
          </a:prstGeom>
          <a:solidFill>
            <a:schemeClr val="bg1">
              <a:lumMod val="95000"/>
            </a:schemeClr>
          </a:solidFill>
          <a:ln>
            <a:solidFill>
              <a:schemeClr val="bg1">
                <a:lumMod val="85000"/>
              </a:schemeClr>
            </a:solidFill>
          </a:ln>
        </p:spPr>
        <p:txBody>
          <a:bodyPr/>
          <a:lstStyle/>
          <a:p>
            <a:endParaRPr lang="es-MX">
              <a:latin typeface="Roboto Thin" panose="02000000000000000000" pitchFamily="2" charset="0"/>
              <a:ea typeface="Roboto Thin" panose="02000000000000000000" pitchFamily="2" charset="0"/>
            </a:endParaRPr>
          </a:p>
        </p:txBody>
      </p:sp>
      <p:sp>
        <p:nvSpPr>
          <p:cNvPr id="21" name="Text 5">
            <a:extLst>
              <a:ext uri="{FF2B5EF4-FFF2-40B4-BE49-F238E27FC236}">
                <a16:creationId xmlns:a16="http://schemas.microsoft.com/office/drawing/2014/main" id="{88510FB5-A661-DD80-A26C-F615C25AA32C}"/>
              </a:ext>
            </a:extLst>
          </p:cNvPr>
          <p:cNvSpPr/>
          <p:nvPr/>
        </p:nvSpPr>
        <p:spPr>
          <a:xfrm>
            <a:off x="4450430" y="1401652"/>
            <a:ext cx="1000800" cy="334800"/>
          </a:xfrm>
          <a:prstGeom prst="rect">
            <a:avLst/>
          </a:prstGeom>
          <a:noFill/>
          <a:ln/>
        </p:spPr>
        <p:txBody>
          <a:bodyPr wrap="square" rtlCol="0" anchor="ctr"/>
          <a:lstStyle/>
          <a:p>
            <a:pPr marL="0" indent="0" algn="ctr">
              <a:buNone/>
            </a:pPr>
            <a:r>
              <a:rPr lang="en-US" sz="1200" b="1" dirty="0" err="1">
                <a:solidFill>
                  <a:schemeClr val="bg1">
                    <a:lumMod val="65000"/>
                  </a:schemeClr>
                </a:solidFill>
                <a:latin typeface="Roboto Thin" panose="02000000000000000000" pitchFamily="2" charset="0"/>
                <a:ea typeface="Roboto Thin" panose="02000000000000000000" pitchFamily="2" charset="0"/>
              </a:rPr>
              <a:t>Neutro</a:t>
            </a:r>
            <a:endParaRPr lang="en-US" sz="1200" dirty="0">
              <a:solidFill>
                <a:schemeClr val="bg1">
                  <a:lumMod val="65000"/>
                </a:schemeClr>
              </a:solidFill>
              <a:latin typeface="Roboto Thin" panose="02000000000000000000" pitchFamily="2" charset="0"/>
              <a:ea typeface="Roboto Thin" panose="02000000000000000000" pitchFamily="2" charset="0"/>
            </a:endParaRPr>
          </a:p>
        </p:txBody>
      </p:sp>
      <p:sp>
        <p:nvSpPr>
          <p:cNvPr id="25" name="Text 7">
            <a:extLst>
              <a:ext uri="{FF2B5EF4-FFF2-40B4-BE49-F238E27FC236}">
                <a16:creationId xmlns:a16="http://schemas.microsoft.com/office/drawing/2014/main" id="{A000AAE2-A2E2-DE2F-E183-0251667F0871}"/>
              </a:ext>
            </a:extLst>
          </p:cNvPr>
          <p:cNvSpPr/>
          <p:nvPr/>
        </p:nvSpPr>
        <p:spPr>
          <a:xfrm>
            <a:off x="1138430" y="1754452"/>
            <a:ext cx="4467259" cy="183400"/>
          </a:xfrm>
          <a:prstGeom prst="rect">
            <a:avLst/>
          </a:prstGeom>
          <a:noFill/>
          <a:ln/>
        </p:spPr>
        <p:txBody>
          <a:bodyPr wrap="square" rtlCol="0" anchor="ctr"/>
          <a:lstStyle/>
          <a:p>
            <a:pPr marL="0" indent="0">
              <a:buNone/>
            </a:pPr>
            <a:r>
              <a:rPr lang="pt-BR" sz="1000" dirty="0">
                <a:solidFill>
                  <a:srgbClr val="7B8FA2"/>
                </a:solidFill>
                <a:latin typeface="Roboto" panose="02000000000000000000" pitchFamily="2" charset="0"/>
                <a:ea typeface="Roboto" panose="02000000000000000000" pitchFamily="2" charset="0"/>
              </a:rPr>
              <a:t>6.0M vistas	136K seguidores	24 abr., 2025</a:t>
            </a:r>
            <a:endParaRPr lang="en-US" sz="1000" dirty="0">
              <a:solidFill>
                <a:srgbClr val="7B8FA2"/>
              </a:solidFill>
              <a:latin typeface="Roboto" panose="02000000000000000000" pitchFamily="2" charset="0"/>
              <a:ea typeface="Roboto" panose="02000000000000000000" pitchFamily="2" charset="0"/>
            </a:endParaRPr>
          </a:p>
        </p:txBody>
      </p:sp>
      <p:sp>
        <p:nvSpPr>
          <p:cNvPr id="30" name="Text 8">
            <a:extLst>
              <a:ext uri="{FF2B5EF4-FFF2-40B4-BE49-F238E27FC236}">
                <a16:creationId xmlns:a16="http://schemas.microsoft.com/office/drawing/2014/main" id="{5FA31062-4EDB-152E-1A01-7863AA378216}"/>
              </a:ext>
            </a:extLst>
          </p:cNvPr>
          <p:cNvSpPr/>
          <p:nvPr/>
        </p:nvSpPr>
        <p:spPr>
          <a:xfrm>
            <a:off x="472430" y="2013652"/>
            <a:ext cx="4978800" cy="507600"/>
          </a:xfrm>
          <a:prstGeom prst="rect">
            <a:avLst/>
          </a:prstGeom>
          <a:noFill/>
          <a:ln/>
        </p:spPr>
        <p:txBody>
          <a:bodyPr wrap="square" rtlCol="0" anchor="ctr"/>
          <a:lstStyle/>
          <a:p>
            <a:pPr marL="0" indent="0">
              <a:buNone/>
            </a:pPr>
            <a:r>
              <a:rPr lang="en-US" sz="1400" dirty="0">
                <a:solidFill>
                  <a:srgbClr val="1E2534"/>
                </a:solidFill>
                <a:latin typeface="Roboto Thin" panose="02000000000000000000" pitchFamily="2" charset="0"/>
                <a:ea typeface="Roboto Thin" panose="02000000000000000000" pitchFamily="2" charset="0"/>
              </a:rPr>
              <a:t>... </a:t>
            </a:r>
            <a:r>
              <a:rPr lang="es-ES" sz="1400" dirty="0">
                <a:solidFill>
                  <a:srgbClr val="1E2534"/>
                </a:solidFill>
                <a:latin typeface="Roboto Thin" panose="02000000000000000000" pitchFamily="2" charset="0"/>
                <a:ea typeface="Roboto Thin" panose="02000000000000000000" pitchFamily="2" charset="0"/>
              </a:rPr>
              <a:t>Mazatlecos </a:t>
            </a:r>
            <a:r>
              <a:rPr lang="es-ES" sz="1400" dirty="0" err="1">
                <a:solidFill>
                  <a:srgbClr val="1E2534"/>
                </a:solidFill>
                <a:latin typeface="Roboto Thin" panose="02000000000000000000" pitchFamily="2" charset="0"/>
                <a:ea typeface="Roboto Thin" panose="02000000000000000000" pitchFamily="2" charset="0"/>
              </a:rPr>
              <a:t>manifestandose</a:t>
            </a:r>
            <a:r>
              <a:rPr lang="es-ES" sz="1400" dirty="0">
                <a:solidFill>
                  <a:srgbClr val="1E2534"/>
                </a:solidFill>
                <a:latin typeface="Roboto Thin" panose="02000000000000000000" pitchFamily="2" charset="0"/>
                <a:ea typeface="Roboto Thin" panose="02000000000000000000" pitchFamily="2" charset="0"/>
              </a:rPr>
              <a:t> afuera de la casa del gringo que corrió a trabajador MEXICANO cuando estaba comiendo</a:t>
            </a:r>
            <a:endParaRPr lang="en-US" sz="1400" dirty="0">
              <a:latin typeface="Roboto Thin" panose="02000000000000000000" pitchFamily="2" charset="0"/>
              <a:ea typeface="Roboto Thin" panose="02000000000000000000" pitchFamily="2" charset="0"/>
            </a:endParaRPr>
          </a:p>
        </p:txBody>
      </p:sp>
      <p:sp>
        <p:nvSpPr>
          <p:cNvPr id="45" name="Shape 2">
            <a:extLst>
              <a:ext uri="{FF2B5EF4-FFF2-40B4-BE49-F238E27FC236}">
                <a16:creationId xmlns:a16="http://schemas.microsoft.com/office/drawing/2014/main" id="{CEFA5562-BA43-A461-4A4D-28198967B051}"/>
              </a:ext>
            </a:extLst>
          </p:cNvPr>
          <p:cNvSpPr/>
          <p:nvPr/>
        </p:nvSpPr>
        <p:spPr>
          <a:xfrm>
            <a:off x="5925630" y="1218050"/>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46" name="Shape 3">
            <a:extLst>
              <a:ext uri="{FF2B5EF4-FFF2-40B4-BE49-F238E27FC236}">
                <a16:creationId xmlns:a16="http://schemas.microsoft.com/office/drawing/2014/main" id="{9133DD42-A0C4-E18E-3ED0-146437F5A70C}"/>
              </a:ext>
            </a:extLst>
          </p:cNvPr>
          <p:cNvSpPr/>
          <p:nvPr/>
        </p:nvSpPr>
        <p:spPr>
          <a:xfrm>
            <a:off x="5925630" y="1218050"/>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Thin" panose="02000000000000000000" pitchFamily="2" charset="0"/>
              <a:ea typeface="Roboto Thin" panose="02000000000000000000" pitchFamily="2" charset="0"/>
            </a:endParaRPr>
          </a:p>
        </p:txBody>
      </p:sp>
      <p:sp>
        <p:nvSpPr>
          <p:cNvPr id="49" name="Text 6">
            <a:hlinkClick r:id="rId2"/>
            <a:extLst>
              <a:ext uri="{FF2B5EF4-FFF2-40B4-BE49-F238E27FC236}">
                <a16:creationId xmlns:a16="http://schemas.microsoft.com/office/drawing/2014/main" id="{1698967B-0D64-2F2D-7798-34F289FF2AEB}"/>
              </a:ext>
            </a:extLst>
          </p:cNvPr>
          <p:cNvSpPr/>
          <p:nvPr/>
        </p:nvSpPr>
        <p:spPr>
          <a:xfrm>
            <a:off x="6714030" y="1387250"/>
            <a:ext cx="3315600" cy="399600"/>
          </a:xfrm>
          <a:prstGeom prst="rect">
            <a:avLst/>
          </a:prstGeom>
          <a:noFill/>
          <a:ln/>
        </p:spPr>
        <p:txBody>
          <a:bodyPr wrap="none" rtlCol="0" anchor="ctr">
            <a:normAutofit/>
          </a:bodyPr>
          <a:lstStyle/>
          <a:p>
            <a:pPr marL="0" indent="0">
              <a:buNone/>
            </a:pPr>
            <a:r>
              <a:rPr lang="es-MX" sz="1600" b="0" i="0" dirty="0" err="1">
                <a:solidFill>
                  <a:srgbClr val="1E2534"/>
                </a:solidFill>
                <a:effectLst/>
                <a:latin typeface="Roboto" panose="02000000000000000000" pitchFamily="2" charset="0"/>
              </a:rPr>
              <a:t>mayrifranco</a:t>
            </a:r>
            <a:endParaRPr lang="en-US" sz="1600" dirty="0">
              <a:latin typeface="Roboto Thin" panose="02000000000000000000" pitchFamily="2" charset="0"/>
              <a:ea typeface="Roboto Thin" panose="02000000000000000000" pitchFamily="2" charset="0"/>
            </a:endParaRPr>
          </a:p>
        </p:txBody>
      </p:sp>
      <p:sp>
        <p:nvSpPr>
          <p:cNvPr id="50" name="Text 7">
            <a:extLst>
              <a:ext uri="{FF2B5EF4-FFF2-40B4-BE49-F238E27FC236}">
                <a16:creationId xmlns:a16="http://schemas.microsoft.com/office/drawing/2014/main" id="{6EEAE6F8-0D94-101F-EC8A-026A18C1FAD7}"/>
              </a:ext>
            </a:extLst>
          </p:cNvPr>
          <p:cNvSpPr/>
          <p:nvPr/>
        </p:nvSpPr>
        <p:spPr>
          <a:xfrm>
            <a:off x="6714030" y="1754450"/>
            <a:ext cx="4467259" cy="183400"/>
          </a:xfrm>
          <a:prstGeom prst="rect">
            <a:avLst/>
          </a:prstGeom>
          <a:noFill/>
          <a:ln/>
        </p:spPr>
        <p:txBody>
          <a:bodyPr wrap="square" rtlCol="0" anchor="ctr"/>
          <a:lstStyle/>
          <a:p>
            <a:pPr marL="0" indent="0">
              <a:buNone/>
            </a:pPr>
            <a:r>
              <a:rPr lang="pt-BR" sz="1000" dirty="0">
                <a:solidFill>
                  <a:schemeClr val="bg1">
                    <a:lumMod val="50000"/>
                  </a:schemeClr>
                </a:solidFill>
                <a:latin typeface="Roboto" panose="02000000000000000000" pitchFamily="2" charset="0"/>
                <a:ea typeface="Roboto" panose="02000000000000000000" pitchFamily="2" charset="0"/>
              </a:rPr>
              <a:t>3.4M vistas	311 seguidores		23 abr., 2025</a:t>
            </a:r>
            <a:endParaRPr lang="en-US" sz="1000" dirty="0">
              <a:solidFill>
                <a:schemeClr val="bg1">
                  <a:lumMod val="50000"/>
                </a:schemeClr>
              </a:solidFill>
              <a:latin typeface="Roboto" panose="02000000000000000000" pitchFamily="2" charset="0"/>
              <a:ea typeface="Roboto" panose="02000000000000000000" pitchFamily="2" charset="0"/>
            </a:endParaRPr>
          </a:p>
        </p:txBody>
      </p:sp>
      <p:sp>
        <p:nvSpPr>
          <p:cNvPr id="51" name="Text 8">
            <a:extLst>
              <a:ext uri="{FF2B5EF4-FFF2-40B4-BE49-F238E27FC236}">
                <a16:creationId xmlns:a16="http://schemas.microsoft.com/office/drawing/2014/main" id="{5F4636D8-BCF2-12F9-98E5-9A25EEA55BDA}"/>
              </a:ext>
            </a:extLst>
          </p:cNvPr>
          <p:cNvSpPr/>
          <p:nvPr/>
        </p:nvSpPr>
        <p:spPr>
          <a:xfrm>
            <a:off x="6048030" y="2013650"/>
            <a:ext cx="4978800" cy="507600"/>
          </a:xfrm>
          <a:prstGeom prst="rect">
            <a:avLst/>
          </a:prstGeom>
          <a:noFill/>
          <a:ln/>
        </p:spPr>
        <p:txBody>
          <a:bodyPr wrap="square" rtlCol="0" anchor="ctr"/>
          <a:lstStyle/>
          <a:p>
            <a:pPr marL="0" indent="0">
              <a:buNone/>
            </a:pPr>
            <a:r>
              <a:rPr lang="es-ES" sz="1400" b="1" dirty="0">
                <a:solidFill>
                  <a:srgbClr val="1E2534"/>
                </a:solidFill>
                <a:latin typeface="Roboto" panose="02000000000000000000" pitchFamily="2" charset="0"/>
                <a:ea typeface="Roboto" panose="02000000000000000000" pitchFamily="2" charset="0"/>
              </a:rPr>
              <a:t>Mazatlán</a:t>
            </a:r>
            <a:r>
              <a:rPr lang="es-ES" sz="1400" dirty="0">
                <a:solidFill>
                  <a:srgbClr val="1E2534"/>
                </a:solidFill>
                <a:latin typeface="Roboto Thin" panose="02000000000000000000" pitchFamily="2" charset="0"/>
                <a:ea typeface="Roboto Thin" panose="02000000000000000000" pitchFamily="2" charset="0"/>
              </a:rPr>
              <a:t> Sinaloa manifestación en casa del </a:t>
            </a:r>
            <a:r>
              <a:rPr lang="es-ES" sz="1400" dirty="0" err="1">
                <a:solidFill>
                  <a:srgbClr val="1E2534"/>
                </a:solidFill>
                <a:latin typeface="Roboto Thin" panose="02000000000000000000" pitchFamily="2" charset="0"/>
                <a:ea typeface="Roboto Thin" panose="02000000000000000000" pitchFamily="2" charset="0"/>
              </a:rPr>
              <a:t>gringo.Mexico</a:t>
            </a:r>
            <a:r>
              <a:rPr lang="es-ES" sz="1400" dirty="0">
                <a:solidFill>
                  <a:srgbClr val="1E2534"/>
                </a:solidFill>
                <a:latin typeface="Roboto Thin" panose="02000000000000000000" pitchFamily="2" charset="0"/>
                <a:ea typeface="Roboto Thin" panose="02000000000000000000" pitchFamily="2" charset="0"/>
              </a:rPr>
              <a:t> unido </a:t>
            </a:r>
            <a:endParaRPr lang="en-US" sz="1400" dirty="0">
              <a:latin typeface="Roboto Thin" panose="02000000000000000000" pitchFamily="2" charset="0"/>
              <a:ea typeface="Roboto Thin" panose="02000000000000000000" pitchFamily="2" charset="0"/>
            </a:endParaRPr>
          </a:p>
        </p:txBody>
      </p:sp>
      <p:pic>
        <p:nvPicPr>
          <p:cNvPr id="52" name="Imagen 51">
            <a:extLst>
              <a:ext uri="{FF2B5EF4-FFF2-40B4-BE49-F238E27FC236}">
                <a16:creationId xmlns:a16="http://schemas.microsoft.com/office/drawing/2014/main" id="{36E79F2C-2CB2-967F-404C-52D0C52B8589}"/>
              </a:ext>
            </a:extLst>
          </p:cNvPr>
          <p:cNvPicPr>
            <a:picLocks noChangeAspect="1"/>
          </p:cNvPicPr>
          <p:nvPr/>
        </p:nvPicPr>
        <p:blipFill>
          <a:blip r:embed="rId3"/>
          <a:stretch>
            <a:fillRect/>
          </a:stretch>
        </p:blipFill>
        <p:spPr>
          <a:xfrm>
            <a:off x="6104910" y="1413309"/>
            <a:ext cx="609120" cy="381362"/>
          </a:xfrm>
          <a:prstGeom prst="rect">
            <a:avLst/>
          </a:prstGeom>
        </p:spPr>
      </p:pic>
      <p:sp>
        <p:nvSpPr>
          <p:cNvPr id="53" name="Shape 2">
            <a:extLst>
              <a:ext uri="{FF2B5EF4-FFF2-40B4-BE49-F238E27FC236}">
                <a16:creationId xmlns:a16="http://schemas.microsoft.com/office/drawing/2014/main" id="{AD1EB1E4-FA9E-16E1-43E7-6E2EF53CBB06}"/>
              </a:ext>
            </a:extLst>
          </p:cNvPr>
          <p:cNvSpPr/>
          <p:nvPr/>
        </p:nvSpPr>
        <p:spPr>
          <a:xfrm>
            <a:off x="350030" y="2790374"/>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54" name="Shape 3">
            <a:extLst>
              <a:ext uri="{FF2B5EF4-FFF2-40B4-BE49-F238E27FC236}">
                <a16:creationId xmlns:a16="http://schemas.microsoft.com/office/drawing/2014/main" id="{F22A2214-B5A4-A7CE-6CF7-E2982AA696E1}"/>
              </a:ext>
            </a:extLst>
          </p:cNvPr>
          <p:cNvSpPr/>
          <p:nvPr/>
        </p:nvSpPr>
        <p:spPr>
          <a:xfrm>
            <a:off x="350030" y="2786943"/>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Thin" panose="02000000000000000000" pitchFamily="2" charset="0"/>
              <a:ea typeface="Roboto Thin" panose="02000000000000000000" pitchFamily="2" charset="0"/>
            </a:endParaRPr>
          </a:p>
        </p:txBody>
      </p:sp>
      <p:sp>
        <p:nvSpPr>
          <p:cNvPr id="57" name="Text 6">
            <a:extLst>
              <a:ext uri="{FF2B5EF4-FFF2-40B4-BE49-F238E27FC236}">
                <a16:creationId xmlns:a16="http://schemas.microsoft.com/office/drawing/2014/main" id="{2F2089F3-3051-D0D5-F03E-3CB720004998}"/>
              </a:ext>
            </a:extLst>
          </p:cNvPr>
          <p:cNvSpPr/>
          <p:nvPr/>
        </p:nvSpPr>
        <p:spPr>
          <a:xfrm>
            <a:off x="1138430" y="2959574"/>
            <a:ext cx="3315600" cy="399600"/>
          </a:xfrm>
          <a:prstGeom prst="rect">
            <a:avLst/>
          </a:prstGeom>
          <a:noFill/>
          <a:ln/>
        </p:spPr>
        <p:txBody>
          <a:bodyPr wrap="none" rtlCol="0" anchor="ctr">
            <a:normAutofit/>
          </a:bodyPr>
          <a:lstStyle/>
          <a:p>
            <a:pPr marL="0" indent="0">
              <a:buNone/>
            </a:pPr>
            <a:r>
              <a:rPr lang="es-ES" sz="1600" b="0" i="0" dirty="0">
                <a:solidFill>
                  <a:srgbClr val="1E2534"/>
                </a:solidFill>
                <a:effectLst/>
                <a:latin typeface="Roboto" panose="02000000000000000000" pitchFamily="2" charset="0"/>
                <a:hlinkClick r:id="rId4"/>
              </a:rPr>
              <a:t>Extranjero se vuelve viral por…</a:t>
            </a:r>
            <a:endParaRPr lang="en-US" sz="1600" dirty="0">
              <a:latin typeface="Roboto Thin" panose="02000000000000000000" pitchFamily="2" charset="0"/>
              <a:ea typeface="Roboto Thin" panose="02000000000000000000" pitchFamily="2" charset="0"/>
            </a:endParaRPr>
          </a:p>
        </p:txBody>
      </p:sp>
      <p:sp>
        <p:nvSpPr>
          <p:cNvPr id="58" name="Text 7">
            <a:extLst>
              <a:ext uri="{FF2B5EF4-FFF2-40B4-BE49-F238E27FC236}">
                <a16:creationId xmlns:a16="http://schemas.microsoft.com/office/drawing/2014/main" id="{D4665E78-D60B-3FDD-1135-5C70F0B27DA4}"/>
              </a:ext>
            </a:extLst>
          </p:cNvPr>
          <p:cNvSpPr/>
          <p:nvPr/>
        </p:nvSpPr>
        <p:spPr>
          <a:xfrm>
            <a:off x="1138430" y="3326774"/>
            <a:ext cx="4467259" cy="183400"/>
          </a:xfrm>
          <a:prstGeom prst="rect">
            <a:avLst/>
          </a:prstGeom>
          <a:noFill/>
          <a:ln/>
        </p:spPr>
        <p:txBody>
          <a:bodyPr wrap="square" rtlCol="0" anchor="ctr"/>
          <a:lstStyle/>
          <a:p>
            <a:pPr algn="l"/>
            <a:r>
              <a:rPr lang="pt-BR" sz="1000" dirty="0">
                <a:solidFill>
                  <a:srgbClr val="7B8FA2"/>
                </a:solidFill>
                <a:latin typeface="Roboto" panose="02000000000000000000" pitchFamily="2" charset="0"/>
              </a:rPr>
              <a:t>marca.com	23 abr., 2025</a:t>
            </a:r>
            <a:endParaRPr lang="es-MX" sz="1000" b="0" i="0" dirty="0">
              <a:solidFill>
                <a:srgbClr val="7B8FA2"/>
              </a:solidFill>
              <a:effectLst/>
              <a:latin typeface="Roboto" panose="02000000000000000000" pitchFamily="2" charset="0"/>
            </a:endParaRPr>
          </a:p>
        </p:txBody>
      </p:sp>
      <p:sp>
        <p:nvSpPr>
          <p:cNvPr id="59" name="Text 8">
            <a:extLst>
              <a:ext uri="{FF2B5EF4-FFF2-40B4-BE49-F238E27FC236}">
                <a16:creationId xmlns:a16="http://schemas.microsoft.com/office/drawing/2014/main" id="{E4BA20FB-8424-D1DC-8A61-73C92BB67248}"/>
              </a:ext>
            </a:extLst>
          </p:cNvPr>
          <p:cNvSpPr/>
          <p:nvPr/>
        </p:nvSpPr>
        <p:spPr>
          <a:xfrm>
            <a:off x="472430" y="3585974"/>
            <a:ext cx="4978800" cy="507600"/>
          </a:xfrm>
          <a:prstGeom prst="rect">
            <a:avLst/>
          </a:prstGeom>
          <a:noFill/>
          <a:ln/>
        </p:spPr>
        <p:txBody>
          <a:bodyPr wrap="square" rtlCol="0" anchor="ctr"/>
          <a:lstStyle/>
          <a:p>
            <a:pPr marL="0" indent="0">
              <a:buNone/>
            </a:pPr>
            <a:r>
              <a:rPr lang="en-US" sz="1400" dirty="0">
                <a:solidFill>
                  <a:srgbClr val="1E2534"/>
                </a:solidFill>
                <a:latin typeface="Roboto Thin" panose="02000000000000000000" pitchFamily="2" charset="0"/>
                <a:ea typeface="Roboto Thin" panose="02000000000000000000" pitchFamily="2" charset="0"/>
              </a:rPr>
              <a:t>... </a:t>
            </a:r>
            <a:r>
              <a:rPr lang="es-ES" sz="1400" dirty="0">
                <a:solidFill>
                  <a:srgbClr val="1E2534"/>
                </a:solidFill>
                <a:latin typeface="Roboto Thin" panose="02000000000000000000" pitchFamily="2" charset="0"/>
                <a:ea typeface="Roboto Thin" panose="02000000000000000000" pitchFamily="2" charset="0"/>
              </a:rPr>
              <a:t>El incidente desató críticas por clasismo y actitudes hostiles hacia locales</a:t>
            </a:r>
            <a:endParaRPr lang="en-US" sz="1400" dirty="0">
              <a:latin typeface="Roboto Thin" panose="02000000000000000000" pitchFamily="2" charset="0"/>
              <a:ea typeface="Roboto Thin" panose="02000000000000000000" pitchFamily="2" charset="0"/>
            </a:endParaRPr>
          </a:p>
        </p:txBody>
      </p:sp>
      <p:pic>
        <p:nvPicPr>
          <p:cNvPr id="60" name="Imagen 59">
            <a:extLst>
              <a:ext uri="{FF2B5EF4-FFF2-40B4-BE49-F238E27FC236}">
                <a16:creationId xmlns:a16="http://schemas.microsoft.com/office/drawing/2014/main" id="{4AB752B9-0C55-BE3C-494B-86BB3F7F3DCB}"/>
              </a:ext>
            </a:extLst>
          </p:cNvPr>
          <p:cNvPicPr>
            <a:picLocks noChangeAspect="1"/>
          </p:cNvPicPr>
          <p:nvPr/>
        </p:nvPicPr>
        <p:blipFill>
          <a:blip r:embed="rId3"/>
          <a:stretch>
            <a:fillRect/>
          </a:stretch>
        </p:blipFill>
        <p:spPr>
          <a:xfrm>
            <a:off x="518273" y="1426521"/>
            <a:ext cx="609120" cy="381362"/>
          </a:xfrm>
          <a:prstGeom prst="rect">
            <a:avLst/>
          </a:prstGeom>
        </p:spPr>
      </p:pic>
      <p:sp>
        <p:nvSpPr>
          <p:cNvPr id="61" name="Shape 2">
            <a:extLst>
              <a:ext uri="{FF2B5EF4-FFF2-40B4-BE49-F238E27FC236}">
                <a16:creationId xmlns:a16="http://schemas.microsoft.com/office/drawing/2014/main" id="{021156B0-258F-9F91-54F7-23EAC230E9D3}"/>
              </a:ext>
            </a:extLst>
          </p:cNvPr>
          <p:cNvSpPr/>
          <p:nvPr/>
        </p:nvSpPr>
        <p:spPr>
          <a:xfrm>
            <a:off x="5936779" y="2787277"/>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62" name="Shape 3">
            <a:extLst>
              <a:ext uri="{FF2B5EF4-FFF2-40B4-BE49-F238E27FC236}">
                <a16:creationId xmlns:a16="http://schemas.microsoft.com/office/drawing/2014/main" id="{0710B4B7-907D-C625-094A-199B52219867}"/>
              </a:ext>
            </a:extLst>
          </p:cNvPr>
          <p:cNvSpPr/>
          <p:nvPr/>
        </p:nvSpPr>
        <p:spPr>
          <a:xfrm>
            <a:off x="5901774" y="2786943"/>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Thin" panose="02000000000000000000" pitchFamily="2" charset="0"/>
              <a:ea typeface="Roboto Thin" panose="02000000000000000000" pitchFamily="2" charset="0"/>
            </a:endParaRPr>
          </a:p>
        </p:txBody>
      </p:sp>
      <p:sp>
        <p:nvSpPr>
          <p:cNvPr id="65" name="Text 6">
            <a:extLst>
              <a:ext uri="{FF2B5EF4-FFF2-40B4-BE49-F238E27FC236}">
                <a16:creationId xmlns:a16="http://schemas.microsoft.com/office/drawing/2014/main" id="{108ACEB5-14B0-C706-4BD4-CDB382773CE5}"/>
              </a:ext>
            </a:extLst>
          </p:cNvPr>
          <p:cNvSpPr/>
          <p:nvPr/>
        </p:nvSpPr>
        <p:spPr>
          <a:xfrm>
            <a:off x="6725179" y="2956477"/>
            <a:ext cx="3315600" cy="399600"/>
          </a:xfrm>
          <a:prstGeom prst="rect">
            <a:avLst/>
          </a:prstGeom>
          <a:noFill/>
          <a:ln/>
        </p:spPr>
        <p:txBody>
          <a:bodyPr wrap="none" rtlCol="0" anchor="ctr">
            <a:normAutofit/>
          </a:bodyPr>
          <a:lstStyle/>
          <a:p>
            <a:pPr marL="0" indent="0">
              <a:buNone/>
            </a:pPr>
            <a:r>
              <a:rPr lang="es-ES" sz="1600" b="0" i="0" dirty="0">
                <a:solidFill>
                  <a:srgbClr val="1E2534"/>
                </a:solidFill>
                <a:effectLst/>
                <a:latin typeface="Roboto" panose="02000000000000000000" pitchFamily="2" charset="0"/>
                <a:hlinkClick r:id="rId5"/>
              </a:rPr>
              <a:t>Trump: México se respeta</a:t>
            </a:r>
            <a:endParaRPr lang="en-US" sz="1600" dirty="0">
              <a:latin typeface="Roboto Thin" panose="02000000000000000000" pitchFamily="2" charset="0"/>
              <a:ea typeface="Roboto Thin" panose="02000000000000000000" pitchFamily="2" charset="0"/>
            </a:endParaRPr>
          </a:p>
        </p:txBody>
      </p:sp>
      <p:sp>
        <p:nvSpPr>
          <p:cNvPr id="66" name="Text 7">
            <a:extLst>
              <a:ext uri="{FF2B5EF4-FFF2-40B4-BE49-F238E27FC236}">
                <a16:creationId xmlns:a16="http://schemas.microsoft.com/office/drawing/2014/main" id="{8F23DDA4-D361-82FD-03DA-06E0B297C2EE}"/>
              </a:ext>
            </a:extLst>
          </p:cNvPr>
          <p:cNvSpPr/>
          <p:nvPr/>
        </p:nvSpPr>
        <p:spPr>
          <a:xfrm>
            <a:off x="6725179" y="3323677"/>
            <a:ext cx="4467259" cy="183400"/>
          </a:xfrm>
          <a:prstGeom prst="rect">
            <a:avLst/>
          </a:prstGeom>
          <a:noFill/>
          <a:ln/>
        </p:spPr>
        <p:txBody>
          <a:bodyPr wrap="square" rtlCol="0" anchor="ctr"/>
          <a:lstStyle/>
          <a:p>
            <a:pPr marL="0" indent="0">
              <a:buNone/>
            </a:pPr>
            <a:r>
              <a:rPr lang="pt-BR" sz="1000" dirty="0">
                <a:solidFill>
                  <a:schemeClr val="bg1">
                    <a:lumMod val="50000"/>
                  </a:schemeClr>
                </a:solidFill>
                <a:latin typeface="Roboto" panose="02000000000000000000" pitchFamily="2" charset="0"/>
                <a:ea typeface="Roboto" panose="02000000000000000000" pitchFamily="2" charset="0"/>
              </a:rPr>
              <a:t>elpais.com	23 abr., 2025</a:t>
            </a:r>
            <a:endParaRPr lang="en-US" sz="1000" dirty="0">
              <a:solidFill>
                <a:schemeClr val="bg1">
                  <a:lumMod val="50000"/>
                </a:schemeClr>
              </a:solidFill>
              <a:latin typeface="Roboto" panose="02000000000000000000" pitchFamily="2" charset="0"/>
              <a:ea typeface="Roboto" panose="02000000000000000000" pitchFamily="2" charset="0"/>
            </a:endParaRPr>
          </a:p>
        </p:txBody>
      </p:sp>
      <p:sp>
        <p:nvSpPr>
          <p:cNvPr id="67" name="Text 8">
            <a:extLst>
              <a:ext uri="{FF2B5EF4-FFF2-40B4-BE49-F238E27FC236}">
                <a16:creationId xmlns:a16="http://schemas.microsoft.com/office/drawing/2014/main" id="{63370C98-2E5F-D10F-0CFD-244827F3132F}"/>
              </a:ext>
            </a:extLst>
          </p:cNvPr>
          <p:cNvSpPr/>
          <p:nvPr/>
        </p:nvSpPr>
        <p:spPr>
          <a:xfrm>
            <a:off x="6059179" y="3582877"/>
            <a:ext cx="4978800" cy="507600"/>
          </a:xfrm>
          <a:prstGeom prst="rect">
            <a:avLst/>
          </a:prstGeom>
          <a:noFill/>
          <a:ln/>
        </p:spPr>
        <p:txBody>
          <a:bodyPr wrap="square" rtlCol="0" anchor="ctr"/>
          <a:lstStyle/>
          <a:p>
            <a:pPr marL="0" indent="0">
              <a:buNone/>
            </a:pPr>
            <a:r>
              <a:rPr lang="es-ES" sz="1400" dirty="0">
                <a:solidFill>
                  <a:srgbClr val="1E2534"/>
                </a:solidFill>
                <a:latin typeface="Roboto Thin" panose="02000000000000000000" pitchFamily="2" charset="0"/>
                <a:ea typeface="Roboto Thin" panose="02000000000000000000" pitchFamily="2" charset="0"/>
              </a:rPr>
              <a:t>... [...] Una que coloque a México a la altura de los estándares internacionales La transmisión irrumpe en los televisores mexicanos en medio del partido </a:t>
            </a:r>
            <a:r>
              <a:rPr lang="es-ES" sz="1400" b="1" dirty="0">
                <a:solidFill>
                  <a:srgbClr val="1E2534"/>
                </a:solidFill>
                <a:latin typeface="Roboto" panose="02000000000000000000" pitchFamily="2" charset="0"/>
                <a:ea typeface="Roboto" panose="02000000000000000000" pitchFamily="2" charset="0"/>
              </a:rPr>
              <a:t>América-Mazatlán</a:t>
            </a:r>
            <a:r>
              <a:rPr lang="es-ES" sz="1400" dirty="0">
                <a:solidFill>
                  <a:srgbClr val="1E2534"/>
                </a:solidFill>
                <a:latin typeface="Roboto Thin" panose="02000000000000000000" pitchFamily="2" charset="0"/>
                <a:ea typeface="Roboto Thin" panose="02000000000000000000" pitchFamily="2" charset="0"/>
              </a:rPr>
              <a:t>.</a:t>
            </a:r>
            <a:endParaRPr lang="en-US" sz="1400" dirty="0">
              <a:latin typeface="Roboto Thin" panose="02000000000000000000" pitchFamily="2" charset="0"/>
              <a:ea typeface="Roboto Thin" panose="02000000000000000000" pitchFamily="2" charset="0"/>
            </a:endParaRPr>
          </a:p>
        </p:txBody>
      </p:sp>
      <p:pic>
        <p:nvPicPr>
          <p:cNvPr id="68" name="Imagen 67">
            <a:extLst>
              <a:ext uri="{FF2B5EF4-FFF2-40B4-BE49-F238E27FC236}">
                <a16:creationId xmlns:a16="http://schemas.microsoft.com/office/drawing/2014/main" id="{D6B048F6-DE18-1F0E-12BA-77AF6F1C6541}"/>
              </a:ext>
            </a:extLst>
          </p:cNvPr>
          <p:cNvPicPr>
            <a:picLocks noChangeAspect="1"/>
          </p:cNvPicPr>
          <p:nvPr/>
        </p:nvPicPr>
        <p:blipFill>
          <a:blip r:embed="rId3"/>
          <a:stretch>
            <a:fillRect/>
          </a:stretch>
        </p:blipFill>
        <p:spPr>
          <a:xfrm>
            <a:off x="6116059" y="2982536"/>
            <a:ext cx="609120" cy="381362"/>
          </a:xfrm>
          <a:prstGeom prst="rect">
            <a:avLst/>
          </a:prstGeom>
        </p:spPr>
      </p:pic>
      <p:sp>
        <p:nvSpPr>
          <p:cNvPr id="72" name="Shape 4">
            <a:extLst>
              <a:ext uri="{FF2B5EF4-FFF2-40B4-BE49-F238E27FC236}">
                <a16:creationId xmlns:a16="http://schemas.microsoft.com/office/drawing/2014/main" id="{650E5A3E-B4DD-572B-DAC8-A4D66F4E4725}"/>
              </a:ext>
            </a:extLst>
          </p:cNvPr>
          <p:cNvSpPr/>
          <p:nvPr/>
        </p:nvSpPr>
        <p:spPr>
          <a:xfrm>
            <a:off x="4450430" y="2977274"/>
            <a:ext cx="1000800" cy="334800"/>
          </a:xfrm>
          <a:prstGeom prst="roundRect">
            <a:avLst>
              <a:gd name="adj" fmla="val 136559"/>
            </a:avLst>
          </a:prstGeom>
          <a:solidFill>
            <a:srgbClr val="FFEBEB"/>
          </a:solidFill>
          <a:ln>
            <a:noFill/>
          </a:ln>
        </p:spPr>
        <p:txBody>
          <a:bodyPr/>
          <a:lstStyle/>
          <a:p>
            <a:endParaRPr lang="es-MX">
              <a:latin typeface="Roboto Thin" panose="02000000000000000000" pitchFamily="2" charset="0"/>
              <a:ea typeface="Roboto Thin" panose="02000000000000000000" pitchFamily="2" charset="0"/>
            </a:endParaRPr>
          </a:p>
        </p:txBody>
      </p:sp>
      <p:sp>
        <p:nvSpPr>
          <p:cNvPr id="73" name="Text 5">
            <a:extLst>
              <a:ext uri="{FF2B5EF4-FFF2-40B4-BE49-F238E27FC236}">
                <a16:creationId xmlns:a16="http://schemas.microsoft.com/office/drawing/2014/main" id="{B7CE92C8-85EC-D1C4-D93A-B6EED1E18232}"/>
              </a:ext>
            </a:extLst>
          </p:cNvPr>
          <p:cNvSpPr/>
          <p:nvPr/>
        </p:nvSpPr>
        <p:spPr>
          <a:xfrm>
            <a:off x="4450430" y="2969453"/>
            <a:ext cx="1000800" cy="334800"/>
          </a:xfrm>
          <a:prstGeom prst="rect">
            <a:avLst/>
          </a:prstGeom>
          <a:noFill/>
          <a:ln/>
        </p:spPr>
        <p:txBody>
          <a:bodyPr wrap="square" rtlCol="0" anchor="ctr"/>
          <a:lstStyle/>
          <a:p>
            <a:pPr marL="0" indent="0" algn="ctr">
              <a:buNone/>
            </a:pPr>
            <a:r>
              <a:rPr lang="en-US" sz="1200" b="1" dirty="0" err="1">
                <a:solidFill>
                  <a:srgbClr val="FF0000"/>
                </a:solidFill>
                <a:latin typeface="Roboto Thin" panose="02000000000000000000" pitchFamily="2" charset="0"/>
                <a:ea typeface="Roboto Thin" panose="02000000000000000000" pitchFamily="2" charset="0"/>
              </a:rPr>
              <a:t>Negativo</a:t>
            </a:r>
            <a:endParaRPr lang="en-US" sz="1200" dirty="0">
              <a:solidFill>
                <a:srgbClr val="FF0000"/>
              </a:solidFill>
              <a:latin typeface="Roboto Thin" panose="02000000000000000000" pitchFamily="2" charset="0"/>
              <a:ea typeface="Roboto Thin" panose="02000000000000000000" pitchFamily="2" charset="0"/>
            </a:endParaRPr>
          </a:p>
        </p:txBody>
      </p:sp>
      <p:sp>
        <p:nvSpPr>
          <p:cNvPr id="80" name="Shape 4">
            <a:extLst>
              <a:ext uri="{FF2B5EF4-FFF2-40B4-BE49-F238E27FC236}">
                <a16:creationId xmlns:a16="http://schemas.microsoft.com/office/drawing/2014/main" id="{E7CAF56D-1B54-AE92-14D9-AF05299B63CF}"/>
              </a:ext>
            </a:extLst>
          </p:cNvPr>
          <p:cNvSpPr/>
          <p:nvPr/>
        </p:nvSpPr>
        <p:spPr>
          <a:xfrm>
            <a:off x="10026030" y="1367844"/>
            <a:ext cx="1000800" cy="334800"/>
          </a:xfrm>
          <a:prstGeom prst="roundRect">
            <a:avLst>
              <a:gd name="adj" fmla="val 136559"/>
            </a:avLst>
          </a:prstGeom>
          <a:solidFill>
            <a:schemeClr val="bg1">
              <a:lumMod val="95000"/>
            </a:schemeClr>
          </a:solidFill>
          <a:ln>
            <a:solidFill>
              <a:schemeClr val="bg1">
                <a:lumMod val="85000"/>
              </a:schemeClr>
            </a:solidFill>
          </a:ln>
        </p:spPr>
        <p:txBody>
          <a:bodyPr/>
          <a:lstStyle/>
          <a:p>
            <a:endParaRPr lang="es-MX">
              <a:latin typeface="Roboto Thin" panose="02000000000000000000" pitchFamily="2" charset="0"/>
              <a:ea typeface="Roboto Thin" panose="02000000000000000000" pitchFamily="2" charset="0"/>
            </a:endParaRPr>
          </a:p>
        </p:txBody>
      </p:sp>
      <p:sp>
        <p:nvSpPr>
          <p:cNvPr id="81" name="Text 5">
            <a:extLst>
              <a:ext uri="{FF2B5EF4-FFF2-40B4-BE49-F238E27FC236}">
                <a16:creationId xmlns:a16="http://schemas.microsoft.com/office/drawing/2014/main" id="{E5E03E8E-31E1-5578-95B1-8AB4CBC41B60}"/>
              </a:ext>
            </a:extLst>
          </p:cNvPr>
          <p:cNvSpPr/>
          <p:nvPr/>
        </p:nvSpPr>
        <p:spPr>
          <a:xfrm>
            <a:off x="10026030" y="1360023"/>
            <a:ext cx="1000800" cy="334800"/>
          </a:xfrm>
          <a:prstGeom prst="rect">
            <a:avLst/>
          </a:prstGeom>
          <a:noFill/>
          <a:ln/>
        </p:spPr>
        <p:txBody>
          <a:bodyPr wrap="square" rtlCol="0" anchor="ctr"/>
          <a:lstStyle/>
          <a:p>
            <a:pPr marL="0" indent="0" algn="ctr">
              <a:buNone/>
            </a:pPr>
            <a:r>
              <a:rPr lang="en-US" sz="1200" b="1" dirty="0" err="1">
                <a:solidFill>
                  <a:schemeClr val="bg1">
                    <a:lumMod val="65000"/>
                  </a:schemeClr>
                </a:solidFill>
                <a:latin typeface="Roboto Thin" panose="02000000000000000000" pitchFamily="2" charset="0"/>
                <a:ea typeface="Roboto Thin" panose="02000000000000000000" pitchFamily="2" charset="0"/>
              </a:rPr>
              <a:t>Neutro</a:t>
            </a:r>
            <a:endParaRPr lang="en-US" sz="1200" dirty="0">
              <a:solidFill>
                <a:schemeClr val="bg1">
                  <a:lumMod val="65000"/>
                </a:schemeClr>
              </a:solidFill>
              <a:latin typeface="Roboto Thin" panose="02000000000000000000" pitchFamily="2" charset="0"/>
              <a:ea typeface="Roboto Thin" panose="02000000000000000000" pitchFamily="2" charset="0"/>
            </a:endParaRPr>
          </a:p>
        </p:txBody>
      </p:sp>
      <p:sp>
        <p:nvSpPr>
          <p:cNvPr id="82" name="Text 6">
            <a:hlinkClick r:id="rId6"/>
            <a:extLst>
              <a:ext uri="{FF2B5EF4-FFF2-40B4-BE49-F238E27FC236}">
                <a16:creationId xmlns:a16="http://schemas.microsoft.com/office/drawing/2014/main" id="{5911C2C7-CFFA-5ABD-A037-4F6987E06600}"/>
              </a:ext>
            </a:extLst>
          </p:cNvPr>
          <p:cNvSpPr/>
          <p:nvPr/>
        </p:nvSpPr>
        <p:spPr>
          <a:xfrm>
            <a:off x="1127393" y="1360023"/>
            <a:ext cx="3315600" cy="399600"/>
          </a:xfrm>
          <a:prstGeom prst="rect">
            <a:avLst/>
          </a:prstGeom>
          <a:noFill/>
          <a:ln/>
        </p:spPr>
        <p:txBody>
          <a:bodyPr wrap="none" rtlCol="0" anchor="ctr">
            <a:normAutofit/>
          </a:bodyPr>
          <a:lstStyle/>
          <a:p>
            <a:pPr marL="0" indent="0">
              <a:buNone/>
            </a:pPr>
            <a:r>
              <a:rPr lang="es-ES" sz="1600" b="0" i="0" dirty="0" err="1">
                <a:solidFill>
                  <a:srgbClr val="1E2534"/>
                </a:solidFill>
                <a:effectLst/>
                <a:latin typeface="Roboto" panose="02000000000000000000" pitchFamily="2" charset="0"/>
              </a:rPr>
              <a:t>myzaellizarragatv</a:t>
            </a:r>
            <a:endParaRPr lang="en-US" sz="1600" dirty="0">
              <a:latin typeface="Roboto Thin" panose="02000000000000000000" pitchFamily="2" charset="0"/>
              <a:ea typeface="Roboto Thin" panose="02000000000000000000" pitchFamily="2" charset="0"/>
            </a:endParaRPr>
          </a:p>
        </p:txBody>
      </p:sp>
      <p:sp>
        <p:nvSpPr>
          <p:cNvPr id="87" name="Shape 4">
            <a:extLst>
              <a:ext uri="{FF2B5EF4-FFF2-40B4-BE49-F238E27FC236}">
                <a16:creationId xmlns:a16="http://schemas.microsoft.com/office/drawing/2014/main" id="{E25697D1-9A13-D113-9BE0-7949575B0162}"/>
              </a:ext>
            </a:extLst>
          </p:cNvPr>
          <p:cNvSpPr/>
          <p:nvPr/>
        </p:nvSpPr>
        <p:spPr>
          <a:xfrm>
            <a:off x="10014877" y="3009050"/>
            <a:ext cx="1000800" cy="334800"/>
          </a:xfrm>
          <a:prstGeom prst="roundRect">
            <a:avLst>
              <a:gd name="adj" fmla="val 136559"/>
            </a:avLst>
          </a:prstGeom>
          <a:solidFill>
            <a:schemeClr val="bg1">
              <a:lumMod val="95000"/>
            </a:schemeClr>
          </a:solidFill>
          <a:ln>
            <a:solidFill>
              <a:schemeClr val="bg1">
                <a:lumMod val="85000"/>
              </a:schemeClr>
            </a:solidFill>
          </a:ln>
        </p:spPr>
        <p:txBody>
          <a:bodyPr/>
          <a:lstStyle/>
          <a:p>
            <a:endParaRPr lang="es-MX">
              <a:latin typeface="Roboto Thin" panose="02000000000000000000" pitchFamily="2" charset="0"/>
              <a:ea typeface="Roboto Thin" panose="02000000000000000000" pitchFamily="2" charset="0"/>
            </a:endParaRPr>
          </a:p>
        </p:txBody>
      </p:sp>
      <p:sp>
        <p:nvSpPr>
          <p:cNvPr id="88" name="Text 5">
            <a:extLst>
              <a:ext uri="{FF2B5EF4-FFF2-40B4-BE49-F238E27FC236}">
                <a16:creationId xmlns:a16="http://schemas.microsoft.com/office/drawing/2014/main" id="{D18295AF-66AE-4492-0E3E-156B6C517EAF}"/>
              </a:ext>
            </a:extLst>
          </p:cNvPr>
          <p:cNvSpPr/>
          <p:nvPr/>
        </p:nvSpPr>
        <p:spPr>
          <a:xfrm>
            <a:off x="10014877" y="3001229"/>
            <a:ext cx="1000800" cy="334800"/>
          </a:xfrm>
          <a:prstGeom prst="rect">
            <a:avLst/>
          </a:prstGeom>
          <a:noFill/>
          <a:ln/>
        </p:spPr>
        <p:txBody>
          <a:bodyPr wrap="square" rtlCol="0" anchor="ctr"/>
          <a:lstStyle/>
          <a:p>
            <a:pPr marL="0" indent="0" algn="ctr">
              <a:buNone/>
            </a:pPr>
            <a:r>
              <a:rPr lang="en-US" sz="1200" b="1" dirty="0" err="1">
                <a:solidFill>
                  <a:schemeClr val="bg1">
                    <a:lumMod val="65000"/>
                  </a:schemeClr>
                </a:solidFill>
                <a:latin typeface="Roboto Thin" panose="02000000000000000000" pitchFamily="2" charset="0"/>
                <a:ea typeface="Roboto Thin" panose="02000000000000000000" pitchFamily="2" charset="0"/>
              </a:rPr>
              <a:t>Neutro</a:t>
            </a:r>
            <a:endParaRPr lang="en-US" sz="1200" dirty="0">
              <a:solidFill>
                <a:schemeClr val="bg1">
                  <a:lumMod val="65000"/>
                </a:schemeClr>
              </a:solidFill>
              <a:latin typeface="Roboto Thin" panose="02000000000000000000" pitchFamily="2" charset="0"/>
              <a:ea typeface="Roboto Thin" panose="02000000000000000000" pitchFamily="2" charset="0"/>
            </a:endParaRPr>
          </a:p>
        </p:txBody>
      </p:sp>
      <p:pic>
        <p:nvPicPr>
          <p:cNvPr id="13" name="Imagen 12">
            <a:extLst>
              <a:ext uri="{FF2B5EF4-FFF2-40B4-BE49-F238E27FC236}">
                <a16:creationId xmlns:a16="http://schemas.microsoft.com/office/drawing/2014/main" id="{1D9D3CBF-BB4E-8764-AB9D-8B6063AD8C7A}"/>
              </a:ext>
            </a:extLst>
          </p:cNvPr>
          <p:cNvPicPr>
            <a:picLocks noChangeAspect="1"/>
          </p:cNvPicPr>
          <p:nvPr/>
        </p:nvPicPr>
        <p:blipFill>
          <a:blip r:embed="rId7"/>
          <a:stretch>
            <a:fillRect/>
          </a:stretch>
        </p:blipFill>
        <p:spPr>
          <a:xfrm>
            <a:off x="516811" y="2989799"/>
            <a:ext cx="524078" cy="453257"/>
          </a:xfrm>
          <a:prstGeom prst="rect">
            <a:avLst/>
          </a:prstGeom>
        </p:spPr>
      </p:pic>
      <p:sp>
        <p:nvSpPr>
          <p:cNvPr id="15" name="Elipse 14">
            <a:extLst>
              <a:ext uri="{FF2B5EF4-FFF2-40B4-BE49-F238E27FC236}">
                <a16:creationId xmlns:a16="http://schemas.microsoft.com/office/drawing/2014/main" id="{9A5B0F9C-39C2-C060-CF45-74D482095BF9}"/>
              </a:ext>
            </a:extLst>
          </p:cNvPr>
          <p:cNvSpPr/>
          <p:nvPr/>
        </p:nvSpPr>
        <p:spPr>
          <a:xfrm>
            <a:off x="738968" y="4985539"/>
            <a:ext cx="1750321" cy="537414"/>
          </a:xfrm>
          <a:prstGeom prst="ellipse">
            <a:avLst/>
          </a:prstGeom>
          <a:noFill/>
          <a:ln w="38100">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a:p>
        </p:txBody>
      </p:sp>
      <p:sp>
        <p:nvSpPr>
          <p:cNvPr id="17" name="Shape 2">
            <a:extLst>
              <a:ext uri="{FF2B5EF4-FFF2-40B4-BE49-F238E27FC236}">
                <a16:creationId xmlns:a16="http://schemas.microsoft.com/office/drawing/2014/main" id="{6F3041F1-7251-DC74-8888-93758B30534D}"/>
              </a:ext>
            </a:extLst>
          </p:cNvPr>
          <p:cNvSpPr/>
          <p:nvPr/>
        </p:nvSpPr>
        <p:spPr>
          <a:xfrm>
            <a:off x="358046" y="4386563"/>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22" name="Shape 3">
            <a:extLst>
              <a:ext uri="{FF2B5EF4-FFF2-40B4-BE49-F238E27FC236}">
                <a16:creationId xmlns:a16="http://schemas.microsoft.com/office/drawing/2014/main" id="{9F3A9199-0F11-62DB-8DEE-518F7CDF9824}"/>
              </a:ext>
            </a:extLst>
          </p:cNvPr>
          <p:cNvSpPr/>
          <p:nvPr/>
        </p:nvSpPr>
        <p:spPr>
          <a:xfrm>
            <a:off x="358046" y="4383132"/>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Thin" panose="02000000000000000000" pitchFamily="2" charset="0"/>
              <a:ea typeface="Roboto Thin" panose="02000000000000000000" pitchFamily="2" charset="0"/>
            </a:endParaRPr>
          </a:p>
        </p:txBody>
      </p:sp>
      <p:sp>
        <p:nvSpPr>
          <p:cNvPr id="23" name="Text 6">
            <a:hlinkClick r:id="rId8"/>
            <a:extLst>
              <a:ext uri="{FF2B5EF4-FFF2-40B4-BE49-F238E27FC236}">
                <a16:creationId xmlns:a16="http://schemas.microsoft.com/office/drawing/2014/main" id="{9769608C-466B-D60D-3010-07017E9214C2}"/>
              </a:ext>
            </a:extLst>
          </p:cNvPr>
          <p:cNvSpPr/>
          <p:nvPr/>
        </p:nvSpPr>
        <p:spPr>
          <a:xfrm>
            <a:off x="1146446" y="4555763"/>
            <a:ext cx="3315600" cy="399600"/>
          </a:xfrm>
          <a:prstGeom prst="rect">
            <a:avLst/>
          </a:prstGeom>
          <a:noFill/>
          <a:ln/>
        </p:spPr>
        <p:txBody>
          <a:bodyPr wrap="none" rtlCol="0" anchor="ctr">
            <a:normAutofit/>
          </a:bodyPr>
          <a:lstStyle/>
          <a:p>
            <a:pPr marL="0" indent="0">
              <a:buNone/>
            </a:pPr>
            <a:r>
              <a:rPr lang="en-US" sz="1600" b="0" i="0" dirty="0">
                <a:solidFill>
                  <a:srgbClr val="1E2534"/>
                </a:solidFill>
                <a:effectLst/>
                <a:latin typeface="Roboto" panose="02000000000000000000" pitchFamily="2" charset="0"/>
              </a:rPr>
              <a:t>What is the safest way to travel f…</a:t>
            </a:r>
            <a:endParaRPr lang="en-US" sz="1600" dirty="0">
              <a:latin typeface="Roboto Thin" panose="02000000000000000000" pitchFamily="2" charset="0"/>
              <a:ea typeface="Roboto Thin" panose="02000000000000000000" pitchFamily="2" charset="0"/>
            </a:endParaRPr>
          </a:p>
        </p:txBody>
      </p:sp>
      <p:sp>
        <p:nvSpPr>
          <p:cNvPr id="24" name="Text 7">
            <a:extLst>
              <a:ext uri="{FF2B5EF4-FFF2-40B4-BE49-F238E27FC236}">
                <a16:creationId xmlns:a16="http://schemas.microsoft.com/office/drawing/2014/main" id="{C1EE6DD9-BA53-8336-8DEC-6FDE1E12F748}"/>
              </a:ext>
            </a:extLst>
          </p:cNvPr>
          <p:cNvSpPr/>
          <p:nvPr/>
        </p:nvSpPr>
        <p:spPr>
          <a:xfrm>
            <a:off x="1146446" y="4922963"/>
            <a:ext cx="4467259" cy="183400"/>
          </a:xfrm>
          <a:prstGeom prst="rect">
            <a:avLst/>
          </a:prstGeom>
          <a:noFill/>
          <a:ln/>
        </p:spPr>
        <p:txBody>
          <a:bodyPr wrap="square" rtlCol="0" anchor="ctr"/>
          <a:lstStyle/>
          <a:p>
            <a:pPr algn="l"/>
            <a:r>
              <a:rPr lang="pt-BR" sz="1000" dirty="0">
                <a:solidFill>
                  <a:srgbClr val="7B8FA2"/>
                </a:solidFill>
                <a:latin typeface="Roboto" panose="02000000000000000000" pitchFamily="2" charset="0"/>
              </a:rPr>
              <a:t>quora.com	769M visitas	</a:t>
            </a:r>
            <a:r>
              <a:rPr lang="pt-BR" sz="1000" dirty="0" err="1">
                <a:solidFill>
                  <a:srgbClr val="7B8FA2"/>
                </a:solidFill>
                <a:latin typeface="Roboto" panose="02000000000000000000" pitchFamily="2" charset="0"/>
              </a:rPr>
              <a:t>Influence</a:t>
            </a:r>
            <a:r>
              <a:rPr lang="pt-BR" sz="1000" dirty="0">
                <a:solidFill>
                  <a:srgbClr val="7B8FA2"/>
                </a:solidFill>
                <a:latin typeface="Roboto" panose="02000000000000000000" pitchFamily="2" charset="0"/>
              </a:rPr>
              <a:t> Score: 10/10</a:t>
            </a:r>
            <a:endParaRPr lang="es-MX" sz="1000" b="0" i="0" dirty="0">
              <a:solidFill>
                <a:srgbClr val="7B8FA2"/>
              </a:solidFill>
              <a:effectLst/>
              <a:latin typeface="Roboto" panose="02000000000000000000" pitchFamily="2" charset="0"/>
            </a:endParaRPr>
          </a:p>
        </p:txBody>
      </p:sp>
      <p:sp>
        <p:nvSpPr>
          <p:cNvPr id="26" name="Text 8">
            <a:extLst>
              <a:ext uri="{FF2B5EF4-FFF2-40B4-BE49-F238E27FC236}">
                <a16:creationId xmlns:a16="http://schemas.microsoft.com/office/drawing/2014/main" id="{2D24523C-2B72-A4CC-64C6-7CC38A95E6C8}"/>
              </a:ext>
            </a:extLst>
          </p:cNvPr>
          <p:cNvSpPr/>
          <p:nvPr/>
        </p:nvSpPr>
        <p:spPr>
          <a:xfrm>
            <a:off x="480446" y="5182163"/>
            <a:ext cx="4978800" cy="507600"/>
          </a:xfrm>
          <a:prstGeom prst="rect">
            <a:avLst/>
          </a:prstGeom>
          <a:noFill/>
          <a:ln/>
        </p:spPr>
        <p:txBody>
          <a:bodyPr wrap="square" rtlCol="0" anchor="ctr"/>
          <a:lstStyle/>
          <a:p>
            <a:pPr marL="0" indent="0">
              <a:buNone/>
            </a:pPr>
            <a:r>
              <a:rPr lang="en-US" sz="1400" dirty="0">
                <a:solidFill>
                  <a:srgbClr val="1E2534"/>
                </a:solidFill>
                <a:latin typeface="Roboto Thin" panose="02000000000000000000" pitchFamily="2" charset="0"/>
                <a:ea typeface="Roboto Thin" panose="02000000000000000000" pitchFamily="2" charset="0"/>
              </a:rPr>
              <a:t>Given that is a short route you have to go by bus or car, so take the paid highway, </a:t>
            </a:r>
            <a:endParaRPr lang="en-US" sz="1400" dirty="0">
              <a:latin typeface="Roboto Thin" panose="02000000000000000000" pitchFamily="2" charset="0"/>
              <a:ea typeface="Roboto Thin" panose="02000000000000000000" pitchFamily="2" charset="0"/>
            </a:endParaRPr>
          </a:p>
        </p:txBody>
      </p:sp>
      <p:sp>
        <p:nvSpPr>
          <p:cNvPr id="27" name="Shape 2">
            <a:extLst>
              <a:ext uri="{FF2B5EF4-FFF2-40B4-BE49-F238E27FC236}">
                <a16:creationId xmlns:a16="http://schemas.microsoft.com/office/drawing/2014/main" id="{4183F438-6074-4CAF-48C0-E08718B98B0B}"/>
              </a:ext>
            </a:extLst>
          </p:cNvPr>
          <p:cNvSpPr/>
          <p:nvPr/>
        </p:nvSpPr>
        <p:spPr>
          <a:xfrm>
            <a:off x="5944795" y="4383466"/>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28" name="Shape 3">
            <a:extLst>
              <a:ext uri="{FF2B5EF4-FFF2-40B4-BE49-F238E27FC236}">
                <a16:creationId xmlns:a16="http://schemas.microsoft.com/office/drawing/2014/main" id="{F87C3F77-3EEF-6D92-53B8-EF4F0980D884}"/>
              </a:ext>
            </a:extLst>
          </p:cNvPr>
          <p:cNvSpPr/>
          <p:nvPr/>
        </p:nvSpPr>
        <p:spPr>
          <a:xfrm>
            <a:off x="5909790" y="4383132"/>
            <a:ext cx="5353200" cy="14220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a:latin typeface="Roboto Thin" panose="02000000000000000000" pitchFamily="2" charset="0"/>
              <a:ea typeface="Roboto Thin" panose="02000000000000000000" pitchFamily="2" charset="0"/>
            </a:endParaRPr>
          </a:p>
        </p:txBody>
      </p:sp>
      <p:sp>
        <p:nvSpPr>
          <p:cNvPr id="29" name="Text 6">
            <a:extLst>
              <a:ext uri="{FF2B5EF4-FFF2-40B4-BE49-F238E27FC236}">
                <a16:creationId xmlns:a16="http://schemas.microsoft.com/office/drawing/2014/main" id="{286E6FDA-1492-18FB-259D-E11CE522F5CD}"/>
              </a:ext>
            </a:extLst>
          </p:cNvPr>
          <p:cNvSpPr/>
          <p:nvPr/>
        </p:nvSpPr>
        <p:spPr>
          <a:xfrm>
            <a:off x="6733195" y="4552666"/>
            <a:ext cx="3315600" cy="399600"/>
          </a:xfrm>
          <a:prstGeom prst="rect">
            <a:avLst/>
          </a:prstGeom>
          <a:noFill/>
          <a:ln/>
        </p:spPr>
        <p:txBody>
          <a:bodyPr wrap="none" rtlCol="0" anchor="ctr">
            <a:normAutofit/>
          </a:bodyPr>
          <a:lstStyle/>
          <a:p>
            <a:pPr marL="0" indent="0">
              <a:buNone/>
            </a:pPr>
            <a:r>
              <a:rPr lang="es-ES" sz="1600" b="0" i="0" dirty="0">
                <a:solidFill>
                  <a:srgbClr val="1E2534"/>
                </a:solidFill>
                <a:effectLst/>
                <a:latin typeface="Roboto" panose="02000000000000000000" pitchFamily="2" charset="0"/>
              </a:rPr>
              <a:t>Derrama a nivel nacional por con…</a:t>
            </a:r>
            <a:endParaRPr lang="en-US" sz="1600" dirty="0">
              <a:latin typeface="Roboto Thin" panose="02000000000000000000" pitchFamily="2" charset="0"/>
              <a:ea typeface="Roboto Thin" panose="02000000000000000000" pitchFamily="2" charset="0"/>
            </a:endParaRPr>
          </a:p>
        </p:txBody>
      </p:sp>
      <p:sp>
        <p:nvSpPr>
          <p:cNvPr id="31" name="Text 7">
            <a:extLst>
              <a:ext uri="{FF2B5EF4-FFF2-40B4-BE49-F238E27FC236}">
                <a16:creationId xmlns:a16="http://schemas.microsoft.com/office/drawing/2014/main" id="{C7321156-A93C-2F2B-96F4-6EF028DEA894}"/>
              </a:ext>
            </a:extLst>
          </p:cNvPr>
          <p:cNvSpPr/>
          <p:nvPr/>
        </p:nvSpPr>
        <p:spPr>
          <a:xfrm>
            <a:off x="6733195" y="4919866"/>
            <a:ext cx="4467259" cy="183400"/>
          </a:xfrm>
          <a:prstGeom prst="rect">
            <a:avLst/>
          </a:prstGeom>
          <a:noFill/>
          <a:ln/>
        </p:spPr>
        <p:txBody>
          <a:bodyPr wrap="square" rtlCol="0" anchor="ctr"/>
          <a:lstStyle/>
          <a:p>
            <a:pPr marL="0" indent="0">
              <a:buNone/>
            </a:pPr>
            <a:r>
              <a:rPr lang="pt-BR" sz="1000" dirty="0">
                <a:solidFill>
                  <a:schemeClr val="bg1">
                    <a:lumMod val="50000"/>
                  </a:schemeClr>
                </a:solidFill>
                <a:latin typeface="Roboto" panose="02000000000000000000" pitchFamily="2" charset="0"/>
                <a:ea typeface="Roboto" panose="02000000000000000000" pitchFamily="2" charset="0"/>
              </a:rPr>
              <a:t>mauriciocondeblog.wordpress.com	204M visitas</a:t>
            </a:r>
            <a:endParaRPr lang="en-US" sz="1000" dirty="0">
              <a:solidFill>
                <a:schemeClr val="bg1">
                  <a:lumMod val="50000"/>
                </a:schemeClr>
              </a:solidFill>
              <a:latin typeface="Roboto" panose="02000000000000000000" pitchFamily="2" charset="0"/>
              <a:ea typeface="Roboto" panose="02000000000000000000" pitchFamily="2" charset="0"/>
            </a:endParaRPr>
          </a:p>
        </p:txBody>
      </p:sp>
      <p:sp>
        <p:nvSpPr>
          <p:cNvPr id="34" name="Text 8">
            <a:extLst>
              <a:ext uri="{FF2B5EF4-FFF2-40B4-BE49-F238E27FC236}">
                <a16:creationId xmlns:a16="http://schemas.microsoft.com/office/drawing/2014/main" id="{8F1716F6-CB8A-5988-4DBD-1356CE7A1E66}"/>
              </a:ext>
            </a:extLst>
          </p:cNvPr>
          <p:cNvSpPr/>
          <p:nvPr/>
        </p:nvSpPr>
        <p:spPr>
          <a:xfrm>
            <a:off x="6067195" y="5179066"/>
            <a:ext cx="4978800" cy="507600"/>
          </a:xfrm>
          <a:prstGeom prst="rect">
            <a:avLst/>
          </a:prstGeom>
          <a:noFill/>
          <a:ln/>
        </p:spPr>
        <p:txBody>
          <a:bodyPr wrap="square" rtlCol="0" anchor="ctr"/>
          <a:lstStyle/>
          <a:p>
            <a:pPr marL="0" indent="0">
              <a:buNone/>
            </a:pPr>
            <a:r>
              <a:rPr lang="es-ES" sz="1400" dirty="0">
                <a:solidFill>
                  <a:srgbClr val="1E2534"/>
                </a:solidFill>
                <a:latin typeface="Roboto Thin" panose="02000000000000000000" pitchFamily="2" charset="0"/>
                <a:ea typeface="Roboto Thin" panose="02000000000000000000" pitchFamily="2" charset="0"/>
              </a:rPr>
              <a:t>... [...] otra parte, Rodríguez Zamora celebró la afluencia turística de </a:t>
            </a:r>
            <a:r>
              <a:rPr lang="es-ES" sz="1400" b="1" dirty="0">
                <a:solidFill>
                  <a:srgbClr val="1E2534"/>
                </a:solidFill>
                <a:latin typeface="Roboto" panose="02000000000000000000" pitchFamily="2" charset="0"/>
                <a:ea typeface="Roboto" panose="02000000000000000000" pitchFamily="2" charset="0"/>
              </a:rPr>
              <a:t>Mazatlán</a:t>
            </a:r>
            <a:r>
              <a:rPr lang="es-ES" sz="1400" dirty="0">
                <a:solidFill>
                  <a:srgbClr val="1E2534"/>
                </a:solidFill>
                <a:latin typeface="Roboto Thin" panose="02000000000000000000" pitchFamily="2" charset="0"/>
                <a:ea typeface="Roboto Thin" panose="02000000000000000000" pitchFamily="2" charset="0"/>
              </a:rPr>
              <a:t> durante la Semana Santa,</a:t>
            </a:r>
            <a:endParaRPr lang="en-US" sz="1400" dirty="0">
              <a:latin typeface="Roboto Thin" panose="02000000000000000000" pitchFamily="2" charset="0"/>
              <a:ea typeface="Roboto Thin" panose="02000000000000000000" pitchFamily="2" charset="0"/>
            </a:endParaRPr>
          </a:p>
        </p:txBody>
      </p:sp>
      <p:sp>
        <p:nvSpPr>
          <p:cNvPr id="40" name="Shape 4">
            <a:extLst>
              <a:ext uri="{FF2B5EF4-FFF2-40B4-BE49-F238E27FC236}">
                <a16:creationId xmlns:a16="http://schemas.microsoft.com/office/drawing/2014/main" id="{01B1FF51-1584-7094-B398-28A0A7EA4EDD}"/>
              </a:ext>
            </a:extLst>
          </p:cNvPr>
          <p:cNvSpPr/>
          <p:nvPr/>
        </p:nvSpPr>
        <p:spPr>
          <a:xfrm>
            <a:off x="10022893" y="4605239"/>
            <a:ext cx="1000800" cy="334800"/>
          </a:xfrm>
          <a:prstGeom prst="roundRect">
            <a:avLst>
              <a:gd name="adj" fmla="val 136559"/>
            </a:avLst>
          </a:prstGeom>
          <a:solidFill>
            <a:schemeClr val="bg1">
              <a:lumMod val="95000"/>
            </a:schemeClr>
          </a:solidFill>
          <a:ln>
            <a:solidFill>
              <a:schemeClr val="bg1">
                <a:lumMod val="85000"/>
              </a:schemeClr>
            </a:solidFill>
          </a:ln>
        </p:spPr>
        <p:txBody>
          <a:bodyPr/>
          <a:lstStyle/>
          <a:p>
            <a:endParaRPr lang="es-MX">
              <a:latin typeface="Roboto Thin" panose="02000000000000000000" pitchFamily="2" charset="0"/>
              <a:ea typeface="Roboto Thin" panose="02000000000000000000" pitchFamily="2" charset="0"/>
            </a:endParaRPr>
          </a:p>
        </p:txBody>
      </p:sp>
      <p:sp>
        <p:nvSpPr>
          <p:cNvPr id="41" name="Text 5">
            <a:extLst>
              <a:ext uri="{FF2B5EF4-FFF2-40B4-BE49-F238E27FC236}">
                <a16:creationId xmlns:a16="http://schemas.microsoft.com/office/drawing/2014/main" id="{11281874-04E8-0D06-6612-53D768E7FF7E}"/>
              </a:ext>
            </a:extLst>
          </p:cNvPr>
          <p:cNvSpPr/>
          <p:nvPr/>
        </p:nvSpPr>
        <p:spPr>
          <a:xfrm>
            <a:off x="10022893" y="4597418"/>
            <a:ext cx="1000800" cy="334800"/>
          </a:xfrm>
          <a:prstGeom prst="rect">
            <a:avLst/>
          </a:prstGeom>
          <a:noFill/>
          <a:ln/>
        </p:spPr>
        <p:txBody>
          <a:bodyPr wrap="square" rtlCol="0" anchor="ctr"/>
          <a:lstStyle/>
          <a:p>
            <a:pPr marL="0" indent="0" algn="ctr">
              <a:buNone/>
            </a:pPr>
            <a:r>
              <a:rPr lang="en-US" sz="1200" b="1" dirty="0" err="1">
                <a:solidFill>
                  <a:schemeClr val="bg1">
                    <a:lumMod val="65000"/>
                  </a:schemeClr>
                </a:solidFill>
                <a:latin typeface="Roboto Thin" panose="02000000000000000000" pitchFamily="2" charset="0"/>
                <a:ea typeface="Roboto Thin" panose="02000000000000000000" pitchFamily="2" charset="0"/>
              </a:rPr>
              <a:t>Neutro</a:t>
            </a:r>
            <a:endParaRPr lang="en-US" sz="1200" dirty="0">
              <a:solidFill>
                <a:schemeClr val="bg1">
                  <a:lumMod val="65000"/>
                </a:schemeClr>
              </a:solidFill>
              <a:latin typeface="Roboto Thin" panose="02000000000000000000" pitchFamily="2" charset="0"/>
              <a:ea typeface="Roboto Thin" panose="02000000000000000000" pitchFamily="2" charset="0"/>
            </a:endParaRPr>
          </a:p>
        </p:txBody>
      </p:sp>
      <p:pic>
        <p:nvPicPr>
          <p:cNvPr id="48" name="Imagen 47">
            <a:extLst>
              <a:ext uri="{FF2B5EF4-FFF2-40B4-BE49-F238E27FC236}">
                <a16:creationId xmlns:a16="http://schemas.microsoft.com/office/drawing/2014/main" id="{62F7849E-44AF-4642-8B20-C164B9D93847}"/>
              </a:ext>
            </a:extLst>
          </p:cNvPr>
          <p:cNvPicPr>
            <a:picLocks noChangeAspect="1"/>
          </p:cNvPicPr>
          <p:nvPr/>
        </p:nvPicPr>
        <p:blipFill>
          <a:blip r:embed="rId9"/>
          <a:stretch>
            <a:fillRect/>
          </a:stretch>
        </p:blipFill>
        <p:spPr>
          <a:xfrm>
            <a:off x="607069" y="4605239"/>
            <a:ext cx="410116" cy="399600"/>
          </a:xfrm>
          <a:prstGeom prst="rect">
            <a:avLst/>
          </a:prstGeom>
        </p:spPr>
      </p:pic>
      <p:pic>
        <p:nvPicPr>
          <p:cNvPr id="56" name="Imagen 55">
            <a:extLst>
              <a:ext uri="{FF2B5EF4-FFF2-40B4-BE49-F238E27FC236}">
                <a16:creationId xmlns:a16="http://schemas.microsoft.com/office/drawing/2014/main" id="{90FDF22A-BF59-F84E-1733-350F40FAD927}"/>
              </a:ext>
            </a:extLst>
          </p:cNvPr>
          <p:cNvPicPr>
            <a:picLocks noChangeAspect="1"/>
          </p:cNvPicPr>
          <p:nvPr/>
        </p:nvPicPr>
        <p:blipFill>
          <a:blip r:embed="rId10"/>
          <a:stretch>
            <a:fillRect/>
          </a:stretch>
        </p:blipFill>
        <p:spPr>
          <a:xfrm>
            <a:off x="6148712" y="4610635"/>
            <a:ext cx="543814" cy="492631"/>
          </a:xfrm>
          <a:prstGeom prst="rect">
            <a:avLst/>
          </a:prstGeom>
        </p:spPr>
      </p:pic>
      <p:sp>
        <p:nvSpPr>
          <p:cNvPr id="63" name="Shape 4">
            <a:extLst>
              <a:ext uri="{FF2B5EF4-FFF2-40B4-BE49-F238E27FC236}">
                <a16:creationId xmlns:a16="http://schemas.microsoft.com/office/drawing/2014/main" id="{D61F76F6-26D2-53F6-D088-A1176B087731}"/>
              </a:ext>
            </a:extLst>
          </p:cNvPr>
          <p:cNvSpPr/>
          <p:nvPr/>
        </p:nvSpPr>
        <p:spPr>
          <a:xfrm>
            <a:off x="4482471" y="4592553"/>
            <a:ext cx="1000800" cy="334800"/>
          </a:xfrm>
          <a:prstGeom prst="roundRect">
            <a:avLst>
              <a:gd name="adj" fmla="val 136559"/>
            </a:avLst>
          </a:prstGeom>
          <a:solidFill>
            <a:schemeClr val="bg1">
              <a:lumMod val="95000"/>
            </a:schemeClr>
          </a:solidFill>
          <a:ln>
            <a:solidFill>
              <a:schemeClr val="bg1">
                <a:lumMod val="85000"/>
              </a:schemeClr>
            </a:solidFill>
          </a:ln>
        </p:spPr>
        <p:txBody>
          <a:bodyPr/>
          <a:lstStyle/>
          <a:p>
            <a:endParaRPr lang="es-MX">
              <a:latin typeface="Roboto Thin" panose="02000000000000000000" pitchFamily="2" charset="0"/>
              <a:ea typeface="Roboto Thin" panose="02000000000000000000" pitchFamily="2" charset="0"/>
            </a:endParaRPr>
          </a:p>
        </p:txBody>
      </p:sp>
      <p:sp>
        <p:nvSpPr>
          <p:cNvPr id="64" name="Text 5">
            <a:extLst>
              <a:ext uri="{FF2B5EF4-FFF2-40B4-BE49-F238E27FC236}">
                <a16:creationId xmlns:a16="http://schemas.microsoft.com/office/drawing/2014/main" id="{89E0063E-A552-CD9B-4170-2CF9DF574C51}"/>
              </a:ext>
            </a:extLst>
          </p:cNvPr>
          <p:cNvSpPr/>
          <p:nvPr/>
        </p:nvSpPr>
        <p:spPr>
          <a:xfrm>
            <a:off x="4482471" y="4584732"/>
            <a:ext cx="1000800" cy="334800"/>
          </a:xfrm>
          <a:prstGeom prst="rect">
            <a:avLst/>
          </a:prstGeom>
          <a:noFill/>
          <a:ln/>
        </p:spPr>
        <p:txBody>
          <a:bodyPr wrap="square" rtlCol="0" anchor="ctr"/>
          <a:lstStyle/>
          <a:p>
            <a:pPr marL="0" indent="0" algn="ctr">
              <a:buNone/>
            </a:pPr>
            <a:r>
              <a:rPr lang="en-US" sz="1200" b="1" dirty="0" err="1">
                <a:solidFill>
                  <a:schemeClr val="bg1">
                    <a:lumMod val="65000"/>
                  </a:schemeClr>
                </a:solidFill>
                <a:latin typeface="Roboto Thin" panose="02000000000000000000" pitchFamily="2" charset="0"/>
                <a:ea typeface="Roboto Thin" panose="02000000000000000000" pitchFamily="2" charset="0"/>
              </a:rPr>
              <a:t>Neutro</a:t>
            </a:r>
            <a:endParaRPr lang="en-US" sz="1200" dirty="0">
              <a:solidFill>
                <a:schemeClr val="bg1">
                  <a:lumMod val="65000"/>
                </a:schemeClr>
              </a:solidFill>
              <a:latin typeface="Roboto Thin" panose="02000000000000000000" pitchFamily="2" charset="0"/>
              <a:ea typeface="Roboto Thin" panose="02000000000000000000" pitchFamily="2" charset="0"/>
            </a:endParaRPr>
          </a:p>
        </p:txBody>
      </p:sp>
      <p:sp>
        <p:nvSpPr>
          <p:cNvPr id="69" name="CuadroTexto 68">
            <a:extLst>
              <a:ext uri="{FF2B5EF4-FFF2-40B4-BE49-F238E27FC236}">
                <a16:creationId xmlns:a16="http://schemas.microsoft.com/office/drawing/2014/main" id="{3DFD13E5-52E2-3827-33BC-F0F5D75DFDD0}"/>
              </a:ext>
            </a:extLst>
          </p:cNvPr>
          <p:cNvSpPr txBox="1"/>
          <p:nvPr/>
        </p:nvSpPr>
        <p:spPr>
          <a:xfrm>
            <a:off x="342593" y="6098601"/>
            <a:ext cx="10947386" cy="470905"/>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Nota: Las menciones más populares son aquella que tuvieron mayores visitas o visualizaciones, donde se menciono ‘Mazatlán’</a:t>
            </a:r>
          </a:p>
          <a:p>
            <a:pPr algn="ctr"/>
            <a:r>
              <a:rPr lang="es-MX" sz="1235" i="1" dirty="0">
                <a:solidFill>
                  <a:schemeClr val="bg1">
                    <a:lumMod val="65000"/>
                  </a:schemeClr>
                </a:solidFill>
                <a:latin typeface="Playfair Display" panose="00000500000000000000" pitchFamily="50" charset="0"/>
              </a:rPr>
              <a:t>Investigación realizada por  Ideas Frescas</a:t>
            </a:r>
          </a:p>
        </p:txBody>
      </p:sp>
    </p:spTree>
    <p:extLst>
      <p:ext uri="{BB962C8B-B14F-4D97-AF65-F5344CB8AC3E}">
        <p14:creationId xmlns:p14="http://schemas.microsoft.com/office/powerpoint/2010/main" val="1641094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75FC-A8D5-33A3-049B-8D8FD09B444E}"/>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406E1559-E05A-EEED-EC1E-FA0DB0BF373E}"/>
              </a:ext>
            </a:extLst>
          </p:cNvPr>
          <p:cNvSpPr txBox="1"/>
          <p:nvPr/>
        </p:nvSpPr>
        <p:spPr>
          <a:xfrm>
            <a:off x="0" y="291211"/>
            <a:ext cx="12191999" cy="635559"/>
          </a:xfrm>
          <a:prstGeom prst="rect">
            <a:avLst/>
          </a:prstGeom>
          <a:noFill/>
        </p:spPr>
        <p:txBody>
          <a:bodyPr wrap="square" rtlCol="0">
            <a:spAutoFit/>
          </a:bodyPr>
          <a:lstStyle/>
          <a:p>
            <a:pPr lvl="1" algn="ctr"/>
            <a:r>
              <a:rPr lang="es-MX" sz="3530" dirty="0">
                <a:latin typeface="Lato Hairline" panose="020F0202020204030203" pitchFamily="34" charset="0"/>
              </a:rPr>
              <a:t>MENCIONES Y ALCANCE</a:t>
            </a:r>
          </a:p>
        </p:txBody>
      </p:sp>
      <p:sp>
        <p:nvSpPr>
          <p:cNvPr id="3" name="Marcador de número de diapositiva 2">
            <a:extLst>
              <a:ext uri="{FF2B5EF4-FFF2-40B4-BE49-F238E27FC236}">
                <a16:creationId xmlns:a16="http://schemas.microsoft.com/office/drawing/2014/main" id="{E04A3BCD-EF65-80C9-1DDF-62044A018220}"/>
              </a:ext>
            </a:extLst>
          </p:cNvPr>
          <p:cNvSpPr>
            <a:spLocks noGrp="1"/>
          </p:cNvSpPr>
          <p:nvPr>
            <p:ph type="sldNum" sz="quarter" idx="12"/>
          </p:nvPr>
        </p:nvSpPr>
        <p:spPr/>
        <p:txBody>
          <a:bodyPr/>
          <a:lstStyle/>
          <a:p>
            <a:fld id="{BCD50E75-C482-D349-A535-D00DC07670B7}" type="slidenum">
              <a:rPr lang="es-MX" smtClean="0"/>
              <a:t>9</a:t>
            </a:fld>
            <a:endParaRPr lang="es-MX"/>
          </a:p>
        </p:txBody>
      </p:sp>
      <p:sp>
        <p:nvSpPr>
          <p:cNvPr id="4" name="CuadroTexto 3">
            <a:extLst>
              <a:ext uri="{FF2B5EF4-FFF2-40B4-BE49-F238E27FC236}">
                <a16:creationId xmlns:a16="http://schemas.microsoft.com/office/drawing/2014/main" id="{225E7485-754E-E82A-B918-542977A6A3E5}"/>
              </a:ext>
            </a:extLst>
          </p:cNvPr>
          <p:cNvSpPr txBox="1"/>
          <p:nvPr/>
        </p:nvSpPr>
        <p:spPr>
          <a:xfrm>
            <a:off x="666750" y="6055564"/>
            <a:ext cx="9182100" cy="282385"/>
          </a:xfrm>
          <a:prstGeom prst="rect">
            <a:avLst/>
          </a:prstGeom>
          <a:noFill/>
          <a:ln>
            <a:solidFill>
              <a:schemeClr val="bg1">
                <a:lumMod val="85000"/>
              </a:schemeClr>
            </a:solidFill>
          </a:ln>
        </p:spPr>
        <p:txBody>
          <a:bodyPr wrap="square" rtlCol="0">
            <a:spAutoFit/>
          </a:bodyPr>
          <a:lstStyle/>
          <a:p>
            <a:pPr algn="ctr"/>
            <a:r>
              <a:rPr lang="es-MX" sz="1235" i="1" dirty="0">
                <a:solidFill>
                  <a:schemeClr val="bg1">
                    <a:lumMod val="65000"/>
                  </a:schemeClr>
                </a:solidFill>
                <a:latin typeface="Playfair Display" panose="00000500000000000000" pitchFamily="50" charset="0"/>
              </a:rPr>
              <a:t>Investigación realizada por  Ideas Frescas</a:t>
            </a:r>
          </a:p>
        </p:txBody>
      </p:sp>
      <p:sp>
        <p:nvSpPr>
          <p:cNvPr id="5" name="CuadroTexto 4">
            <a:extLst>
              <a:ext uri="{FF2B5EF4-FFF2-40B4-BE49-F238E27FC236}">
                <a16:creationId xmlns:a16="http://schemas.microsoft.com/office/drawing/2014/main" id="{F6466BCA-FDEC-C4C3-733E-85CA55DDA79E}"/>
              </a:ext>
            </a:extLst>
          </p:cNvPr>
          <p:cNvSpPr txBox="1"/>
          <p:nvPr/>
        </p:nvSpPr>
        <p:spPr>
          <a:xfrm>
            <a:off x="3032757" y="858013"/>
            <a:ext cx="6126480" cy="369332"/>
          </a:xfrm>
          <a:prstGeom prst="rect">
            <a:avLst/>
          </a:prstGeom>
          <a:noFill/>
        </p:spPr>
        <p:txBody>
          <a:bodyPr wrap="square">
            <a:spAutoFit/>
          </a:bodyPr>
          <a:lstStyle/>
          <a:p>
            <a:pPr algn="ctr"/>
            <a:r>
              <a:rPr lang="es-MX" sz="1800" i="1" dirty="0">
                <a:solidFill>
                  <a:srgbClr val="FF0000"/>
                </a:solidFill>
                <a:latin typeface="Playfair Display" panose="00000500000000000000" pitchFamily="50" charset="0"/>
              </a:rPr>
              <a:t>Periodo </a:t>
            </a:r>
            <a:r>
              <a:rPr lang="es-MX" i="1" dirty="0">
                <a:solidFill>
                  <a:srgbClr val="FF0000"/>
                </a:solidFill>
                <a:latin typeface="Playfair Display" panose="00000500000000000000" pitchFamily="50" charset="0"/>
              </a:rPr>
              <a:t>a evaluar cuando</a:t>
            </a:r>
            <a:r>
              <a:rPr lang="es-MX" sz="1800" i="1" dirty="0">
                <a:solidFill>
                  <a:srgbClr val="FF0000"/>
                </a:solidFill>
                <a:latin typeface="Playfair Display" panose="00000500000000000000" pitchFamily="50" charset="0"/>
              </a:rPr>
              <a:t> se mencionó ‘Mazatlán’</a:t>
            </a:r>
            <a:endParaRPr lang="es-MX" dirty="0"/>
          </a:p>
        </p:txBody>
      </p:sp>
      <p:graphicFrame>
        <p:nvGraphicFramePr>
          <p:cNvPr id="6" name="Gráfico 5">
            <a:extLst>
              <a:ext uri="{FF2B5EF4-FFF2-40B4-BE49-F238E27FC236}">
                <a16:creationId xmlns:a16="http://schemas.microsoft.com/office/drawing/2014/main" id="{E7D3772F-E0C8-C73E-DDF1-B471DD006C94}"/>
              </a:ext>
            </a:extLst>
          </p:cNvPr>
          <p:cNvGraphicFramePr>
            <a:graphicFrameLocks/>
          </p:cNvGraphicFramePr>
          <p:nvPr/>
        </p:nvGraphicFramePr>
        <p:xfrm>
          <a:off x="134755" y="1227345"/>
          <a:ext cx="10279245" cy="4772643"/>
        </p:xfrm>
        <a:graphic>
          <a:graphicData uri="http://schemas.openxmlformats.org/drawingml/2006/chart">
            <c:chart xmlns:c="http://schemas.openxmlformats.org/drawingml/2006/chart" xmlns:r="http://schemas.openxmlformats.org/officeDocument/2006/relationships" r:id="rId3"/>
          </a:graphicData>
        </a:graphic>
      </p:graphicFrame>
      <p:sp>
        <p:nvSpPr>
          <p:cNvPr id="9" name="CuadroTexto 8">
            <a:extLst>
              <a:ext uri="{FF2B5EF4-FFF2-40B4-BE49-F238E27FC236}">
                <a16:creationId xmlns:a16="http://schemas.microsoft.com/office/drawing/2014/main" id="{1F1ECA70-B6F4-8FB9-55E8-74CCA0A2CB1F}"/>
              </a:ext>
            </a:extLst>
          </p:cNvPr>
          <p:cNvSpPr txBox="1"/>
          <p:nvPr/>
        </p:nvSpPr>
        <p:spPr bwMode="auto">
          <a:xfrm>
            <a:off x="10422139" y="3436424"/>
            <a:ext cx="1769862" cy="376999"/>
          </a:xfrm>
          <a:prstGeom prst="rect">
            <a:avLst/>
          </a:prstGeom>
          <a:noFill/>
          <a:ln w="9525">
            <a:noFill/>
            <a:prstDash val="dot"/>
            <a:miter lim="800000"/>
            <a:headEnd/>
            <a:tailEnd/>
          </a:ln>
        </p:spPr>
        <p:txBody>
          <a:bodyPr wrap="square" lIns="124971" tIns="62486" rIns="124971" bIns="62486" rtlCol="0" anchor="ctr">
            <a:spAutoFit/>
          </a:bodyPr>
          <a:lstStyle/>
          <a:p>
            <a:pPr marL="15875" marR="0" lvl="0" indent="-3175" defTabSz="914400" rtl="0" eaLnBrk="1" fontAlgn="auto" latinLnBrk="0" hangingPunct="1">
              <a:lnSpc>
                <a:spcPct val="80000"/>
              </a:lnSpc>
              <a:spcBef>
                <a:spcPts val="0"/>
              </a:spcBef>
              <a:spcAft>
                <a:spcPts val="0"/>
              </a:spcAft>
              <a:buClrTx/>
              <a:buSzTx/>
              <a:buFontTx/>
              <a:buNone/>
              <a:defRPr/>
            </a:pPr>
            <a:r>
              <a:rPr lang="es-ES_tradnl" sz="2000" b="1" dirty="0">
                <a:solidFill>
                  <a:srgbClr val="002060"/>
                </a:solidFill>
                <a:latin typeface="Lato" panose="020F0502020204030203" pitchFamily="34" charset="77"/>
                <a:ea typeface="Roboto" panose="02000000000000000000" pitchFamily="2" charset="0"/>
                <a:cs typeface="Roboto" panose="02000000000000000000" pitchFamily="2" charset="0"/>
              </a:rPr>
              <a:t>MENCIONES</a:t>
            </a:r>
          </a:p>
        </p:txBody>
      </p:sp>
      <p:sp>
        <p:nvSpPr>
          <p:cNvPr id="10" name="CuadroTexto 9">
            <a:extLst>
              <a:ext uri="{FF2B5EF4-FFF2-40B4-BE49-F238E27FC236}">
                <a16:creationId xmlns:a16="http://schemas.microsoft.com/office/drawing/2014/main" id="{B32DE3C3-CDED-55FB-6488-C5B2BCD3ABD4}"/>
              </a:ext>
            </a:extLst>
          </p:cNvPr>
          <p:cNvSpPr txBox="1"/>
          <p:nvPr/>
        </p:nvSpPr>
        <p:spPr bwMode="auto">
          <a:xfrm>
            <a:off x="10422139" y="3852100"/>
            <a:ext cx="1769862" cy="376999"/>
          </a:xfrm>
          <a:prstGeom prst="rect">
            <a:avLst/>
          </a:prstGeom>
          <a:noFill/>
          <a:ln w="9525">
            <a:noFill/>
            <a:prstDash val="dot"/>
            <a:miter lim="800000"/>
            <a:headEnd/>
            <a:tailEnd/>
          </a:ln>
        </p:spPr>
        <p:txBody>
          <a:bodyPr wrap="square" lIns="124971" tIns="62486" rIns="124971" bIns="62486" rtlCol="0" anchor="ctr">
            <a:spAutoFit/>
          </a:bodyPr>
          <a:lstStyle/>
          <a:p>
            <a:pPr marL="15875" marR="0" lvl="0" indent="-3175" defTabSz="914400" rtl="0" eaLnBrk="1" fontAlgn="auto" latinLnBrk="0" hangingPunct="1">
              <a:lnSpc>
                <a:spcPct val="80000"/>
              </a:lnSpc>
              <a:spcBef>
                <a:spcPts val="0"/>
              </a:spcBef>
              <a:spcAft>
                <a:spcPts val="0"/>
              </a:spcAft>
              <a:buClrTx/>
              <a:buSzTx/>
              <a:buFontTx/>
              <a:buNone/>
              <a:defRPr/>
            </a:pPr>
            <a:r>
              <a:rPr lang="es-ES_tradnl" sz="2000" b="1" dirty="0">
                <a:solidFill>
                  <a:schemeClr val="accent2"/>
                </a:solidFill>
                <a:latin typeface="Lato" panose="020F0502020204030203" pitchFamily="34" charset="77"/>
                <a:ea typeface="Roboto" panose="02000000000000000000" pitchFamily="2" charset="0"/>
                <a:cs typeface="Roboto" panose="02000000000000000000" pitchFamily="2" charset="0"/>
              </a:rPr>
              <a:t>ALCANCE</a:t>
            </a:r>
          </a:p>
        </p:txBody>
      </p:sp>
      <p:cxnSp>
        <p:nvCxnSpPr>
          <p:cNvPr id="12" name="Conector recto de flecha 11">
            <a:extLst>
              <a:ext uri="{FF2B5EF4-FFF2-40B4-BE49-F238E27FC236}">
                <a16:creationId xmlns:a16="http://schemas.microsoft.com/office/drawing/2014/main" id="{BE3DC7D0-45A4-6127-2E87-40C8CCCDFAC7}"/>
              </a:ext>
            </a:extLst>
          </p:cNvPr>
          <p:cNvCxnSpPr>
            <a:cxnSpLocks/>
            <a:stCxn id="8" idx="2"/>
          </p:cNvCxnSpPr>
          <p:nvPr/>
        </p:nvCxnSpPr>
        <p:spPr>
          <a:xfrm>
            <a:off x="2531510" y="1478821"/>
            <a:ext cx="232010" cy="426179"/>
          </a:xfrm>
          <a:prstGeom prst="straightConnector1">
            <a:avLst/>
          </a:prstGeom>
          <a:ln w="1270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F9B34DDD-F2D4-B381-BBB0-4153D652A2C5}"/>
              </a:ext>
            </a:extLst>
          </p:cNvPr>
          <p:cNvCxnSpPr>
            <a:cxnSpLocks/>
            <a:stCxn id="25" idx="2"/>
          </p:cNvCxnSpPr>
          <p:nvPr/>
        </p:nvCxnSpPr>
        <p:spPr>
          <a:xfrm flipH="1">
            <a:off x="2947755" y="1700541"/>
            <a:ext cx="3628958" cy="263651"/>
          </a:xfrm>
          <a:prstGeom prst="straightConnector1">
            <a:avLst/>
          </a:prstGeom>
          <a:ln w="1270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Shape 2">
            <a:extLst>
              <a:ext uri="{FF2B5EF4-FFF2-40B4-BE49-F238E27FC236}">
                <a16:creationId xmlns:a16="http://schemas.microsoft.com/office/drawing/2014/main" id="{2BDBAE85-3654-F097-E2C3-1FC90D8FD7B9}"/>
              </a:ext>
            </a:extLst>
          </p:cNvPr>
          <p:cNvSpPr/>
          <p:nvPr/>
        </p:nvSpPr>
        <p:spPr>
          <a:xfrm>
            <a:off x="342593" y="1295848"/>
            <a:ext cx="5063798" cy="1143942"/>
          </a:xfrm>
          <a:prstGeom prst="roundRect">
            <a:avLst/>
          </a:prstGeom>
          <a:noFill/>
          <a:ln/>
        </p:spPr>
        <p:txBody>
          <a:bodyPr/>
          <a:lstStyle/>
          <a:p>
            <a:endParaRPr lang="es-MX" sz="1200">
              <a:latin typeface="Roboto Thin" panose="02000000000000000000" pitchFamily="2" charset="0"/>
              <a:ea typeface="Roboto Thin" panose="02000000000000000000" pitchFamily="2" charset="0"/>
            </a:endParaRPr>
          </a:p>
        </p:txBody>
      </p:sp>
      <p:sp>
        <p:nvSpPr>
          <p:cNvPr id="8" name="Shape 3">
            <a:extLst>
              <a:ext uri="{FF2B5EF4-FFF2-40B4-BE49-F238E27FC236}">
                <a16:creationId xmlns:a16="http://schemas.microsoft.com/office/drawing/2014/main" id="{DAAF6BBD-E86E-66D7-C8A8-6BF52D1D78AC}"/>
              </a:ext>
            </a:extLst>
          </p:cNvPr>
          <p:cNvSpPr/>
          <p:nvPr/>
        </p:nvSpPr>
        <p:spPr>
          <a:xfrm>
            <a:off x="521118" y="501519"/>
            <a:ext cx="4020784" cy="977302"/>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sz="1100">
              <a:latin typeface="Roboto Thin" panose="02000000000000000000" pitchFamily="2" charset="0"/>
              <a:ea typeface="Roboto Thin" panose="02000000000000000000" pitchFamily="2" charset="0"/>
            </a:endParaRPr>
          </a:p>
        </p:txBody>
      </p:sp>
      <p:sp>
        <p:nvSpPr>
          <p:cNvPr id="15" name="Shape 4">
            <a:extLst>
              <a:ext uri="{FF2B5EF4-FFF2-40B4-BE49-F238E27FC236}">
                <a16:creationId xmlns:a16="http://schemas.microsoft.com/office/drawing/2014/main" id="{732843F4-49FC-6F97-F9BE-BF5C23D2B7AF}"/>
              </a:ext>
            </a:extLst>
          </p:cNvPr>
          <p:cNvSpPr/>
          <p:nvPr/>
        </p:nvSpPr>
        <p:spPr>
          <a:xfrm>
            <a:off x="3531515" y="621682"/>
            <a:ext cx="946695" cy="269333"/>
          </a:xfrm>
          <a:prstGeom prst="roundRect">
            <a:avLst>
              <a:gd name="adj" fmla="val 136559"/>
            </a:avLst>
          </a:prstGeom>
          <a:solidFill>
            <a:srgbClr val="F3FFF3"/>
          </a:solidFill>
          <a:ln/>
        </p:spPr>
        <p:txBody>
          <a:bodyPr/>
          <a:lstStyle/>
          <a:p>
            <a:endParaRPr lang="es-MX" sz="1100">
              <a:latin typeface="Roboto Thin" panose="02000000000000000000" pitchFamily="2" charset="0"/>
              <a:ea typeface="Roboto Thin" panose="02000000000000000000" pitchFamily="2" charset="0"/>
            </a:endParaRPr>
          </a:p>
        </p:txBody>
      </p:sp>
      <p:sp>
        <p:nvSpPr>
          <p:cNvPr id="16" name="Text 5">
            <a:extLst>
              <a:ext uri="{FF2B5EF4-FFF2-40B4-BE49-F238E27FC236}">
                <a16:creationId xmlns:a16="http://schemas.microsoft.com/office/drawing/2014/main" id="{D05861D4-A035-E269-0F43-BDDBB772BD77}"/>
              </a:ext>
            </a:extLst>
          </p:cNvPr>
          <p:cNvSpPr/>
          <p:nvPr/>
        </p:nvSpPr>
        <p:spPr>
          <a:xfrm>
            <a:off x="3562221" y="607280"/>
            <a:ext cx="946695" cy="269333"/>
          </a:xfrm>
          <a:prstGeom prst="rect">
            <a:avLst/>
          </a:prstGeom>
          <a:noFill/>
          <a:ln/>
        </p:spPr>
        <p:txBody>
          <a:bodyPr wrap="square" rtlCol="0" anchor="ctr"/>
          <a:lstStyle/>
          <a:p>
            <a:pPr marL="0" indent="0" algn="ctr">
              <a:buNone/>
            </a:pPr>
            <a:r>
              <a:rPr lang="en-US" sz="1100" b="1" dirty="0" err="1">
                <a:solidFill>
                  <a:srgbClr val="0FB36C"/>
                </a:solidFill>
                <a:latin typeface="Roboto Thin" panose="02000000000000000000" pitchFamily="2" charset="0"/>
                <a:ea typeface="Roboto Thin" panose="02000000000000000000" pitchFamily="2" charset="0"/>
              </a:rPr>
              <a:t>Positivo</a:t>
            </a:r>
            <a:endParaRPr lang="en-US" sz="1100" dirty="0">
              <a:latin typeface="Roboto Thin" panose="02000000000000000000" pitchFamily="2" charset="0"/>
              <a:ea typeface="Roboto Thin" panose="02000000000000000000" pitchFamily="2" charset="0"/>
            </a:endParaRPr>
          </a:p>
        </p:txBody>
      </p:sp>
      <p:sp>
        <p:nvSpPr>
          <p:cNvPr id="17" name="Text 6">
            <a:hlinkClick r:id="rId4"/>
            <a:extLst>
              <a:ext uri="{FF2B5EF4-FFF2-40B4-BE49-F238E27FC236}">
                <a16:creationId xmlns:a16="http://schemas.microsoft.com/office/drawing/2014/main" id="{2DF7523B-018B-6675-A871-2DFD60F83A64}"/>
              </a:ext>
            </a:extLst>
          </p:cNvPr>
          <p:cNvSpPr>
            <a:spLocks/>
          </p:cNvSpPr>
          <p:nvPr/>
        </p:nvSpPr>
        <p:spPr>
          <a:xfrm>
            <a:off x="1136537" y="510585"/>
            <a:ext cx="1015308" cy="308719"/>
          </a:xfrm>
          <a:prstGeom prst="rect">
            <a:avLst/>
          </a:prstGeom>
          <a:noFill/>
          <a:ln/>
        </p:spPr>
        <p:txBody>
          <a:bodyPr wrap="none" rtlCol="0" anchor="ctr">
            <a:normAutofit/>
          </a:bodyPr>
          <a:lstStyle/>
          <a:p>
            <a:pPr marL="0" indent="0">
              <a:buNone/>
            </a:pPr>
            <a:r>
              <a:rPr lang="es-MX" sz="1100" b="0" i="0" dirty="0">
                <a:solidFill>
                  <a:srgbClr val="1E2534"/>
                </a:solidFill>
                <a:effectLst/>
                <a:latin typeface="Roboto" panose="02000000000000000000" pitchFamily="2" charset="0"/>
              </a:rPr>
              <a:t>tropicxsmedia</a:t>
            </a:r>
            <a:endParaRPr lang="en-US" sz="1100" dirty="0">
              <a:latin typeface="Roboto Thin" panose="02000000000000000000" pitchFamily="2" charset="0"/>
              <a:ea typeface="Roboto Thin" panose="02000000000000000000" pitchFamily="2" charset="0"/>
            </a:endParaRPr>
          </a:p>
        </p:txBody>
      </p:sp>
      <p:sp>
        <p:nvSpPr>
          <p:cNvPr id="18" name="Text 7">
            <a:extLst>
              <a:ext uri="{FF2B5EF4-FFF2-40B4-BE49-F238E27FC236}">
                <a16:creationId xmlns:a16="http://schemas.microsoft.com/office/drawing/2014/main" id="{B4D13B03-349B-C289-12D6-93DAC8555301}"/>
              </a:ext>
            </a:extLst>
          </p:cNvPr>
          <p:cNvSpPr/>
          <p:nvPr/>
        </p:nvSpPr>
        <p:spPr>
          <a:xfrm>
            <a:off x="1130992" y="874880"/>
            <a:ext cx="915879" cy="118878"/>
          </a:xfrm>
          <a:prstGeom prst="rect">
            <a:avLst/>
          </a:prstGeom>
          <a:noFill/>
          <a:ln/>
        </p:spPr>
        <p:txBody>
          <a:bodyPr wrap="square" rtlCol="0" anchor="ctr"/>
          <a:lstStyle/>
          <a:p>
            <a:pPr marL="0" indent="0">
              <a:buNone/>
            </a:pPr>
            <a:r>
              <a:rPr lang="pt-BR" sz="1100" dirty="0">
                <a:solidFill>
                  <a:schemeClr val="bg1">
                    <a:lumMod val="50000"/>
                  </a:schemeClr>
                </a:solidFill>
                <a:latin typeface="Roboto" panose="02000000000000000000" pitchFamily="2" charset="0"/>
                <a:ea typeface="Roboto" panose="02000000000000000000" pitchFamily="2" charset="0"/>
              </a:rPr>
              <a:t>16M vistas	</a:t>
            </a:r>
            <a:endParaRPr lang="en-US" sz="1100" dirty="0">
              <a:solidFill>
                <a:schemeClr val="bg1">
                  <a:lumMod val="50000"/>
                </a:schemeClr>
              </a:solidFill>
              <a:latin typeface="Roboto" panose="02000000000000000000" pitchFamily="2" charset="0"/>
              <a:ea typeface="Roboto" panose="02000000000000000000" pitchFamily="2" charset="0"/>
            </a:endParaRPr>
          </a:p>
        </p:txBody>
      </p:sp>
      <p:sp>
        <p:nvSpPr>
          <p:cNvPr id="19" name="Text 8">
            <a:extLst>
              <a:ext uri="{FF2B5EF4-FFF2-40B4-BE49-F238E27FC236}">
                <a16:creationId xmlns:a16="http://schemas.microsoft.com/office/drawing/2014/main" id="{99A42AB6-5A40-0EA1-88E8-B04209031087}"/>
              </a:ext>
            </a:extLst>
          </p:cNvPr>
          <p:cNvSpPr/>
          <p:nvPr/>
        </p:nvSpPr>
        <p:spPr>
          <a:xfrm>
            <a:off x="558800" y="892233"/>
            <a:ext cx="3861995" cy="522701"/>
          </a:xfrm>
          <a:prstGeom prst="rect">
            <a:avLst/>
          </a:prstGeom>
          <a:noFill/>
          <a:ln/>
        </p:spPr>
        <p:txBody>
          <a:bodyPr wrap="square" rtlCol="0" anchor="ctr"/>
          <a:lstStyle/>
          <a:p>
            <a:pPr marL="0" indent="0">
              <a:buNone/>
            </a:pPr>
            <a:r>
              <a:rPr lang="en-US" sz="1100" dirty="0">
                <a:solidFill>
                  <a:srgbClr val="1E2534"/>
                </a:solidFill>
                <a:latin typeface="Roboto Thin" panose="02000000000000000000" pitchFamily="2" charset="0"/>
                <a:ea typeface="Roboto Thin" panose="02000000000000000000" pitchFamily="2" charset="0"/>
              </a:rPr>
              <a:t>... </a:t>
            </a:r>
            <a:r>
              <a:rPr lang="es-ES" sz="1100" dirty="0">
                <a:solidFill>
                  <a:srgbClr val="1E2534"/>
                </a:solidFill>
                <a:latin typeface="Roboto Thin" panose="02000000000000000000" pitchFamily="2" charset="0"/>
                <a:ea typeface="Roboto Thin" panose="02000000000000000000" pitchFamily="2" charset="0"/>
              </a:rPr>
              <a:t>Antonio, el chofer que regaló sonrisas en Mazatlán. En </a:t>
            </a:r>
            <a:r>
              <a:rPr lang="es-ES" sz="1100" b="1" dirty="0">
                <a:solidFill>
                  <a:srgbClr val="1E2534"/>
                </a:solidFill>
                <a:latin typeface="Roboto" panose="02000000000000000000" pitchFamily="2" charset="0"/>
                <a:ea typeface="Roboto" panose="02000000000000000000" pitchFamily="2" charset="0"/>
              </a:rPr>
              <a:t>Mazatlán</a:t>
            </a:r>
            <a:r>
              <a:rPr lang="es-ES" sz="1100" dirty="0">
                <a:solidFill>
                  <a:srgbClr val="1E2534"/>
                </a:solidFill>
                <a:latin typeface="Roboto Thin" panose="02000000000000000000" pitchFamily="2" charset="0"/>
                <a:ea typeface="Roboto Thin" panose="02000000000000000000" pitchFamily="2" charset="0"/>
              </a:rPr>
              <a:t>, Antonio, conductor de la ruta Pradera Dorada, celebró el Día del</a:t>
            </a:r>
            <a:r>
              <a:rPr lang="en-US" sz="1100" dirty="0">
                <a:solidFill>
                  <a:srgbClr val="1E2534"/>
                </a:solidFill>
                <a:latin typeface="Roboto Thin" panose="02000000000000000000" pitchFamily="2" charset="0"/>
                <a:ea typeface="Roboto Thin" panose="02000000000000000000" pitchFamily="2" charset="0"/>
              </a:rPr>
              <a:t>...</a:t>
            </a:r>
            <a:endParaRPr lang="en-US" sz="1100" dirty="0">
              <a:latin typeface="Roboto Thin" panose="02000000000000000000" pitchFamily="2" charset="0"/>
              <a:ea typeface="Roboto Thin" panose="02000000000000000000" pitchFamily="2" charset="0"/>
            </a:endParaRPr>
          </a:p>
        </p:txBody>
      </p:sp>
      <p:pic>
        <p:nvPicPr>
          <p:cNvPr id="20" name="Imagen 19">
            <a:extLst>
              <a:ext uri="{FF2B5EF4-FFF2-40B4-BE49-F238E27FC236}">
                <a16:creationId xmlns:a16="http://schemas.microsoft.com/office/drawing/2014/main" id="{D570B164-A21B-E9EB-9741-5608381A2F73}"/>
              </a:ext>
            </a:extLst>
          </p:cNvPr>
          <p:cNvPicPr>
            <a:picLocks noChangeAspect="1"/>
          </p:cNvPicPr>
          <p:nvPr/>
        </p:nvPicPr>
        <p:blipFill>
          <a:blip r:embed="rId5"/>
          <a:stretch>
            <a:fillRect/>
          </a:stretch>
        </p:blipFill>
        <p:spPr>
          <a:xfrm>
            <a:off x="595405" y="550232"/>
            <a:ext cx="576190" cy="360745"/>
          </a:xfrm>
          <a:prstGeom prst="rect">
            <a:avLst/>
          </a:prstGeom>
        </p:spPr>
      </p:pic>
      <p:sp>
        <p:nvSpPr>
          <p:cNvPr id="24" name="Shape 2">
            <a:extLst>
              <a:ext uri="{FF2B5EF4-FFF2-40B4-BE49-F238E27FC236}">
                <a16:creationId xmlns:a16="http://schemas.microsoft.com/office/drawing/2014/main" id="{51FF373C-FD83-2A2A-8BCC-1EE6EE72DC31}"/>
              </a:ext>
            </a:extLst>
          </p:cNvPr>
          <p:cNvSpPr/>
          <p:nvPr/>
        </p:nvSpPr>
        <p:spPr>
          <a:xfrm>
            <a:off x="4788444" y="516345"/>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25" name="Shape 3">
            <a:extLst>
              <a:ext uri="{FF2B5EF4-FFF2-40B4-BE49-F238E27FC236}">
                <a16:creationId xmlns:a16="http://schemas.microsoft.com/office/drawing/2014/main" id="{57C16A19-ABCF-E3C7-B94D-573D25EC4448}"/>
              </a:ext>
            </a:extLst>
          </p:cNvPr>
          <p:cNvSpPr/>
          <p:nvPr/>
        </p:nvSpPr>
        <p:spPr>
          <a:xfrm>
            <a:off x="4693151" y="614846"/>
            <a:ext cx="3767123" cy="1085695"/>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sz="1100">
              <a:latin typeface="Roboto Thin" panose="02000000000000000000" pitchFamily="2" charset="0"/>
              <a:ea typeface="Roboto Thin" panose="02000000000000000000" pitchFamily="2" charset="0"/>
            </a:endParaRPr>
          </a:p>
        </p:txBody>
      </p:sp>
      <p:sp>
        <p:nvSpPr>
          <p:cNvPr id="26" name="Shape 4">
            <a:extLst>
              <a:ext uri="{FF2B5EF4-FFF2-40B4-BE49-F238E27FC236}">
                <a16:creationId xmlns:a16="http://schemas.microsoft.com/office/drawing/2014/main" id="{90104B60-8CEA-CA48-3B2E-11811B772AA4}"/>
              </a:ext>
            </a:extLst>
          </p:cNvPr>
          <p:cNvSpPr/>
          <p:nvPr/>
        </p:nvSpPr>
        <p:spPr>
          <a:xfrm>
            <a:off x="7405023" y="670423"/>
            <a:ext cx="1000800" cy="334800"/>
          </a:xfrm>
          <a:prstGeom prst="roundRect">
            <a:avLst>
              <a:gd name="adj" fmla="val 136559"/>
            </a:avLst>
          </a:prstGeom>
          <a:solidFill>
            <a:schemeClr val="bg1">
              <a:lumMod val="95000"/>
            </a:schemeClr>
          </a:solidFill>
          <a:ln>
            <a:solidFill>
              <a:schemeClr val="bg1">
                <a:lumMod val="85000"/>
              </a:schemeClr>
            </a:solidFill>
          </a:ln>
        </p:spPr>
        <p:txBody>
          <a:bodyPr/>
          <a:lstStyle/>
          <a:p>
            <a:endParaRPr lang="es-MX" sz="1100">
              <a:latin typeface="Roboto Thin" panose="02000000000000000000" pitchFamily="2" charset="0"/>
              <a:ea typeface="Roboto Thin" panose="02000000000000000000" pitchFamily="2" charset="0"/>
            </a:endParaRPr>
          </a:p>
        </p:txBody>
      </p:sp>
      <p:sp>
        <p:nvSpPr>
          <p:cNvPr id="27" name="Text 5">
            <a:extLst>
              <a:ext uri="{FF2B5EF4-FFF2-40B4-BE49-F238E27FC236}">
                <a16:creationId xmlns:a16="http://schemas.microsoft.com/office/drawing/2014/main" id="{4E4E9366-08F1-A8EE-CBAC-C70C21BA1E7A}"/>
              </a:ext>
            </a:extLst>
          </p:cNvPr>
          <p:cNvSpPr/>
          <p:nvPr/>
        </p:nvSpPr>
        <p:spPr>
          <a:xfrm>
            <a:off x="7405023" y="670423"/>
            <a:ext cx="1000800" cy="334800"/>
          </a:xfrm>
          <a:prstGeom prst="rect">
            <a:avLst/>
          </a:prstGeom>
          <a:noFill/>
          <a:ln/>
        </p:spPr>
        <p:txBody>
          <a:bodyPr wrap="square" rtlCol="0" anchor="ctr"/>
          <a:lstStyle/>
          <a:p>
            <a:pPr marL="0" indent="0" algn="ctr">
              <a:buNone/>
            </a:pPr>
            <a:r>
              <a:rPr lang="en-US" sz="1100" b="1" dirty="0" err="1">
                <a:solidFill>
                  <a:schemeClr val="bg1">
                    <a:lumMod val="65000"/>
                  </a:schemeClr>
                </a:solidFill>
                <a:latin typeface="Roboto Thin" panose="02000000000000000000" pitchFamily="2" charset="0"/>
                <a:ea typeface="Roboto Thin" panose="02000000000000000000" pitchFamily="2" charset="0"/>
              </a:rPr>
              <a:t>Neutro</a:t>
            </a:r>
            <a:endParaRPr lang="en-US" sz="1100" dirty="0">
              <a:solidFill>
                <a:schemeClr val="bg1">
                  <a:lumMod val="65000"/>
                </a:schemeClr>
              </a:solidFill>
              <a:latin typeface="Roboto Thin" panose="02000000000000000000" pitchFamily="2" charset="0"/>
              <a:ea typeface="Roboto Thin" panose="02000000000000000000" pitchFamily="2" charset="0"/>
            </a:endParaRPr>
          </a:p>
        </p:txBody>
      </p:sp>
      <p:sp>
        <p:nvSpPr>
          <p:cNvPr id="28" name="Text 7">
            <a:extLst>
              <a:ext uri="{FF2B5EF4-FFF2-40B4-BE49-F238E27FC236}">
                <a16:creationId xmlns:a16="http://schemas.microsoft.com/office/drawing/2014/main" id="{D0557FD0-D886-3947-48A3-A6E6439E74DC}"/>
              </a:ext>
            </a:extLst>
          </p:cNvPr>
          <p:cNvSpPr/>
          <p:nvPr/>
        </p:nvSpPr>
        <p:spPr>
          <a:xfrm>
            <a:off x="5472330" y="974542"/>
            <a:ext cx="956996" cy="190697"/>
          </a:xfrm>
          <a:prstGeom prst="rect">
            <a:avLst/>
          </a:prstGeom>
          <a:noFill/>
          <a:ln/>
        </p:spPr>
        <p:txBody>
          <a:bodyPr wrap="square" rtlCol="0" anchor="ctr"/>
          <a:lstStyle/>
          <a:p>
            <a:pPr marL="0" indent="0">
              <a:buNone/>
            </a:pPr>
            <a:r>
              <a:rPr lang="pt-BR" sz="1100" dirty="0">
                <a:solidFill>
                  <a:srgbClr val="7B8FA2"/>
                </a:solidFill>
                <a:latin typeface="Roboto" panose="02000000000000000000" pitchFamily="2" charset="0"/>
                <a:ea typeface="Roboto" panose="02000000000000000000" pitchFamily="2" charset="0"/>
              </a:rPr>
              <a:t>6.0M vistas</a:t>
            </a:r>
            <a:endParaRPr lang="en-US" sz="1100" dirty="0">
              <a:solidFill>
                <a:srgbClr val="7B8FA2"/>
              </a:solidFill>
              <a:latin typeface="Roboto" panose="02000000000000000000" pitchFamily="2" charset="0"/>
              <a:ea typeface="Roboto" panose="02000000000000000000" pitchFamily="2" charset="0"/>
            </a:endParaRPr>
          </a:p>
        </p:txBody>
      </p:sp>
      <p:sp>
        <p:nvSpPr>
          <p:cNvPr id="29" name="Text 8">
            <a:extLst>
              <a:ext uri="{FF2B5EF4-FFF2-40B4-BE49-F238E27FC236}">
                <a16:creationId xmlns:a16="http://schemas.microsoft.com/office/drawing/2014/main" id="{934AAB22-01A4-D7CB-6C61-C1B24F12D238}"/>
              </a:ext>
            </a:extLst>
          </p:cNvPr>
          <p:cNvSpPr/>
          <p:nvPr/>
        </p:nvSpPr>
        <p:spPr>
          <a:xfrm>
            <a:off x="4815551" y="1107487"/>
            <a:ext cx="3564289" cy="593055"/>
          </a:xfrm>
          <a:prstGeom prst="rect">
            <a:avLst/>
          </a:prstGeom>
          <a:noFill/>
          <a:ln/>
        </p:spPr>
        <p:txBody>
          <a:bodyPr wrap="square" rtlCol="0" anchor="ctr"/>
          <a:lstStyle/>
          <a:p>
            <a:pPr marL="0" indent="0">
              <a:buNone/>
            </a:pPr>
            <a:r>
              <a:rPr lang="en-US" sz="1100" dirty="0">
                <a:solidFill>
                  <a:srgbClr val="1E2534"/>
                </a:solidFill>
                <a:latin typeface="Roboto Thin" panose="02000000000000000000" pitchFamily="2" charset="0"/>
                <a:ea typeface="Roboto Thin" panose="02000000000000000000" pitchFamily="2" charset="0"/>
              </a:rPr>
              <a:t>... </a:t>
            </a:r>
            <a:r>
              <a:rPr lang="es-ES" sz="1100" dirty="0">
                <a:solidFill>
                  <a:srgbClr val="1E2534"/>
                </a:solidFill>
                <a:latin typeface="Roboto Thin" panose="02000000000000000000" pitchFamily="2" charset="0"/>
                <a:ea typeface="Roboto Thin" panose="02000000000000000000" pitchFamily="2" charset="0"/>
              </a:rPr>
              <a:t>Mazatlecos </a:t>
            </a:r>
            <a:r>
              <a:rPr lang="es-ES" sz="1100" dirty="0" err="1">
                <a:solidFill>
                  <a:srgbClr val="1E2534"/>
                </a:solidFill>
                <a:latin typeface="Roboto Thin" panose="02000000000000000000" pitchFamily="2" charset="0"/>
                <a:ea typeface="Roboto Thin" panose="02000000000000000000" pitchFamily="2" charset="0"/>
              </a:rPr>
              <a:t>manifestandose</a:t>
            </a:r>
            <a:r>
              <a:rPr lang="es-ES" sz="1100" dirty="0">
                <a:solidFill>
                  <a:srgbClr val="1E2534"/>
                </a:solidFill>
                <a:latin typeface="Roboto Thin" panose="02000000000000000000" pitchFamily="2" charset="0"/>
                <a:ea typeface="Roboto Thin" panose="02000000000000000000" pitchFamily="2" charset="0"/>
              </a:rPr>
              <a:t> afuera de la casa del gringo que corrió a trabajador MEXICANO cuando estaba comiendo</a:t>
            </a:r>
            <a:endParaRPr lang="en-US" sz="1100" dirty="0">
              <a:latin typeface="Roboto Thin" panose="02000000000000000000" pitchFamily="2" charset="0"/>
              <a:ea typeface="Roboto Thin" panose="02000000000000000000" pitchFamily="2" charset="0"/>
            </a:endParaRPr>
          </a:p>
        </p:txBody>
      </p:sp>
      <p:pic>
        <p:nvPicPr>
          <p:cNvPr id="30" name="Imagen 29">
            <a:extLst>
              <a:ext uri="{FF2B5EF4-FFF2-40B4-BE49-F238E27FC236}">
                <a16:creationId xmlns:a16="http://schemas.microsoft.com/office/drawing/2014/main" id="{67CE81FA-5131-4E4C-DF96-83D09C8AA4DC}"/>
              </a:ext>
            </a:extLst>
          </p:cNvPr>
          <p:cNvPicPr>
            <a:picLocks noChangeAspect="1"/>
          </p:cNvPicPr>
          <p:nvPr/>
        </p:nvPicPr>
        <p:blipFill>
          <a:blip r:embed="rId5"/>
          <a:stretch>
            <a:fillRect/>
          </a:stretch>
        </p:blipFill>
        <p:spPr>
          <a:xfrm>
            <a:off x="4934741" y="720095"/>
            <a:ext cx="609120" cy="381362"/>
          </a:xfrm>
          <a:prstGeom prst="rect">
            <a:avLst/>
          </a:prstGeom>
        </p:spPr>
      </p:pic>
      <p:sp>
        <p:nvSpPr>
          <p:cNvPr id="31" name="Text 6">
            <a:hlinkClick r:id="rId6"/>
            <a:extLst>
              <a:ext uri="{FF2B5EF4-FFF2-40B4-BE49-F238E27FC236}">
                <a16:creationId xmlns:a16="http://schemas.microsoft.com/office/drawing/2014/main" id="{34708D6C-2A60-6F10-33BD-BA4AF85C1E31}"/>
              </a:ext>
            </a:extLst>
          </p:cNvPr>
          <p:cNvSpPr/>
          <p:nvPr/>
        </p:nvSpPr>
        <p:spPr>
          <a:xfrm>
            <a:off x="5472330" y="572366"/>
            <a:ext cx="1781444" cy="444492"/>
          </a:xfrm>
          <a:prstGeom prst="rect">
            <a:avLst/>
          </a:prstGeom>
          <a:noFill/>
          <a:ln/>
        </p:spPr>
        <p:txBody>
          <a:bodyPr wrap="none" rtlCol="0" anchor="ctr">
            <a:normAutofit/>
          </a:bodyPr>
          <a:lstStyle/>
          <a:p>
            <a:pPr marL="0" indent="0">
              <a:buNone/>
            </a:pPr>
            <a:r>
              <a:rPr lang="es-ES" sz="1100" b="0" i="0" dirty="0" err="1">
                <a:solidFill>
                  <a:srgbClr val="1E2534"/>
                </a:solidFill>
                <a:effectLst/>
                <a:latin typeface="Roboto" panose="02000000000000000000" pitchFamily="2" charset="0"/>
              </a:rPr>
              <a:t>myzaellizarragatv</a:t>
            </a:r>
            <a:endParaRPr lang="en-US" sz="1100" dirty="0">
              <a:latin typeface="Roboto Thin" panose="02000000000000000000" pitchFamily="2" charset="0"/>
              <a:ea typeface="Roboto Thin" panose="02000000000000000000" pitchFamily="2" charset="0"/>
            </a:endParaRPr>
          </a:p>
        </p:txBody>
      </p:sp>
      <p:sp>
        <p:nvSpPr>
          <p:cNvPr id="42" name="Shape 2">
            <a:extLst>
              <a:ext uri="{FF2B5EF4-FFF2-40B4-BE49-F238E27FC236}">
                <a16:creationId xmlns:a16="http://schemas.microsoft.com/office/drawing/2014/main" id="{C9BE9930-7CEF-BF95-FD96-73E54ADFBA07}"/>
              </a:ext>
            </a:extLst>
          </p:cNvPr>
          <p:cNvSpPr/>
          <p:nvPr/>
        </p:nvSpPr>
        <p:spPr>
          <a:xfrm>
            <a:off x="350618" y="2911289"/>
            <a:ext cx="5353200" cy="1422000"/>
          </a:xfrm>
          <a:prstGeom prst="roundRect">
            <a:avLst/>
          </a:prstGeom>
          <a:noFill/>
          <a:ln/>
        </p:spPr>
        <p:txBody>
          <a:bodyPr/>
          <a:lstStyle/>
          <a:p>
            <a:endParaRPr lang="es-MX" sz="1100">
              <a:latin typeface="Roboto Thin" panose="02000000000000000000" pitchFamily="2" charset="0"/>
              <a:ea typeface="Roboto Thin" panose="02000000000000000000" pitchFamily="2" charset="0"/>
            </a:endParaRPr>
          </a:p>
        </p:txBody>
      </p:sp>
      <p:sp>
        <p:nvSpPr>
          <p:cNvPr id="43" name="Shape 3">
            <a:extLst>
              <a:ext uri="{FF2B5EF4-FFF2-40B4-BE49-F238E27FC236}">
                <a16:creationId xmlns:a16="http://schemas.microsoft.com/office/drawing/2014/main" id="{0726F442-5884-2A75-5C1E-A47373298859}"/>
              </a:ext>
            </a:extLst>
          </p:cNvPr>
          <p:cNvSpPr/>
          <p:nvPr/>
        </p:nvSpPr>
        <p:spPr>
          <a:xfrm>
            <a:off x="4280644" y="2570783"/>
            <a:ext cx="3278073" cy="1252800"/>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sz="1100">
              <a:latin typeface="Roboto Thin" panose="02000000000000000000" pitchFamily="2" charset="0"/>
              <a:ea typeface="Roboto Thin" panose="02000000000000000000" pitchFamily="2" charset="0"/>
            </a:endParaRPr>
          </a:p>
        </p:txBody>
      </p:sp>
      <p:sp>
        <p:nvSpPr>
          <p:cNvPr id="44" name="Shape 4">
            <a:extLst>
              <a:ext uri="{FF2B5EF4-FFF2-40B4-BE49-F238E27FC236}">
                <a16:creationId xmlns:a16="http://schemas.microsoft.com/office/drawing/2014/main" id="{38DF959B-6B06-F9DA-1341-5EC049DDF85B}"/>
              </a:ext>
            </a:extLst>
          </p:cNvPr>
          <p:cNvSpPr/>
          <p:nvPr/>
        </p:nvSpPr>
        <p:spPr>
          <a:xfrm>
            <a:off x="6515941" y="2612282"/>
            <a:ext cx="1000800" cy="334800"/>
          </a:xfrm>
          <a:prstGeom prst="roundRect">
            <a:avLst>
              <a:gd name="adj" fmla="val 136559"/>
            </a:avLst>
          </a:prstGeom>
          <a:solidFill>
            <a:srgbClr val="F3FFF3"/>
          </a:solidFill>
          <a:ln/>
        </p:spPr>
        <p:txBody>
          <a:bodyPr/>
          <a:lstStyle/>
          <a:p>
            <a:endParaRPr lang="es-MX" sz="1100">
              <a:latin typeface="Roboto Thin" panose="02000000000000000000" pitchFamily="2" charset="0"/>
              <a:ea typeface="Roboto Thin" panose="02000000000000000000" pitchFamily="2" charset="0"/>
            </a:endParaRPr>
          </a:p>
        </p:txBody>
      </p:sp>
      <p:sp>
        <p:nvSpPr>
          <p:cNvPr id="45" name="Text 5">
            <a:extLst>
              <a:ext uri="{FF2B5EF4-FFF2-40B4-BE49-F238E27FC236}">
                <a16:creationId xmlns:a16="http://schemas.microsoft.com/office/drawing/2014/main" id="{603C227A-8BF9-7B9E-3C7A-9A3A0CC7F853}"/>
              </a:ext>
            </a:extLst>
          </p:cNvPr>
          <p:cNvSpPr/>
          <p:nvPr/>
        </p:nvSpPr>
        <p:spPr>
          <a:xfrm>
            <a:off x="6496202" y="2612282"/>
            <a:ext cx="1000800" cy="334800"/>
          </a:xfrm>
          <a:prstGeom prst="rect">
            <a:avLst/>
          </a:prstGeom>
          <a:noFill/>
          <a:ln/>
        </p:spPr>
        <p:txBody>
          <a:bodyPr wrap="square" rtlCol="0" anchor="ctr"/>
          <a:lstStyle/>
          <a:p>
            <a:pPr marL="0" indent="0" algn="ctr">
              <a:buNone/>
            </a:pPr>
            <a:r>
              <a:rPr lang="en-US" sz="1100" b="1" dirty="0" err="1">
                <a:solidFill>
                  <a:srgbClr val="0FB36C"/>
                </a:solidFill>
                <a:latin typeface="Roboto Thin" panose="02000000000000000000" pitchFamily="2" charset="0"/>
                <a:ea typeface="Roboto Thin" panose="02000000000000000000" pitchFamily="2" charset="0"/>
              </a:rPr>
              <a:t>Positivo</a:t>
            </a:r>
            <a:endParaRPr lang="en-US" sz="1100" dirty="0">
              <a:latin typeface="Roboto Thin" panose="02000000000000000000" pitchFamily="2" charset="0"/>
              <a:ea typeface="Roboto Thin" panose="02000000000000000000" pitchFamily="2" charset="0"/>
            </a:endParaRPr>
          </a:p>
        </p:txBody>
      </p:sp>
      <p:sp>
        <p:nvSpPr>
          <p:cNvPr id="46" name="Text 6">
            <a:extLst>
              <a:ext uri="{FF2B5EF4-FFF2-40B4-BE49-F238E27FC236}">
                <a16:creationId xmlns:a16="http://schemas.microsoft.com/office/drawing/2014/main" id="{26893CFF-EE89-FA86-24AF-8B6BF973F254}"/>
              </a:ext>
            </a:extLst>
          </p:cNvPr>
          <p:cNvSpPr>
            <a:spLocks/>
          </p:cNvSpPr>
          <p:nvPr/>
        </p:nvSpPr>
        <p:spPr>
          <a:xfrm>
            <a:off x="4904668" y="2570783"/>
            <a:ext cx="1688849" cy="348511"/>
          </a:xfrm>
          <a:prstGeom prst="rect">
            <a:avLst/>
          </a:prstGeom>
          <a:noFill/>
          <a:ln/>
        </p:spPr>
        <p:txBody>
          <a:bodyPr wrap="none" rtlCol="0" anchor="ctr">
            <a:normAutofit/>
          </a:bodyPr>
          <a:lstStyle/>
          <a:p>
            <a:pPr marL="0" indent="0">
              <a:buNone/>
            </a:pPr>
            <a:r>
              <a:rPr lang="es-ES" sz="1100" b="0" i="0" dirty="0">
                <a:solidFill>
                  <a:srgbClr val="1E2534"/>
                </a:solidFill>
                <a:effectLst/>
                <a:latin typeface="Roboto" panose="02000000000000000000" pitchFamily="2" charset="0"/>
                <a:hlinkClick r:id="rId7"/>
              </a:rPr>
              <a:t>Nueve cruceros…</a:t>
            </a:r>
            <a:endParaRPr lang="en-US" sz="1100" dirty="0">
              <a:latin typeface="Roboto Thin" panose="02000000000000000000" pitchFamily="2" charset="0"/>
              <a:ea typeface="Roboto Thin" panose="02000000000000000000" pitchFamily="2" charset="0"/>
            </a:endParaRPr>
          </a:p>
        </p:txBody>
      </p:sp>
      <p:sp>
        <p:nvSpPr>
          <p:cNvPr id="47" name="Text 7">
            <a:extLst>
              <a:ext uri="{FF2B5EF4-FFF2-40B4-BE49-F238E27FC236}">
                <a16:creationId xmlns:a16="http://schemas.microsoft.com/office/drawing/2014/main" id="{F1FD4416-B3B2-AA03-D312-7128EB9CF4A1}"/>
              </a:ext>
            </a:extLst>
          </p:cNvPr>
          <p:cNvSpPr/>
          <p:nvPr/>
        </p:nvSpPr>
        <p:spPr>
          <a:xfrm>
            <a:off x="4904668" y="2937982"/>
            <a:ext cx="1140531" cy="155011"/>
          </a:xfrm>
          <a:prstGeom prst="rect">
            <a:avLst/>
          </a:prstGeom>
          <a:noFill/>
          <a:ln/>
        </p:spPr>
        <p:txBody>
          <a:bodyPr wrap="square" rtlCol="0" anchor="ctr"/>
          <a:lstStyle/>
          <a:p>
            <a:pPr marL="0" indent="0">
              <a:buNone/>
            </a:pPr>
            <a:r>
              <a:rPr lang="pt-BR" sz="1100" dirty="0">
                <a:solidFill>
                  <a:schemeClr val="bg1">
                    <a:lumMod val="50000"/>
                  </a:schemeClr>
                </a:solidFill>
                <a:latin typeface="Roboto" panose="02000000000000000000" pitchFamily="2" charset="0"/>
                <a:ea typeface="Roboto" panose="02000000000000000000" pitchFamily="2" charset="0"/>
              </a:rPr>
              <a:t>24 abr., 2025</a:t>
            </a:r>
            <a:endParaRPr lang="en-US" sz="1100" dirty="0">
              <a:solidFill>
                <a:schemeClr val="bg1">
                  <a:lumMod val="50000"/>
                </a:schemeClr>
              </a:solidFill>
              <a:latin typeface="Roboto" panose="02000000000000000000" pitchFamily="2" charset="0"/>
              <a:ea typeface="Roboto" panose="02000000000000000000" pitchFamily="2" charset="0"/>
            </a:endParaRPr>
          </a:p>
        </p:txBody>
      </p:sp>
      <p:sp>
        <p:nvSpPr>
          <p:cNvPr id="48" name="Text 8">
            <a:extLst>
              <a:ext uri="{FF2B5EF4-FFF2-40B4-BE49-F238E27FC236}">
                <a16:creationId xmlns:a16="http://schemas.microsoft.com/office/drawing/2014/main" id="{FCA72951-4690-6F80-38A2-769F4FFDEA56}"/>
              </a:ext>
            </a:extLst>
          </p:cNvPr>
          <p:cNvSpPr/>
          <p:nvPr/>
        </p:nvSpPr>
        <p:spPr>
          <a:xfrm>
            <a:off x="4238668" y="3197183"/>
            <a:ext cx="3278073" cy="522210"/>
          </a:xfrm>
          <a:prstGeom prst="rect">
            <a:avLst/>
          </a:prstGeom>
          <a:noFill/>
          <a:ln/>
        </p:spPr>
        <p:txBody>
          <a:bodyPr wrap="square" rtlCol="0" anchor="ctr"/>
          <a:lstStyle/>
          <a:p>
            <a:pPr marL="0" indent="0">
              <a:buNone/>
            </a:pPr>
            <a:r>
              <a:rPr lang="es-ES" sz="1100" b="1" dirty="0">
                <a:solidFill>
                  <a:srgbClr val="1E2534"/>
                </a:solidFill>
                <a:latin typeface="Roboto" panose="02000000000000000000" pitchFamily="2" charset="0"/>
                <a:ea typeface="Roboto" panose="02000000000000000000" pitchFamily="2" charset="0"/>
              </a:rPr>
              <a:t>Mazatlán</a:t>
            </a:r>
            <a:r>
              <a:rPr lang="es-ES" sz="1100" dirty="0">
                <a:solidFill>
                  <a:srgbClr val="1E2534"/>
                </a:solidFill>
                <a:latin typeface="Roboto Thin" panose="02000000000000000000" pitchFamily="2" charset="0"/>
                <a:ea typeface="Roboto Thin" panose="02000000000000000000" pitchFamily="2" charset="0"/>
              </a:rPr>
              <a:t> se ha convertido en la nueva joya del Pacífico para el turismo de cruceros, que tan sólo en la semana de pascua, ha recibido más de 15 mil visitantes…</a:t>
            </a:r>
            <a:endParaRPr lang="en-US" sz="1100" dirty="0">
              <a:latin typeface="Roboto Thin" panose="02000000000000000000" pitchFamily="2" charset="0"/>
              <a:ea typeface="Roboto Thin" panose="02000000000000000000" pitchFamily="2" charset="0"/>
            </a:endParaRPr>
          </a:p>
        </p:txBody>
      </p:sp>
      <p:pic>
        <p:nvPicPr>
          <p:cNvPr id="49" name="Imagen 48">
            <a:extLst>
              <a:ext uri="{FF2B5EF4-FFF2-40B4-BE49-F238E27FC236}">
                <a16:creationId xmlns:a16="http://schemas.microsoft.com/office/drawing/2014/main" id="{20C10F54-5DD9-6F2F-E712-EB131820ED4E}"/>
              </a:ext>
            </a:extLst>
          </p:cNvPr>
          <p:cNvPicPr>
            <a:picLocks noChangeAspect="1"/>
          </p:cNvPicPr>
          <p:nvPr/>
        </p:nvPicPr>
        <p:blipFill>
          <a:blip r:embed="rId8"/>
          <a:stretch>
            <a:fillRect/>
          </a:stretch>
        </p:blipFill>
        <p:spPr>
          <a:xfrm>
            <a:off x="4324450" y="2570783"/>
            <a:ext cx="562053" cy="590632"/>
          </a:xfrm>
          <a:prstGeom prst="rect">
            <a:avLst/>
          </a:prstGeom>
        </p:spPr>
      </p:pic>
      <p:cxnSp>
        <p:nvCxnSpPr>
          <p:cNvPr id="50" name="Conector recto de flecha 49">
            <a:extLst>
              <a:ext uri="{FF2B5EF4-FFF2-40B4-BE49-F238E27FC236}">
                <a16:creationId xmlns:a16="http://schemas.microsoft.com/office/drawing/2014/main" id="{1F778F7C-78DF-C3F0-593E-2D4AD4E86A5A}"/>
              </a:ext>
            </a:extLst>
          </p:cNvPr>
          <p:cNvCxnSpPr>
            <a:cxnSpLocks/>
            <a:stCxn id="43" idx="0"/>
          </p:cNvCxnSpPr>
          <p:nvPr/>
        </p:nvCxnSpPr>
        <p:spPr>
          <a:xfrm flipH="1" flipV="1">
            <a:off x="3032757" y="2036846"/>
            <a:ext cx="2886924" cy="533937"/>
          </a:xfrm>
          <a:prstGeom prst="straightConnector1">
            <a:avLst/>
          </a:prstGeom>
          <a:ln w="1270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3" name="Elipse 52">
            <a:extLst>
              <a:ext uri="{FF2B5EF4-FFF2-40B4-BE49-F238E27FC236}">
                <a16:creationId xmlns:a16="http://schemas.microsoft.com/office/drawing/2014/main" id="{FD8EFFC3-6193-4899-77EC-F153F761C4EC}"/>
              </a:ext>
            </a:extLst>
          </p:cNvPr>
          <p:cNvSpPr/>
          <p:nvPr/>
        </p:nvSpPr>
        <p:spPr>
          <a:xfrm>
            <a:off x="1215263" y="3360594"/>
            <a:ext cx="1750321" cy="537414"/>
          </a:xfrm>
          <a:prstGeom prst="ellipse">
            <a:avLst/>
          </a:prstGeom>
          <a:noFill/>
          <a:ln w="38100">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s-MX" sz="1100"/>
          </a:p>
        </p:txBody>
      </p:sp>
      <p:sp>
        <p:nvSpPr>
          <p:cNvPr id="54" name="Shape 2">
            <a:extLst>
              <a:ext uri="{FF2B5EF4-FFF2-40B4-BE49-F238E27FC236}">
                <a16:creationId xmlns:a16="http://schemas.microsoft.com/office/drawing/2014/main" id="{A5B9F1EF-7DF2-D9D8-7971-E53A1967E985}"/>
              </a:ext>
            </a:extLst>
          </p:cNvPr>
          <p:cNvSpPr/>
          <p:nvPr/>
        </p:nvSpPr>
        <p:spPr>
          <a:xfrm>
            <a:off x="155124" y="2282282"/>
            <a:ext cx="5353200" cy="1422000"/>
          </a:xfrm>
          <a:prstGeom prst="roundRect">
            <a:avLst/>
          </a:prstGeom>
          <a:noFill/>
          <a:ln/>
        </p:spPr>
        <p:txBody>
          <a:bodyPr/>
          <a:lstStyle/>
          <a:p>
            <a:endParaRPr lang="es-MX">
              <a:latin typeface="Roboto Thin" panose="02000000000000000000" pitchFamily="2" charset="0"/>
              <a:ea typeface="Roboto Thin" panose="02000000000000000000" pitchFamily="2" charset="0"/>
            </a:endParaRPr>
          </a:p>
        </p:txBody>
      </p:sp>
      <p:sp>
        <p:nvSpPr>
          <p:cNvPr id="55" name="Shape 3">
            <a:extLst>
              <a:ext uri="{FF2B5EF4-FFF2-40B4-BE49-F238E27FC236}">
                <a16:creationId xmlns:a16="http://schemas.microsoft.com/office/drawing/2014/main" id="{D30408FE-6601-4E67-B87A-34295BF8620D}"/>
              </a:ext>
            </a:extLst>
          </p:cNvPr>
          <p:cNvSpPr/>
          <p:nvPr/>
        </p:nvSpPr>
        <p:spPr>
          <a:xfrm>
            <a:off x="1010097" y="3105695"/>
            <a:ext cx="3026540" cy="995929"/>
          </a:xfrm>
          <a:prstGeom prst="roundRect">
            <a:avLst>
              <a:gd name="adj" fmla="val 7716"/>
            </a:avLst>
          </a:prstGeom>
          <a:solidFill>
            <a:srgbClr val="FFFFFF"/>
          </a:solidFill>
          <a:ln w="3175">
            <a:solidFill>
              <a:srgbClr val="E6E6E6"/>
            </a:solidFill>
            <a:prstDash val="solid"/>
          </a:ln>
          <a:effectLst>
            <a:outerShdw blurRad="101600" dist="50800" dir="2700000" algn="bl" rotWithShape="0">
              <a:srgbClr val="000000">
                <a:alpha val="20000"/>
              </a:srgbClr>
            </a:outerShdw>
          </a:effectLst>
        </p:spPr>
        <p:txBody>
          <a:bodyPr/>
          <a:lstStyle/>
          <a:p>
            <a:endParaRPr lang="es-MX" sz="1100">
              <a:latin typeface="Roboto Thin" panose="02000000000000000000" pitchFamily="2" charset="0"/>
              <a:ea typeface="Roboto Thin" panose="02000000000000000000" pitchFamily="2" charset="0"/>
            </a:endParaRPr>
          </a:p>
        </p:txBody>
      </p:sp>
      <p:sp>
        <p:nvSpPr>
          <p:cNvPr id="56" name="Text 6">
            <a:extLst>
              <a:ext uri="{FF2B5EF4-FFF2-40B4-BE49-F238E27FC236}">
                <a16:creationId xmlns:a16="http://schemas.microsoft.com/office/drawing/2014/main" id="{935FC066-61C5-46E9-CC38-FEE1CEDCD9B6}"/>
              </a:ext>
            </a:extLst>
          </p:cNvPr>
          <p:cNvSpPr/>
          <p:nvPr/>
        </p:nvSpPr>
        <p:spPr>
          <a:xfrm>
            <a:off x="1645314" y="3093521"/>
            <a:ext cx="1185748" cy="344679"/>
          </a:xfrm>
          <a:prstGeom prst="rect">
            <a:avLst/>
          </a:prstGeom>
          <a:noFill/>
          <a:ln/>
        </p:spPr>
        <p:txBody>
          <a:bodyPr wrap="none" rtlCol="0" anchor="ctr">
            <a:normAutofit/>
          </a:bodyPr>
          <a:lstStyle/>
          <a:p>
            <a:pPr marL="0" indent="0">
              <a:buNone/>
            </a:pPr>
            <a:r>
              <a:rPr lang="es-MX" sz="1100" b="0" i="0" dirty="0">
                <a:solidFill>
                  <a:srgbClr val="1E2534"/>
                </a:solidFill>
                <a:effectLst/>
                <a:latin typeface="Roboto" panose="02000000000000000000" pitchFamily="2" charset="0"/>
                <a:hlinkClick r:id="rId9"/>
              </a:rPr>
              <a:t>nayi.du6</a:t>
            </a:r>
            <a:endParaRPr lang="en-US" sz="1100" dirty="0">
              <a:latin typeface="Roboto Thin" panose="02000000000000000000" pitchFamily="2" charset="0"/>
              <a:ea typeface="Roboto Thin" panose="02000000000000000000" pitchFamily="2" charset="0"/>
            </a:endParaRPr>
          </a:p>
        </p:txBody>
      </p:sp>
      <p:sp>
        <p:nvSpPr>
          <p:cNvPr id="57" name="Text 7">
            <a:extLst>
              <a:ext uri="{FF2B5EF4-FFF2-40B4-BE49-F238E27FC236}">
                <a16:creationId xmlns:a16="http://schemas.microsoft.com/office/drawing/2014/main" id="{EFA04560-A3CA-B1CE-5CDA-AE5847C95847}"/>
              </a:ext>
            </a:extLst>
          </p:cNvPr>
          <p:cNvSpPr/>
          <p:nvPr/>
        </p:nvSpPr>
        <p:spPr>
          <a:xfrm>
            <a:off x="1638416" y="3425802"/>
            <a:ext cx="919965" cy="194630"/>
          </a:xfrm>
          <a:prstGeom prst="rect">
            <a:avLst/>
          </a:prstGeom>
          <a:noFill/>
          <a:ln/>
        </p:spPr>
        <p:txBody>
          <a:bodyPr wrap="square" rtlCol="0" anchor="ctr"/>
          <a:lstStyle/>
          <a:p>
            <a:pPr algn="l"/>
            <a:r>
              <a:rPr lang="es-MX" sz="1100" dirty="0">
                <a:solidFill>
                  <a:schemeClr val="bg1">
                    <a:lumMod val="50000"/>
                  </a:schemeClr>
                </a:solidFill>
                <a:latin typeface="Roboto" panose="02000000000000000000" pitchFamily="2" charset="0"/>
                <a:ea typeface="Roboto" panose="02000000000000000000" pitchFamily="2" charset="0"/>
              </a:rPr>
              <a:t>7.2M vistas</a:t>
            </a:r>
            <a:endParaRPr lang="es-MX" sz="1100" i="0" dirty="0">
              <a:solidFill>
                <a:schemeClr val="bg1">
                  <a:lumMod val="50000"/>
                </a:schemeClr>
              </a:solidFill>
              <a:effectLst/>
              <a:latin typeface="Roboto" panose="02000000000000000000" pitchFamily="2" charset="0"/>
              <a:ea typeface="Roboto" panose="02000000000000000000" pitchFamily="2" charset="0"/>
            </a:endParaRPr>
          </a:p>
        </p:txBody>
      </p:sp>
      <p:sp>
        <p:nvSpPr>
          <p:cNvPr id="58" name="Text 8">
            <a:extLst>
              <a:ext uri="{FF2B5EF4-FFF2-40B4-BE49-F238E27FC236}">
                <a16:creationId xmlns:a16="http://schemas.microsoft.com/office/drawing/2014/main" id="{4631619F-0E99-50F6-00EC-4CA90DBF3625}"/>
              </a:ext>
            </a:extLst>
          </p:cNvPr>
          <p:cNvSpPr/>
          <p:nvPr/>
        </p:nvSpPr>
        <p:spPr>
          <a:xfrm>
            <a:off x="956741" y="3557217"/>
            <a:ext cx="3278073" cy="544407"/>
          </a:xfrm>
          <a:prstGeom prst="rect">
            <a:avLst/>
          </a:prstGeom>
          <a:noFill/>
          <a:ln/>
        </p:spPr>
        <p:txBody>
          <a:bodyPr wrap="square" rtlCol="0" anchor="ctr"/>
          <a:lstStyle/>
          <a:p>
            <a:pPr marL="0" indent="0">
              <a:buNone/>
            </a:pPr>
            <a:r>
              <a:rPr lang="en-US" sz="1100" dirty="0">
                <a:solidFill>
                  <a:srgbClr val="1E2534"/>
                </a:solidFill>
                <a:latin typeface="Roboto Thin" panose="02000000000000000000" pitchFamily="2" charset="0"/>
                <a:ea typeface="Roboto Thin" panose="02000000000000000000" pitchFamily="2" charset="0"/>
              </a:rPr>
              <a:t>... </a:t>
            </a:r>
            <a:r>
              <a:rPr lang="es-ES" sz="1100" dirty="0">
                <a:solidFill>
                  <a:srgbClr val="1E2534"/>
                </a:solidFill>
                <a:latin typeface="Roboto Thin" panose="02000000000000000000" pitchFamily="2" charset="0"/>
                <a:ea typeface="Roboto Thin" panose="02000000000000000000" pitchFamily="2" charset="0"/>
              </a:rPr>
              <a:t>Con los mexicanos mejor no se metan!! gringo en </a:t>
            </a:r>
            <a:r>
              <a:rPr lang="es-ES" sz="1100" dirty="0">
                <a:solidFill>
                  <a:srgbClr val="1E2534"/>
                </a:solidFill>
                <a:latin typeface="Roboto" panose="02000000000000000000" pitchFamily="2" charset="0"/>
                <a:ea typeface="Roboto" panose="02000000000000000000" pitchFamily="2" charset="0"/>
              </a:rPr>
              <a:t>Mazatlán</a:t>
            </a:r>
            <a:r>
              <a:rPr lang="es-ES" sz="1100" dirty="0">
                <a:solidFill>
                  <a:srgbClr val="1E2534"/>
                </a:solidFill>
                <a:latin typeface="Roboto Thin" panose="02000000000000000000" pitchFamily="2" charset="0"/>
                <a:ea typeface="Roboto Thin" panose="02000000000000000000" pitchFamily="2" charset="0"/>
              </a:rPr>
              <a:t>, </a:t>
            </a:r>
            <a:endParaRPr lang="en-US" sz="1100" dirty="0">
              <a:latin typeface="Roboto Thin" panose="02000000000000000000" pitchFamily="2" charset="0"/>
              <a:ea typeface="Roboto Thin" panose="02000000000000000000" pitchFamily="2" charset="0"/>
            </a:endParaRPr>
          </a:p>
        </p:txBody>
      </p:sp>
      <p:pic>
        <p:nvPicPr>
          <p:cNvPr id="59" name="Imagen 58">
            <a:extLst>
              <a:ext uri="{FF2B5EF4-FFF2-40B4-BE49-F238E27FC236}">
                <a16:creationId xmlns:a16="http://schemas.microsoft.com/office/drawing/2014/main" id="{B8A3E985-2071-E26F-35E4-46C94C71F9D0}"/>
              </a:ext>
            </a:extLst>
          </p:cNvPr>
          <p:cNvPicPr>
            <a:picLocks noChangeAspect="1"/>
          </p:cNvPicPr>
          <p:nvPr/>
        </p:nvPicPr>
        <p:blipFill>
          <a:blip r:embed="rId5"/>
          <a:stretch>
            <a:fillRect/>
          </a:stretch>
        </p:blipFill>
        <p:spPr>
          <a:xfrm>
            <a:off x="1053904" y="3164102"/>
            <a:ext cx="609120" cy="381362"/>
          </a:xfrm>
          <a:prstGeom prst="rect">
            <a:avLst/>
          </a:prstGeom>
        </p:spPr>
      </p:pic>
      <p:sp>
        <p:nvSpPr>
          <p:cNvPr id="60" name="Shape 4">
            <a:extLst>
              <a:ext uri="{FF2B5EF4-FFF2-40B4-BE49-F238E27FC236}">
                <a16:creationId xmlns:a16="http://schemas.microsoft.com/office/drawing/2014/main" id="{E72866B4-930E-9BEF-3FFF-A157EFA21C27}"/>
              </a:ext>
            </a:extLst>
          </p:cNvPr>
          <p:cNvSpPr/>
          <p:nvPr/>
        </p:nvSpPr>
        <p:spPr>
          <a:xfrm>
            <a:off x="2969738" y="3177457"/>
            <a:ext cx="1000800" cy="334800"/>
          </a:xfrm>
          <a:prstGeom prst="roundRect">
            <a:avLst>
              <a:gd name="adj" fmla="val 136559"/>
            </a:avLst>
          </a:prstGeom>
          <a:solidFill>
            <a:srgbClr val="FFEBEB"/>
          </a:solidFill>
          <a:ln>
            <a:noFill/>
          </a:ln>
        </p:spPr>
        <p:txBody>
          <a:bodyPr/>
          <a:lstStyle/>
          <a:p>
            <a:endParaRPr lang="es-MX" sz="1100">
              <a:latin typeface="Roboto Thin" panose="02000000000000000000" pitchFamily="2" charset="0"/>
              <a:ea typeface="Roboto Thin" panose="02000000000000000000" pitchFamily="2" charset="0"/>
            </a:endParaRPr>
          </a:p>
        </p:txBody>
      </p:sp>
      <p:sp>
        <p:nvSpPr>
          <p:cNvPr id="61" name="Text 5">
            <a:extLst>
              <a:ext uri="{FF2B5EF4-FFF2-40B4-BE49-F238E27FC236}">
                <a16:creationId xmlns:a16="http://schemas.microsoft.com/office/drawing/2014/main" id="{D1F3D9C4-5B6A-5513-B2DE-B260E695A966}"/>
              </a:ext>
            </a:extLst>
          </p:cNvPr>
          <p:cNvSpPr/>
          <p:nvPr/>
        </p:nvSpPr>
        <p:spPr>
          <a:xfrm>
            <a:off x="2986345" y="3163082"/>
            <a:ext cx="1000800" cy="334800"/>
          </a:xfrm>
          <a:prstGeom prst="rect">
            <a:avLst/>
          </a:prstGeom>
          <a:noFill/>
          <a:ln/>
        </p:spPr>
        <p:txBody>
          <a:bodyPr wrap="square" rtlCol="0" anchor="ctr"/>
          <a:lstStyle/>
          <a:p>
            <a:pPr marL="0" indent="0" algn="ctr">
              <a:buNone/>
            </a:pPr>
            <a:r>
              <a:rPr lang="en-US" sz="1100" b="1" dirty="0" err="1">
                <a:solidFill>
                  <a:srgbClr val="FF0000"/>
                </a:solidFill>
                <a:latin typeface="Roboto Thin" panose="02000000000000000000" pitchFamily="2" charset="0"/>
                <a:ea typeface="Roboto Thin" panose="02000000000000000000" pitchFamily="2" charset="0"/>
              </a:rPr>
              <a:t>Negativo</a:t>
            </a:r>
            <a:endParaRPr lang="en-US" sz="1100" dirty="0">
              <a:solidFill>
                <a:srgbClr val="FF0000"/>
              </a:solidFill>
              <a:latin typeface="Roboto Thin" panose="02000000000000000000" pitchFamily="2" charset="0"/>
              <a:ea typeface="Roboto Thin" panose="02000000000000000000" pitchFamily="2" charset="0"/>
            </a:endParaRPr>
          </a:p>
        </p:txBody>
      </p:sp>
      <p:cxnSp>
        <p:nvCxnSpPr>
          <p:cNvPr id="62" name="Conector recto de flecha 61">
            <a:extLst>
              <a:ext uri="{FF2B5EF4-FFF2-40B4-BE49-F238E27FC236}">
                <a16:creationId xmlns:a16="http://schemas.microsoft.com/office/drawing/2014/main" id="{4CE26B91-94F5-5120-26D2-CAD0D4A20D6F}"/>
              </a:ext>
            </a:extLst>
          </p:cNvPr>
          <p:cNvCxnSpPr>
            <a:cxnSpLocks/>
            <a:stCxn id="55" idx="0"/>
          </p:cNvCxnSpPr>
          <p:nvPr/>
        </p:nvCxnSpPr>
        <p:spPr>
          <a:xfrm flipV="1">
            <a:off x="2523367" y="2107828"/>
            <a:ext cx="240153" cy="997867"/>
          </a:xfrm>
          <a:prstGeom prst="straightConnector1">
            <a:avLst/>
          </a:prstGeom>
          <a:ln w="12700">
            <a:solidFill>
              <a:schemeClr val="bg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33089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12669</TotalTime>
  <Words>5328</Words>
  <Application>Microsoft Office PowerPoint</Application>
  <PresentationFormat>Panorámica</PresentationFormat>
  <Paragraphs>1027</Paragraphs>
  <Slides>44</Slides>
  <Notes>6</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44</vt:i4>
      </vt:variant>
    </vt:vector>
  </HeadingPairs>
  <TitlesOfParts>
    <vt:vector size="56" baseType="lpstr">
      <vt:lpstr>Arial</vt:lpstr>
      <vt:lpstr>Calibri</vt:lpstr>
      <vt:lpstr>Lato</vt:lpstr>
      <vt:lpstr>Lato Black</vt:lpstr>
      <vt:lpstr>Lato Hairline</vt:lpstr>
      <vt:lpstr>Lato Light</vt:lpstr>
      <vt:lpstr>Playfair Display</vt:lpstr>
      <vt:lpstr>Roboto</vt:lpstr>
      <vt:lpstr>Roboto Th</vt:lpstr>
      <vt:lpstr>Roboto Thin</vt:lpstr>
      <vt:lpstr>Stajn Pro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abraham@ideasfrescas.com.mx</dc:creator>
  <cp:lastModifiedBy>julio olaf gonzalez guzman</cp:lastModifiedBy>
  <cp:revision>24</cp:revision>
  <dcterms:created xsi:type="dcterms:W3CDTF">2024-12-19T20:18:32Z</dcterms:created>
  <dcterms:modified xsi:type="dcterms:W3CDTF">2025-05-13T23:18:01Z</dcterms:modified>
</cp:coreProperties>
</file>