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9152" r:id="rId2"/>
    <p:sldId id="9151" r:id="rId3"/>
    <p:sldId id="9149" r:id="rId4"/>
    <p:sldId id="9150" r:id="rId5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ristas totales" id="{26FE3FFC-EAE3-44D9-AF1E-EAB49C04F385}">
          <p14:sldIdLst>
            <p14:sldId id="9152"/>
            <p14:sldId id="9151"/>
            <p14:sldId id="9149"/>
            <p14:sldId id="9150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FFDA82"/>
    <a:srgbClr val="A4C0F4"/>
    <a:srgbClr val="CFDFF4"/>
    <a:srgbClr val="FFEB84"/>
    <a:srgbClr val="FFE56A"/>
    <a:srgbClr val="FFF8D2"/>
    <a:srgbClr val="D0DFF4"/>
    <a:srgbClr val="FFF8D3"/>
    <a:srgbClr val="FE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9" autoAdjust="0"/>
    <p:restoredTop sz="95383" autoAdjust="0"/>
  </p:normalViewPr>
  <p:slideViewPr>
    <p:cSldViewPr snapToGrid="0">
      <p:cViewPr varScale="1">
        <p:scale>
          <a:sx n="54" d="100"/>
          <a:sy n="54" d="100"/>
        </p:scale>
        <p:origin x="268" y="264"/>
      </p:cViewPr>
      <p:guideLst>
        <p:guide orient="horz" pos="2380"/>
        <p:guide pos="675"/>
        <p:guide orient="horz" pos="860"/>
        <p:guide orient="horz" pos="4126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40925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-90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Hoja1!$L$40:$L$43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Hoja1!$M$40:$M$43</c:f>
              <c:numCache>
                <c:formatCode>0</c:formatCode>
                <c:ptCount val="4"/>
                <c:pt idx="0">
                  <c:v>2487</c:v>
                </c:pt>
                <c:pt idx="1">
                  <c:v>2214</c:v>
                </c:pt>
                <c:pt idx="2">
                  <c:v>1635</c:v>
                </c:pt>
                <c:pt idx="3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DD-4D4C-9187-832AB48822F2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Hoja1!$L$40:$L$43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Hoja1!$N$40:$N$43</c:f>
              <c:numCache>
                <c:formatCode>General</c:formatCode>
                <c:ptCount val="4"/>
                <c:pt idx="3" formatCode="0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DD-4D4C-9187-832AB48822F2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Hoja1!$L$40:$L$43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Hoja1!$O$40:$O$43</c:f>
              <c:numCache>
                <c:formatCode>General</c:formatCode>
                <c:ptCount val="4"/>
                <c:pt idx="3" formatCode="0">
                  <c:v>2310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DD-4D4C-9187-832AB48822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301071"/>
        <c:axId val="242295791"/>
      </c:lineChart>
      <c:catAx>
        <c:axId val="242301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42295791"/>
        <c:crosses val="autoZero"/>
        <c:auto val="1"/>
        <c:lblAlgn val="ctr"/>
        <c:lblOffset val="100"/>
        <c:noMultiLvlLbl val="0"/>
      </c:catAx>
      <c:valAx>
        <c:axId val="242295791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42301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horizontal!$B$5:$U$5</c:f>
              <c:numCache>
                <c:formatCode>General</c:formatCode>
                <c:ptCount val="20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23</c:v>
                </c:pt>
                <c:pt idx="10">
                  <c:v>26</c:v>
                </c:pt>
                <c:pt idx="11">
                  <c:v>26</c:v>
                </c:pt>
                <c:pt idx="12">
                  <c:v>25</c:v>
                </c:pt>
                <c:pt idx="13">
                  <c:v>21</c:v>
                </c:pt>
                <c:pt idx="14">
                  <c:v>20</c:v>
                </c:pt>
                <c:pt idx="15">
                  <c:v>20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63-4B41-8E66-AA5AC06B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horizontal!$B$10:$U$10</c:f>
              <c:numCache>
                <c:formatCode>General</c:formatCode>
                <c:ptCount val="20"/>
                <c:pt idx="0" formatCode="#,##0">
                  <c:v>1136</c:v>
                </c:pt>
                <c:pt idx="1">
                  <c:v>719</c:v>
                </c:pt>
                <c:pt idx="2">
                  <c:v>431</c:v>
                </c:pt>
                <c:pt idx="3">
                  <c:v>667</c:v>
                </c:pt>
                <c:pt idx="4">
                  <c:v>578</c:v>
                </c:pt>
                <c:pt idx="5">
                  <c:v>571</c:v>
                </c:pt>
                <c:pt idx="6">
                  <c:v>908</c:v>
                </c:pt>
                <c:pt idx="7" formatCode="#,##0">
                  <c:v>1274</c:v>
                </c:pt>
                <c:pt idx="8" formatCode="#,##0">
                  <c:v>1078</c:v>
                </c:pt>
                <c:pt idx="9">
                  <c:v>920</c:v>
                </c:pt>
                <c:pt idx="10">
                  <c:v>905</c:v>
                </c:pt>
                <c:pt idx="11">
                  <c:v>911</c:v>
                </c:pt>
                <c:pt idx="12">
                  <c:v>895</c:v>
                </c:pt>
                <c:pt idx="13">
                  <c:v>776</c:v>
                </c:pt>
                <c:pt idx="14">
                  <c:v>818</c:v>
                </c:pt>
                <c:pt idx="15">
                  <c:v>758</c:v>
                </c:pt>
                <c:pt idx="16">
                  <c:v>822</c:v>
                </c:pt>
                <c:pt idx="17">
                  <c:v>830</c:v>
                </c:pt>
                <c:pt idx="18">
                  <c:v>746</c:v>
                </c:pt>
                <c:pt idx="19">
                  <c:v>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9-40F3-90CA-942E35589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600"/>
        </c:scaling>
        <c:delete val="1"/>
        <c:axPos val="l"/>
        <c:numFmt formatCode="#,##0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13253275023232E-2"/>
          <c:y val="4.8553513107919298E-2"/>
          <c:w val="0.97500637811467583"/>
          <c:h val="0.72711855162194217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Horizontal!$C$47:$C$69</c:f>
              <c:numCache>
                <c:formatCode>General</c:formatCode>
                <c:ptCount val="23"/>
                <c:pt idx="5" formatCode="0">
                  <c:v>36</c:v>
                </c:pt>
                <c:pt idx="6" formatCode="0">
                  <c:v>21</c:v>
                </c:pt>
                <c:pt idx="7" formatCode="0">
                  <c:v>84</c:v>
                </c:pt>
                <c:pt idx="8" formatCode="0">
                  <c:v>65</c:v>
                </c:pt>
                <c:pt idx="9" formatCode="0">
                  <c:v>71</c:v>
                </c:pt>
                <c:pt idx="10" formatCode="0">
                  <c:v>92</c:v>
                </c:pt>
                <c:pt idx="11" formatCode="0">
                  <c:v>43</c:v>
                </c:pt>
                <c:pt idx="12" formatCode="0">
                  <c:v>47</c:v>
                </c:pt>
                <c:pt idx="13" formatCode="0">
                  <c:v>43</c:v>
                </c:pt>
                <c:pt idx="14" formatCode="0">
                  <c:v>19</c:v>
                </c:pt>
                <c:pt idx="15" formatCode="0">
                  <c:v>29</c:v>
                </c:pt>
                <c:pt idx="16" formatCode="0">
                  <c:v>79</c:v>
                </c:pt>
                <c:pt idx="17" formatCode="0">
                  <c:v>40.299999999999997</c:v>
                </c:pt>
                <c:pt idx="18" formatCode="0">
                  <c:v>36.700000000000003</c:v>
                </c:pt>
                <c:pt idx="19" formatCode="0">
                  <c:v>12.6</c:v>
                </c:pt>
                <c:pt idx="20" formatCode="0">
                  <c:v>28</c:v>
                </c:pt>
                <c:pt idx="21" formatCode="0">
                  <c:v>30</c:v>
                </c:pt>
                <c:pt idx="22" formatCode="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25-4B81-A61B-908B29D1FCB8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Horizontal!$D$47:$D$69</c:f>
              <c:numCache>
                <c:formatCode>General</c:formatCode>
                <c:ptCount val="23"/>
                <c:pt idx="20">
                  <c:v>8</c:v>
                </c:pt>
                <c:pt idx="21">
                  <c:v>9</c:v>
                </c:pt>
                <c:pt idx="22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25-4B81-A61B-908B29D1FCB8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Horizontal!$E$47:$E$69</c:f>
              <c:numCache>
                <c:formatCode>0.0</c:formatCode>
                <c:ptCount val="23"/>
                <c:pt idx="20" formatCode="General">
                  <c:v>52</c:v>
                </c:pt>
                <c:pt idx="21" formatCode="General">
                  <c:v>48</c:v>
                </c:pt>
                <c:pt idx="22" formatCode="General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25-4B81-A61B-908B29D1F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005280"/>
        <c:axId val="225010560"/>
      </c:lineChart>
      <c:catAx>
        <c:axId val="2250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25010560"/>
        <c:crosses val="autoZero"/>
        <c:auto val="1"/>
        <c:lblAlgn val="ctr"/>
        <c:lblOffset val="100"/>
        <c:noMultiLvlLbl val="0"/>
      </c:catAx>
      <c:valAx>
        <c:axId val="225010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00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Horizontal!$C$72:$C$74</c:f>
              <c:numCache>
                <c:formatCode>0.0%</c:formatCode>
                <c:ptCount val="3"/>
                <c:pt idx="0">
                  <c:v>-0.46153846153846156</c:v>
                </c:pt>
                <c:pt idx="1">
                  <c:v>-0.375</c:v>
                </c:pt>
                <c:pt idx="2">
                  <c:v>-0.23076923076923078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58-47CC-A2C1-230FE09DF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71296"/>
        <c:axId val="222579456"/>
      </c:lineChart>
      <c:catAx>
        <c:axId val="222571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22579456"/>
        <c:crosses val="autoZero"/>
        <c:auto val="1"/>
        <c:lblAlgn val="ctr"/>
        <c:lblOffset val="100"/>
        <c:noMultiLvlLbl val="0"/>
      </c:catAx>
      <c:valAx>
        <c:axId val="2225794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257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2708071685213"/>
          <c:y val="5.086705202312139E-2"/>
          <c:w val="0.85855974313890371"/>
          <c:h val="0.89826589595375728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Horizontal!$D$72:$D$74</c:f>
              <c:numCache>
                <c:formatCode>0.0%</c:formatCode>
                <c:ptCount val="3"/>
                <c:pt idx="0">
                  <c:v>-0.7142857142857143</c:v>
                </c:pt>
                <c:pt idx="1">
                  <c:v>-0.7</c:v>
                </c:pt>
                <c:pt idx="2">
                  <c:v>-0.6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96-4DEC-A0A4-81AFA0A1B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41168"/>
        <c:axId val="345751728"/>
      </c:lineChart>
      <c:catAx>
        <c:axId val="34574116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51728"/>
        <c:crosses val="autoZero"/>
        <c:auto val="1"/>
        <c:lblAlgn val="ctr"/>
        <c:lblOffset val="100"/>
        <c:noMultiLvlLbl val="0"/>
      </c:catAx>
      <c:valAx>
        <c:axId val="3457517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5741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Hoja1!$F$41:$G$54</c:f>
              <c:multiLvlStrCache>
                <c:ptCount val="14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</c:lvl>
                <c:lvl>
                  <c:pt idx="0">
                    <c:v>2023</c:v>
                  </c:pt>
                  <c:pt idx="4">
                    <c:v>2024</c:v>
                  </c:pt>
                  <c:pt idx="8">
                    <c:v>2025</c:v>
                  </c:pt>
                  <c:pt idx="12">
                    <c:v>2026</c:v>
                  </c:pt>
                </c:lvl>
              </c:multiLvlStrCache>
            </c:multiLvlStrRef>
          </c:cat>
          <c:val>
            <c:numRef>
              <c:f>Hoja1!$H$41:$H$54</c:f>
              <c:numCache>
                <c:formatCode>0.0</c:formatCode>
                <c:ptCount val="14"/>
                <c:pt idx="0">
                  <c:v>663</c:v>
                </c:pt>
                <c:pt idx="1">
                  <c:v>753</c:v>
                </c:pt>
                <c:pt idx="2">
                  <c:v>441</c:v>
                </c:pt>
                <c:pt idx="3">
                  <c:v>630</c:v>
                </c:pt>
                <c:pt idx="4">
                  <c:v>534</c:v>
                </c:pt>
                <c:pt idx="5">
                  <c:v>666</c:v>
                </c:pt>
                <c:pt idx="6">
                  <c:v>591</c:v>
                </c:pt>
                <c:pt idx="7">
                  <c:v>423</c:v>
                </c:pt>
                <c:pt idx="8">
                  <c:v>441</c:v>
                </c:pt>
                <c:pt idx="9">
                  <c:v>393</c:v>
                </c:pt>
                <c:pt idx="10">
                  <c:v>282</c:v>
                </c:pt>
                <c:pt idx="11">
                  <c:v>519</c:v>
                </c:pt>
                <c:pt idx="12">
                  <c:v>450</c:v>
                </c:pt>
                <c:pt idx="13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F9-46E7-BC9C-D570648BC7BB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Hoja1!$F$41:$G$54</c:f>
              <c:multiLvlStrCache>
                <c:ptCount val="14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</c:lvl>
                <c:lvl>
                  <c:pt idx="0">
                    <c:v>2023</c:v>
                  </c:pt>
                  <c:pt idx="4">
                    <c:v>2024</c:v>
                  </c:pt>
                  <c:pt idx="8">
                    <c:v>2025</c:v>
                  </c:pt>
                  <c:pt idx="12">
                    <c:v>2026</c:v>
                  </c:pt>
                </c:lvl>
              </c:multiLvlStrCache>
            </c:multiLvlStrRef>
          </c:cat>
          <c:val>
            <c:numRef>
              <c:f>Hoja1!$I$41:$I$54</c:f>
              <c:numCache>
                <c:formatCode>0.0</c:formatCode>
                <c:ptCount val="14"/>
                <c:pt idx="11">
                  <c:v>294</c:v>
                </c:pt>
                <c:pt idx="12">
                  <c:v>297</c:v>
                </c:pt>
                <c:pt idx="13">
                  <c:v>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F9-46E7-BC9C-D570648BC7BB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Hoja1!$F$41:$G$54</c:f>
              <c:multiLvlStrCache>
                <c:ptCount val="14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</c:lvl>
                <c:lvl>
                  <c:pt idx="0">
                    <c:v>2023</c:v>
                  </c:pt>
                  <c:pt idx="4">
                    <c:v>2024</c:v>
                  </c:pt>
                  <c:pt idx="8">
                    <c:v>2025</c:v>
                  </c:pt>
                  <c:pt idx="12">
                    <c:v>2026</c:v>
                  </c:pt>
                </c:lvl>
              </c:multiLvlStrCache>
            </c:multiLvlStrRef>
          </c:cat>
          <c:val>
            <c:numRef>
              <c:f>Hoja1!$J$41:$J$54</c:f>
              <c:numCache>
                <c:formatCode>General</c:formatCode>
                <c:ptCount val="14"/>
                <c:pt idx="11" formatCode="0.0">
                  <c:v>660</c:v>
                </c:pt>
                <c:pt idx="12" formatCode="0.0">
                  <c:v>612</c:v>
                </c:pt>
                <c:pt idx="13" formatCode="0.0">
                  <c:v>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F9-46E7-BC9C-D570648BC7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282351"/>
        <c:axId val="242273231"/>
      </c:lineChart>
      <c:catAx>
        <c:axId val="242282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/>
                <a:ea typeface="+mn-ea"/>
                <a:cs typeface="+mn-cs"/>
              </a:defRPr>
            </a:pPr>
            <a:endParaRPr lang="es-MX"/>
          </a:p>
        </c:txPr>
        <c:crossAx val="242273231"/>
        <c:crosses val="autoZero"/>
        <c:auto val="1"/>
        <c:lblAlgn val="ctr"/>
        <c:lblOffset val="100"/>
        <c:noMultiLvlLbl val="0"/>
      </c:catAx>
      <c:valAx>
        <c:axId val="242273231"/>
        <c:scaling>
          <c:orientation val="minMax"/>
        </c:scaling>
        <c:delete val="0"/>
        <c:axPos val="l"/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/>
                <a:ea typeface="+mn-ea"/>
                <a:cs typeface="+mn-cs"/>
              </a:defRPr>
            </a:pPr>
            <a:endParaRPr lang="es-MX"/>
          </a:p>
        </c:txPr>
        <c:crossAx val="24228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Hoja1!$C$32:$C$54</c:f>
              <c:numCache>
                <c:formatCode>General</c:formatCode>
                <c:ptCount val="23"/>
                <c:pt idx="5" formatCode="0">
                  <c:v>129</c:v>
                </c:pt>
                <c:pt idx="6" formatCode="0">
                  <c:v>64</c:v>
                </c:pt>
                <c:pt idx="7" formatCode="0">
                  <c:v>131</c:v>
                </c:pt>
                <c:pt idx="8" formatCode="0">
                  <c:v>237</c:v>
                </c:pt>
                <c:pt idx="9" formatCode="0">
                  <c:v>221</c:v>
                </c:pt>
                <c:pt idx="10" formatCode="0">
                  <c:v>251</c:v>
                </c:pt>
                <c:pt idx="11" formatCode="0">
                  <c:v>147</c:v>
                </c:pt>
                <c:pt idx="12" formatCode="0">
                  <c:v>210</c:v>
                </c:pt>
                <c:pt idx="13" formatCode="0">
                  <c:v>178</c:v>
                </c:pt>
                <c:pt idx="14" formatCode="0">
                  <c:v>222</c:v>
                </c:pt>
                <c:pt idx="15" formatCode="0">
                  <c:v>197</c:v>
                </c:pt>
                <c:pt idx="16" formatCode="0">
                  <c:v>141</c:v>
                </c:pt>
                <c:pt idx="17" formatCode="0">
                  <c:v>147</c:v>
                </c:pt>
                <c:pt idx="18" formatCode="0">
                  <c:v>131</c:v>
                </c:pt>
                <c:pt idx="19" formatCode="0">
                  <c:v>94</c:v>
                </c:pt>
                <c:pt idx="20" formatCode="0">
                  <c:v>173</c:v>
                </c:pt>
                <c:pt idx="21" formatCode="0">
                  <c:v>150</c:v>
                </c:pt>
                <c:pt idx="22" formatCode="0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9-4CFC-B3BE-39220C302C90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Hoja1!$D$32:$D$54</c:f>
              <c:numCache>
                <c:formatCode>General</c:formatCode>
                <c:ptCount val="23"/>
                <c:pt idx="20">
                  <c:v>98</c:v>
                </c:pt>
                <c:pt idx="21">
                  <c:v>99</c:v>
                </c:pt>
                <c:pt idx="22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09-4CFC-B3BE-39220C302C90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Hoja1!$E$32:$E$54</c:f>
              <c:numCache>
                <c:formatCode>General</c:formatCode>
                <c:ptCount val="23"/>
                <c:pt idx="20">
                  <c:v>220</c:v>
                </c:pt>
                <c:pt idx="21">
                  <c:v>204</c:v>
                </c:pt>
                <c:pt idx="22">
                  <c:v>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09-4CFC-B3BE-39220C30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046784"/>
        <c:axId val="239044384"/>
      </c:lineChart>
      <c:catAx>
        <c:axId val="239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39044384"/>
        <c:crosses val="autoZero"/>
        <c:auto val="1"/>
        <c:lblAlgn val="ctr"/>
        <c:lblOffset val="100"/>
        <c:noMultiLvlLbl val="0"/>
      </c:catAx>
      <c:valAx>
        <c:axId val="2390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0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vertical!$B$10:$U$10</c:f>
              <c:numCache>
                <c:formatCode>#,##0</c:formatCode>
                <c:ptCount val="20"/>
                <c:pt idx="0">
                  <c:v>1164</c:v>
                </c:pt>
                <c:pt idx="1">
                  <c:v>1436</c:v>
                </c:pt>
                <c:pt idx="2">
                  <c:v>1374</c:v>
                </c:pt>
                <c:pt idx="3">
                  <c:v>1477</c:v>
                </c:pt>
                <c:pt idx="4">
                  <c:v>1595</c:v>
                </c:pt>
                <c:pt idx="5">
                  <c:v>1735</c:v>
                </c:pt>
                <c:pt idx="6">
                  <c:v>3061</c:v>
                </c:pt>
                <c:pt idx="7">
                  <c:v>2616</c:v>
                </c:pt>
                <c:pt idx="8">
                  <c:v>2378</c:v>
                </c:pt>
                <c:pt idx="9">
                  <c:v>2580</c:v>
                </c:pt>
                <c:pt idx="10">
                  <c:v>2654</c:v>
                </c:pt>
                <c:pt idx="11">
                  <c:v>2712</c:v>
                </c:pt>
                <c:pt idx="12">
                  <c:v>2920</c:v>
                </c:pt>
                <c:pt idx="13">
                  <c:v>3329</c:v>
                </c:pt>
                <c:pt idx="14">
                  <c:v>3510</c:v>
                </c:pt>
                <c:pt idx="15">
                  <c:v>3739</c:v>
                </c:pt>
                <c:pt idx="16">
                  <c:v>3706</c:v>
                </c:pt>
                <c:pt idx="17">
                  <c:v>3837</c:v>
                </c:pt>
                <c:pt idx="18">
                  <c:v>4298</c:v>
                </c:pt>
                <c:pt idx="19">
                  <c:v>4070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DA-4F48-83EA-93E8EBF03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vertical!$B$5:$U$5</c:f>
              <c:numCache>
                <c:formatCode>General</c:formatCode>
                <c:ptCount val="20"/>
                <c:pt idx="0">
                  <c:v>60</c:v>
                </c:pt>
                <c:pt idx="1">
                  <c:v>74</c:v>
                </c:pt>
                <c:pt idx="2">
                  <c:v>75</c:v>
                </c:pt>
                <c:pt idx="3">
                  <c:v>92</c:v>
                </c:pt>
                <c:pt idx="4">
                  <c:v>93</c:v>
                </c:pt>
                <c:pt idx="5">
                  <c:v>90</c:v>
                </c:pt>
                <c:pt idx="6">
                  <c:v>91</c:v>
                </c:pt>
                <c:pt idx="7">
                  <c:v>88</c:v>
                </c:pt>
                <c:pt idx="8">
                  <c:v>89</c:v>
                </c:pt>
                <c:pt idx="9">
                  <c:v>99</c:v>
                </c:pt>
                <c:pt idx="10">
                  <c:v>107</c:v>
                </c:pt>
                <c:pt idx="11">
                  <c:v>111</c:v>
                </c:pt>
                <c:pt idx="12">
                  <c:v>116</c:v>
                </c:pt>
                <c:pt idx="13">
                  <c:v>120</c:v>
                </c:pt>
                <c:pt idx="14">
                  <c:v>121</c:v>
                </c:pt>
                <c:pt idx="15">
                  <c:v>127</c:v>
                </c:pt>
                <c:pt idx="16">
                  <c:v>139</c:v>
                </c:pt>
                <c:pt idx="17">
                  <c:v>139</c:v>
                </c:pt>
                <c:pt idx="18">
                  <c:v>142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0-354C-8BD4-ACC45E3F2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  <a:alpha val="98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Hoja1!$C$57:$C$59</c:f>
              <c:numCache>
                <c:formatCode>0.0%</c:formatCode>
                <c:ptCount val="3"/>
                <c:pt idx="0">
                  <c:v>-0.21363636363636362</c:v>
                </c:pt>
                <c:pt idx="1">
                  <c:v>-0.26470588235294118</c:v>
                </c:pt>
                <c:pt idx="2">
                  <c:v>-0.45303867403314918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88-4F6D-A74A-2D5EE19463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effectLst/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Hoja1!$D$57:$D$59</c:f>
              <c:numCache>
                <c:formatCode>0.0%</c:formatCode>
                <c:ptCount val="3"/>
                <c:pt idx="0">
                  <c:v>-0.43352601156069365</c:v>
                </c:pt>
                <c:pt idx="1">
                  <c:v>-0.34</c:v>
                </c:pt>
                <c:pt idx="2">
                  <c:v>-0.45454545454545453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C1-4550-B99E-D1F42E291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23/09/2025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A50CB-68C3-3EC9-8B17-0BF57C1F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B45511-BEDF-E08E-0EC9-950B9422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FF318B-2083-0504-0E66-DF757186B80A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AEB249-CCB7-402E-8E20-0BF76CCD2722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63708F-0D93-2865-4EBB-DE6012FCBF79}"/>
              </a:ext>
            </a:extLst>
          </p:cNvPr>
          <p:cNvSpPr txBox="1"/>
          <p:nvPr/>
        </p:nvSpPr>
        <p:spPr bwMode="auto">
          <a:xfrm>
            <a:off x="11075168" y="2710123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935320-3398-CD3B-0DAB-DA539A5EA042}"/>
              </a:ext>
            </a:extLst>
          </p:cNvPr>
          <p:cNvSpPr txBox="1"/>
          <p:nvPr/>
        </p:nvSpPr>
        <p:spPr bwMode="auto">
          <a:xfrm>
            <a:off x="11075168" y="51375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69B8B22-B9C5-55C8-C00E-CADE7EBA1912}"/>
              </a:ext>
            </a:extLst>
          </p:cNvPr>
          <p:cNvSpPr txBox="1"/>
          <p:nvPr/>
        </p:nvSpPr>
        <p:spPr bwMode="auto">
          <a:xfrm>
            <a:off x="11075168" y="432617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922006-2C88-9FC6-6AAB-9D83F1074CBB}"/>
              </a:ext>
            </a:extLst>
          </p:cNvPr>
          <p:cNvSpPr txBox="1"/>
          <p:nvPr/>
        </p:nvSpPr>
        <p:spPr>
          <a:xfrm>
            <a:off x="522514" y="7230775"/>
            <a:ext cx="10652167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6EE50B7-40E1-AEA4-E883-400F6613CB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026470"/>
              </p:ext>
            </p:extLst>
          </p:nvPr>
        </p:nvGraphicFramePr>
        <p:xfrm>
          <a:off x="0" y="1195001"/>
          <a:ext cx="11602192" cy="5956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457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85B78-1DB2-2793-2636-259FFBB36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EA11368-E5D0-F646-E2F1-2F1C87995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D050146-6B80-7CCD-3A4E-AF6C0B2D1E02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136A750-B784-CC19-379F-DF5DD4975549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637B4AC-A863-6842-786A-590E92C0C4B1}"/>
              </a:ext>
            </a:extLst>
          </p:cNvPr>
          <p:cNvSpPr txBox="1"/>
          <p:nvPr/>
        </p:nvSpPr>
        <p:spPr bwMode="auto">
          <a:xfrm>
            <a:off x="11075168" y="2710123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B1A134A-94E6-D99B-D626-5E7E06451B62}"/>
              </a:ext>
            </a:extLst>
          </p:cNvPr>
          <p:cNvSpPr txBox="1"/>
          <p:nvPr/>
        </p:nvSpPr>
        <p:spPr bwMode="auto">
          <a:xfrm>
            <a:off x="11075168" y="51375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A2A6E22-59D8-C92D-1777-87F7A2CAEF16}"/>
              </a:ext>
            </a:extLst>
          </p:cNvPr>
          <p:cNvSpPr txBox="1"/>
          <p:nvPr/>
        </p:nvSpPr>
        <p:spPr bwMode="auto">
          <a:xfrm>
            <a:off x="11075168" y="432617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BFE40CA-52DA-E883-EF1B-1E928A5ADE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18064"/>
              </p:ext>
            </p:extLst>
          </p:nvPr>
        </p:nvGraphicFramePr>
        <p:xfrm>
          <a:off x="0" y="1133654"/>
          <a:ext cx="11293434" cy="6194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0303645-CD1A-5A76-435D-080194FA102A}"/>
              </a:ext>
            </a:extLst>
          </p:cNvPr>
          <p:cNvSpPr txBox="1"/>
          <p:nvPr/>
        </p:nvSpPr>
        <p:spPr>
          <a:xfrm>
            <a:off x="522514" y="7230775"/>
            <a:ext cx="10652167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8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B6EAB-B349-71B6-91C2-8EA2908C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C1D95B9B-0BDC-C5ED-7712-ED88991DF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969041"/>
              </p:ext>
            </p:extLst>
          </p:nvPr>
        </p:nvGraphicFramePr>
        <p:xfrm>
          <a:off x="117914" y="3703817"/>
          <a:ext cx="11185086" cy="388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4B4E97E-614C-C5CF-4554-7FD25C56A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624520"/>
              </p:ext>
            </p:extLst>
          </p:nvPr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D274EFD-C152-EDA0-E854-49B3CE99D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31402"/>
              </p:ext>
            </p:extLst>
          </p:nvPr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709E44-F4CA-3279-153E-19195B19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F8EDFCC-0981-F16C-2325-D76C6323E6B9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8DB447-3445-70A8-F42E-63110D529121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EA74293-EAD5-44E4-5149-CD2022C36C27}"/>
              </a:ext>
            </a:extLst>
          </p:cNvPr>
          <p:cNvSpPr txBox="1"/>
          <p:nvPr/>
        </p:nvSpPr>
        <p:spPr bwMode="auto">
          <a:xfrm>
            <a:off x="10823597" y="1282837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+258%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D0E82C-2B2E-4196-F59E-9B8B978A4FCB}"/>
              </a:ext>
            </a:extLst>
          </p:cNvPr>
          <p:cNvSpPr txBox="1"/>
          <p:nvPr/>
        </p:nvSpPr>
        <p:spPr bwMode="auto">
          <a:xfrm>
            <a:off x="10823597" y="2083769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+137%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68C04B-3ABC-651D-B484-6BFED7C5BA1C}"/>
              </a:ext>
            </a:extLst>
          </p:cNvPr>
          <p:cNvSpPr txBox="1"/>
          <p:nvPr/>
        </p:nvSpPr>
        <p:spPr bwMode="auto">
          <a:xfrm>
            <a:off x="11075168" y="4835805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D1FE86-31B2-8C0C-15D4-C51966500FAD}"/>
              </a:ext>
            </a:extLst>
          </p:cNvPr>
          <p:cNvSpPr txBox="1"/>
          <p:nvPr/>
        </p:nvSpPr>
        <p:spPr bwMode="auto">
          <a:xfrm>
            <a:off x="11075168" y="60044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A33C383-1F3D-D927-8657-985618150EF0}"/>
              </a:ext>
            </a:extLst>
          </p:cNvPr>
          <p:cNvSpPr txBox="1"/>
          <p:nvPr/>
        </p:nvSpPr>
        <p:spPr bwMode="auto">
          <a:xfrm>
            <a:off x="11075168" y="5596832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830684"/>
              </p:ext>
            </p:extLst>
          </p:nvPr>
        </p:nvGraphicFramePr>
        <p:xfrm>
          <a:off x="8905603" y="3680034"/>
          <a:ext cx="2566729" cy="86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CuadroTexto 5">
            <a:extLst>
              <a:ext uri="{FF2B5EF4-FFF2-40B4-BE49-F238E27FC236}">
                <a16:creationId xmlns:a16="http://schemas.microsoft.com/office/drawing/2014/main" id="{8B1968E9-44EF-8118-1675-71BB9516094B}"/>
              </a:ext>
            </a:extLst>
          </p:cNvPr>
          <p:cNvSpPr txBox="1"/>
          <p:nvPr/>
        </p:nvSpPr>
        <p:spPr bwMode="auto">
          <a:xfrm>
            <a:off x="11098352" y="4127147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403622"/>
              </p:ext>
            </p:extLst>
          </p:nvPr>
        </p:nvGraphicFramePr>
        <p:xfrm>
          <a:off x="8905603" y="5437905"/>
          <a:ext cx="2532863" cy="135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CuadroTexto 5">
            <a:extLst>
              <a:ext uri="{FF2B5EF4-FFF2-40B4-BE49-F238E27FC236}">
                <a16:creationId xmlns:a16="http://schemas.microsoft.com/office/drawing/2014/main" id="{51940B1D-4B30-3010-9794-70C19B87CF69}"/>
              </a:ext>
            </a:extLst>
          </p:cNvPr>
          <p:cNvSpPr txBox="1"/>
          <p:nvPr/>
        </p:nvSpPr>
        <p:spPr bwMode="auto">
          <a:xfrm>
            <a:off x="11098352" y="6318612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1" name="CuadroTexto 3">
            <a:extLst>
              <a:ext uri="{FF2B5EF4-FFF2-40B4-BE49-F238E27FC236}">
                <a16:creationId xmlns:a16="http://schemas.microsoft.com/office/drawing/2014/main" id="{7E8243B6-EF50-365C-C436-28163BA8ECF0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7B46D-B4C6-C4F7-C292-D7B67841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3">
            <a:extLst>
              <a:ext uri="{FF2B5EF4-FFF2-40B4-BE49-F238E27FC236}">
                <a16:creationId xmlns:a16="http://schemas.microsoft.com/office/drawing/2014/main" id="{53407DE7-1AD0-DF07-2413-8DEB1DFF9F94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CAEFAD-F481-3257-A1C1-0A6FFD27C9C7}"/>
              </a:ext>
            </a:extLst>
          </p:cNvPr>
          <p:cNvGraphicFramePr>
            <a:graphicFrameLocks/>
          </p:cNvGraphicFramePr>
          <p:nvPr/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780F1B-3030-E082-C4DD-DA6F5B0218A5}"/>
              </a:ext>
            </a:extLst>
          </p:cNvPr>
          <p:cNvGraphicFramePr>
            <a:graphicFrameLocks/>
          </p:cNvGraphicFramePr>
          <p:nvPr/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9A2EF70-65A1-E956-8A22-26BE472F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011B86-E1F6-7A0D-67F1-0110151A4E9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97F687-C3B0-CC91-E001-D32830CA0420}"/>
              </a:ext>
            </a:extLst>
          </p:cNvPr>
          <p:cNvSpPr txBox="1"/>
          <p:nvPr/>
        </p:nvSpPr>
        <p:spPr bwMode="auto">
          <a:xfrm>
            <a:off x="11143838" y="5536288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89D3A4-08BF-D127-9FE7-8E860C5D6875}"/>
              </a:ext>
            </a:extLst>
          </p:cNvPr>
          <p:cNvSpPr txBox="1"/>
          <p:nvPr/>
        </p:nvSpPr>
        <p:spPr bwMode="auto">
          <a:xfrm>
            <a:off x="11143956" y="6222698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9C7AA-6FCC-5B60-1418-5C7C78EC4076}"/>
              </a:ext>
            </a:extLst>
          </p:cNvPr>
          <p:cNvSpPr txBox="1"/>
          <p:nvPr/>
        </p:nvSpPr>
        <p:spPr bwMode="auto">
          <a:xfrm>
            <a:off x="11143838" y="587949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28" name="CuadroTexto 5">
            <a:extLst>
              <a:ext uri="{FF2B5EF4-FFF2-40B4-BE49-F238E27FC236}">
                <a16:creationId xmlns:a16="http://schemas.microsoft.com/office/drawing/2014/main" id="{37B71895-FE4D-E910-1502-F43B89A07A8E}"/>
              </a:ext>
            </a:extLst>
          </p:cNvPr>
          <p:cNvSpPr txBox="1"/>
          <p:nvPr/>
        </p:nvSpPr>
        <p:spPr bwMode="auto">
          <a:xfrm>
            <a:off x="11110794" y="4888338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0" name="CuadroTexto 5">
            <a:extLst>
              <a:ext uri="{FF2B5EF4-FFF2-40B4-BE49-F238E27FC236}">
                <a16:creationId xmlns:a16="http://schemas.microsoft.com/office/drawing/2014/main" id="{763CA4F8-78E5-5EC1-83F3-9CD4D4DDDAC2}"/>
              </a:ext>
            </a:extLst>
          </p:cNvPr>
          <p:cNvSpPr txBox="1"/>
          <p:nvPr/>
        </p:nvSpPr>
        <p:spPr bwMode="auto">
          <a:xfrm>
            <a:off x="11143838" y="6572417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BFB104-DAA1-D80F-CA30-1ACDED6E8E14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horizontal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5B89B5-B67D-1AAB-9D05-661ACE8381FE}"/>
              </a:ext>
            </a:extLst>
          </p:cNvPr>
          <p:cNvSpPr txBox="1"/>
          <p:nvPr/>
        </p:nvSpPr>
        <p:spPr bwMode="auto">
          <a:xfrm>
            <a:off x="10823597" y="2587923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+18%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DE6ADA-E991-F513-50FB-F3F61161083F}"/>
              </a:ext>
            </a:extLst>
          </p:cNvPr>
          <p:cNvSpPr txBox="1"/>
          <p:nvPr/>
        </p:nvSpPr>
        <p:spPr bwMode="auto">
          <a:xfrm>
            <a:off x="10823597" y="3561681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-33%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63DB74D9-C7FB-F52A-C9C7-EAE67A5AA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627166"/>
              </p:ext>
            </p:extLst>
          </p:nvPr>
        </p:nvGraphicFramePr>
        <p:xfrm>
          <a:off x="268493" y="1451991"/>
          <a:ext cx="9767399" cy="422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C4E534D-B4A1-A865-834A-082D5DBEC2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461857"/>
              </p:ext>
            </p:extLst>
          </p:nvPr>
        </p:nvGraphicFramePr>
        <p:xfrm>
          <a:off x="267325" y="814139"/>
          <a:ext cx="9767399" cy="58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7A5E7AE-2DE4-8414-9DE7-99646B534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976450"/>
              </p:ext>
            </p:extLst>
          </p:nvPr>
        </p:nvGraphicFramePr>
        <p:xfrm>
          <a:off x="124148" y="3645720"/>
          <a:ext cx="11133660" cy="36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3ED53789-F725-A87A-3F4D-9F76DD45A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37495"/>
              </p:ext>
            </p:extLst>
          </p:nvPr>
        </p:nvGraphicFramePr>
        <p:xfrm>
          <a:off x="9531812" y="4391823"/>
          <a:ext cx="1939395" cy="147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882749C9-9518-76FA-55AB-289D28699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43329"/>
              </p:ext>
            </p:extLst>
          </p:nvPr>
        </p:nvGraphicFramePr>
        <p:xfrm>
          <a:off x="9254067" y="6055885"/>
          <a:ext cx="2337791" cy="700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23655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138354</TotalTime>
  <Words>234</Words>
  <Application>Microsoft Office PowerPoint</Application>
  <PresentationFormat>Personalizado</PresentationFormat>
  <Paragraphs>40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Lato</vt:lpstr>
      <vt:lpstr>Lato Hairline</vt:lpstr>
      <vt:lpstr>Playfair Display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julio olaf gonzalez guzman</cp:lastModifiedBy>
  <cp:revision>2309</cp:revision>
  <cp:lastPrinted>2023-10-12T00:41:20Z</cp:lastPrinted>
  <dcterms:created xsi:type="dcterms:W3CDTF">2020-07-27T22:31:02Z</dcterms:created>
  <dcterms:modified xsi:type="dcterms:W3CDTF">2025-09-23T17:19:49Z</dcterms:modified>
</cp:coreProperties>
</file>