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9152" r:id="rId2"/>
    <p:sldId id="9153" r:id="rId3"/>
    <p:sldId id="9149" r:id="rId4"/>
    <p:sldId id="9150" r:id="rId5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istas totales" id="{26FE3FFC-EAE3-44D9-AF1E-EAB49C04F385}">
          <p14:sldIdLst>
            <p14:sldId id="9152"/>
            <p14:sldId id="9153"/>
            <p14:sldId id="9149"/>
            <p14:sldId id="9150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FDA82"/>
    <a:srgbClr val="A4C0F4"/>
    <a:srgbClr val="CFDFF4"/>
    <a:srgbClr val="FFEB84"/>
    <a:srgbClr val="FFE56A"/>
    <a:srgbClr val="FFF8D2"/>
    <a:srgbClr val="D0DFF4"/>
    <a:srgbClr val="FFF8D3"/>
    <a:srgbClr val="FE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89" autoAdjust="0"/>
    <p:restoredTop sz="95383" autoAdjust="0"/>
  </p:normalViewPr>
  <p:slideViewPr>
    <p:cSldViewPr snapToGrid="0">
      <p:cViewPr>
        <p:scale>
          <a:sx n="50" d="100"/>
          <a:sy n="50" d="100"/>
        </p:scale>
        <p:origin x="408" y="32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317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Vertical!$S$38:$S$50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1635</c:v>
                </c:pt>
                <c:pt idx="12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E0-4426-B435-2F07DB24673B}"/>
            </c:ext>
          </c:extLst>
        </c:ser>
        <c:ser>
          <c:idx val="1"/>
          <c:order val="1"/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317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Vertical!$T$38:$T$50</c:f>
              <c:numCache>
                <c:formatCode>General</c:formatCode>
                <c:ptCount val="13"/>
                <c:pt idx="11" formatCode="_-* #,##0_-;\-* #,##0_-;_-* &quot;-&quot;??_-;_-@_-">
                  <c:v>1410</c:v>
                </c:pt>
                <c:pt idx="12" formatCode="_-* #,##0_-;\-* #,##0_-;_-* &quot;-&quot;??_-;_-@_-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E0-4426-B435-2F07DB24673B}"/>
            </c:ext>
          </c:extLst>
        </c:ser>
        <c:ser>
          <c:idx val="2"/>
          <c:order val="2"/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17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Vertical!$U$38:$U$50</c:f>
              <c:numCache>
                <c:formatCode>General</c:formatCode>
                <c:ptCount val="13"/>
                <c:pt idx="11" formatCode="_-* #,##0_-;\-* #,##0_-;_-* &quot;-&quot;??_-;_-@_-">
                  <c:v>1776</c:v>
                </c:pt>
                <c:pt idx="12" formatCode="_-* #,##0_-;\-* #,##0_-;_-* &quot;-&quot;??_-;_-@_-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18448"/>
        <c:axId val="665013168"/>
      </c:lineChart>
      <c:catAx>
        <c:axId val="66501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665013168"/>
        <c:crosses val="autoZero"/>
        <c:auto val="1"/>
        <c:lblAlgn val="ctr"/>
        <c:lblOffset val="100"/>
        <c:noMultiLvlLbl val="0"/>
      </c:catAx>
      <c:valAx>
        <c:axId val="665013168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665018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0.0</c:formatCode>
                <c:ptCount val="23"/>
                <c:pt idx="20" formatCode="General">
                  <c:v>52</c:v>
                </c:pt>
                <c:pt idx="21" formatCode="General">
                  <c:v>48</c:v>
                </c:pt>
                <c:pt idx="22" formatCode="General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Horizontal!$C$72:$C$74</c:f>
              <c:numCache>
                <c:formatCode>0.0%</c:formatCode>
                <c:ptCount val="3"/>
                <c:pt idx="0">
                  <c:v>-0.46153846153846156</c:v>
                </c:pt>
                <c:pt idx="1">
                  <c:v>-0.375</c:v>
                </c:pt>
                <c:pt idx="2">
                  <c:v>-0.23076923076923078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8-47CC-A2C1-230FE09D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Horizontal!$D$72:$D$74</c:f>
              <c:numCache>
                <c:formatCode>0.0%</c:formatCode>
                <c:ptCount val="3"/>
                <c:pt idx="0">
                  <c:v>-0.7142857142857143</c:v>
                </c:pt>
                <c:pt idx="1">
                  <c:v>-0.7</c:v>
                </c:pt>
                <c:pt idx="2">
                  <c:v>-0.6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6-4DEC-A0A4-81AFA0A1B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301986915008465E-2"/>
          <c:y val="6.1616332694675854E-2"/>
          <c:w val="0.97237292087442373"/>
          <c:h val="0.8767673346106482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Vertical!$W$39:$W$50</c:f>
              <c:numCache>
                <c:formatCode>0%</c:formatCode>
                <c:ptCount val="12"/>
                <c:pt idx="0">
                  <c:v>0.21621621621621623</c:v>
                </c:pt>
                <c:pt idx="1">
                  <c:v>0.66666666666666663</c:v>
                </c:pt>
                <c:pt idx="2">
                  <c:v>7.3333333333333334E-2</c:v>
                </c:pt>
                <c:pt idx="3">
                  <c:v>0.57556935817805388</c:v>
                </c:pt>
                <c:pt idx="4">
                  <c:v>0.41130091984231276</c:v>
                </c:pt>
                <c:pt idx="5">
                  <c:v>2.5139664804469275E-2</c:v>
                </c:pt>
                <c:pt idx="6">
                  <c:v>0.34968210717529519</c:v>
                </c:pt>
                <c:pt idx="7">
                  <c:v>0.16554508748317631</c:v>
                </c:pt>
                <c:pt idx="8">
                  <c:v>0.43591224018475749</c:v>
                </c:pt>
                <c:pt idx="9">
                  <c:v>-0.10977080820265379</c:v>
                </c:pt>
                <c:pt idx="10">
                  <c:v>-0.26151761517615174</c:v>
                </c:pt>
                <c:pt idx="11">
                  <c:v>-8.6238532110091748E-2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1C-4430-966D-BBB9D14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64048"/>
        <c:axId val="665076528"/>
      </c:lineChart>
      <c:catAx>
        <c:axId val="665064048"/>
        <c:scaling>
          <c:orientation val="minMax"/>
        </c:scaling>
        <c:delete val="1"/>
        <c:axPos val="b"/>
        <c:majorTickMark val="none"/>
        <c:minorTickMark val="none"/>
        <c:tickLblPos val="nextTo"/>
        <c:crossAx val="665076528"/>
        <c:crosses val="autoZero"/>
        <c:auto val="1"/>
        <c:lblAlgn val="ctr"/>
        <c:lblOffset val="100"/>
        <c:noMultiLvlLbl val="0"/>
      </c:catAx>
      <c:valAx>
        <c:axId val="6650765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50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Vertical!$M$13:$M$50</c:f>
              <c:numCache>
                <c:formatCode>0%</c:formatCode>
                <c:ptCount val="38"/>
                <c:pt idx="0">
                  <c:v>0.15</c:v>
                </c:pt>
                <c:pt idx="1">
                  <c:v>-4.3478260869565216E-2</c:v>
                </c:pt>
                <c:pt idx="2">
                  <c:v>-0.13636363636363635</c:v>
                </c:pt>
                <c:pt idx="3">
                  <c:v>-0.13157894736842105</c:v>
                </c:pt>
                <c:pt idx="4">
                  <c:v>0.81818181818181823</c:v>
                </c:pt>
                <c:pt idx="5">
                  <c:v>0.24444444444444444</c:v>
                </c:pt>
                <c:pt idx="6">
                  <c:v>-0.1875</c:v>
                </c:pt>
                <c:pt idx="7">
                  <c:v>-3.8461538461538464E-2</c:v>
                </c:pt>
                <c:pt idx="8">
                  <c:v>0.18857142857142858</c:v>
                </c:pt>
                <c:pt idx="9">
                  <c:v>0.49519230769230771</c:v>
                </c:pt>
                <c:pt idx="10">
                  <c:v>-9.9678456591639875E-2</c:v>
                </c:pt>
                <c:pt idx="11">
                  <c:v>-1.7857142857142856E-2</c:v>
                </c:pt>
                <c:pt idx="12">
                  <c:v>7.636363636363637E-2</c:v>
                </c:pt>
                <c:pt idx="13">
                  <c:v>-0.20270270270270271</c:v>
                </c:pt>
                <c:pt idx="14">
                  <c:v>0.18220338983050846</c:v>
                </c:pt>
                <c:pt idx="15">
                  <c:v>3.9426523297491037E-2</c:v>
                </c:pt>
                <c:pt idx="16">
                  <c:v>3.793103448275862E-2</c:v>
                </c:pt>
                <c:pt idx="17">
                  <c:v>0.24584717607973422</c:v>
                </c:pt>
                <c:pt idx="18">
                  <c:v>0.13866666666666666</c:v>
                </c:pt>
                <c:pt idx="19">
                  <c:v>-0.10304449648711944</c:v>
                </c:pt>
                <c:pt idx="20">
                  <c:v>0.195822454308094</c:v>
                </c:pt>
                <c:pt idx="21">
                  <c:v>8.7336244541484712E-3</c:v>
                </c:pt>
                <c:pt idx="22">
                  <c:v>-0.13203463203463203</c:v>
                </c:pt>
                <c:pt idx="23">
                  <c:v>2.4937655860349128E-2</c:v>
                </c:pt>
                <c:pt idx="24">
                  <c:v>0.61313868613138689</c:v>
                </c:pt>
                <c:pt idx="25">
                  <c:v>0.13574660633484162</c:v>
                </c:pt>
                <c:pt idx="26">
                  <c:v>-0.41434262948207173</c:v>
                </c:pt>
                <c:pt idx="27">
                  <c:v>0.42857142857142855</c:v>
                </c:pt>
                <c:pt idx="28">
                  <c:v>-0.15238095238095239</c:v>
                </c:pt>
                <c:pt idx="29">
                  <c:v>0.24719101123595505</c:v>
                </c:pt>
                <c:pt idx="30">
                  <c:v>-0.11261261261261261</c:v>
                </c:pt>
                <c:pt idx="31">
                  <c:v>-0.28426395939086296</c:v>
                </c:pt>
                <c:pt idx="32">
                  <c:v>4.2553191489361701E-2</c:v>
                </c:pt>
                <c:pt idx="33">
                  <c:v>-0.10884353741496598</c:v>
                </c:pt>
                <c:pt idx="34">
                  <c:v>-0.28244274809160308</c:v>
                </c:pt>
                <c:pt idx="35">
                  <c:v>0.84042553191489366</c:v>
                </c:pt>
                <c:pt idx="36">
                  <c:v>-0.13294797687861271</c:v>
                </c:pt>
                <c:pt idx="37">
                  <c:v>-0.34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33-4A07-827D-581929261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11408"/>
        <c:axId val="345711888"/>
      </c:lineChart>
      <c:catAx>
        <c:axId val="34571140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11888"/>
        <c:crosses val="autoZero"/>
        <c:auto val="1"/>
        <c:lblAlgn val="ctr"/>
        <c:lblOffset val="100"/>
        <c:noMultiLvlLbl val="0"/>
      </c:catAx>
      <c:valAx>
        <c:axId val="3457118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4571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190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Vertical!$I$13:$I$50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519</c:v>
                </c:pt>
                <c:pt idx="36" formatCode="0">
                  <c:v>450</c:v>
                </c:pt>
                <c:pt idx="37" formatCode="0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2F-4C16-8E6D-0D21A83DE118}"/>
            </c:ext>
          </c:extLst>
        </c:ser>
        <c:ser>
          <c:idx val="1"/>
          <c:order val="1"/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190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Vertical!$J$13:$J$50</c:f>
              <c:numCache>
                <c:formatCode>General</c:formatCode>
                <c:ptCount val="38"/>
                <c:pt idx="35" formatCode="0">
                  <c:v>294</c:v>
                </c:pt>
                <c:pt idx="36" formatCode="0">
                  <c:v>297</c:v>
                </c:pt>
                <c:pt idx="37" formatCode="0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2F-4C16-8E6D-0D21A83DE118}"/>
            </c:ext>
          </c:extLst>
        </c:ser>
        <c:ser>
          <c:idx val="2"/>
          <c:order val="2"/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Vertical!$K$13:$K$50</c:f>
              <c:numCache>
                <c:formatCode>General</c:formatCode>
                <c:ptCount val="38"/>
                <c:pt idx="35" formatCode="0">
                  <c:v>660</c:v>
                </c:pt>
                <c:pt idx="36" formatCode="0">
                  <c:v>612</c:v>
                </c:pt>
                <c:pt idx="37" formatCode="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65536"/>
        <c:axId val="222572736"/>
      </c:lineChart>
      <c:catAx>
        <c:axId val="2225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Ebrima" panose="02000000000000000000" pitchFamily="2" charset="0"/>
                <a:cs typeface="Ebrima" panose="02000000000000000000" pitchFamily="2" charset="0"/>
              </a:defRPr>
            </a:pPr>
            <a:endParaRPr lang="es-MX"/>
          </a:p>
        </c:txPr>
        <c:crossAx val="222572736"/>
        <c:crosses val="autoZero"/>
        <c:auto val="1"/>
        <c:lblAlgn val="ctr"/>
        <c:lblOffset val="100"/>
        <c:noMultiLvlLbl val="0"/>
      </c:catAx>
      <c:valAx>
        <c:axId val="222572736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2256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  <a:alpha val="98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Hoja1!$C$57:$C$59</c:f>
              <c:numCache>
                <c:formatCode>0.0%</c:formatCode>
                <c:ptCount val="3"/>
                <c:pt idx="0">
                  <c:v>-0.21363636363636362</c:v>
                </c:pt>
                <c:pt idx="1">
                  <c:v>-0.26470588235294118</c:v>
                </c:pt>
                <c:pt idx="2">
                  <c:v>-0.45303867403314918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88-4F6D-A74A-2D5EE1946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effectLst/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Hoja1!$D$57:$D$59</c:f>
              <c:numCache>
                <c:formatCode>0.0%</c:formatCode>
                <c:ptCount val="3"/>
                <c:pt idx="0">
                  <c:v>-0.43352601156069365</c:v>
                </c:pt>
                <c:pt idx="1">
                  <c:v>-0.34</c:v>
                </c:pt>
                <c:pt idx="2">
                  <c:v>-0.45454545454545453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C1-4550-B99E-D1F42E291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23/09/2025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chart" Target="../charts/chart11.xml"/><Relationship Id="rId7" Type="http://schemas.openxmlformats.org/officeDocument/2006/relationships/chart" Target="../charts/chart15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25B556F8-0616-766C-69E5-42FF55849756}"/>
              </a:ext>
            </a:extLst>
          </p:cNvPr>
          <p:cNvCxnSpPr>
            <a:cxnSpLocks/>
          </p:cNvCxnSpPr>
          <p:nvPr/>
        </p:nvCxnSpPr>
        <p:spPr>
          <a:xfrm>
            <a:off x="9742708" y="2925763"/>
            <a:ext cx="0" cy="740516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48C949C-9635-031A-1817-F9F74B4BE950}"/>
              </a:ext>
            </a:extLst>
          </p:cNvPr>
          <p:cNvSpPr txBox="1"/>
          <p:nvPr/>
        </p:nvSpPr>
        <p:spPr bwMode="auto">
          <a:xfrm>
            <a:off x="9460818" y="2940426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-13%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EECDE92-F803-64D0-08D8-A6345E610054}"/>
              </a:ext>
            </a:extLst>
          </p:cNvPr>
          <p:cNvCxnSpPr>
            <a:cxnSpLocks/>
          </p:cNvCxnSpPr>
          <p:nvPr/>
        </p:nvCxnSpPr>
        <p:spPr>
          <a:xfrm>
            <a:off x="9731593" y="3844452"/>
            <a:ext cx="0" cy="790324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2C414EF-F34A-8131-A2A9-67355184E5D0}"/>
              </a:ext>
            </a:extLst>
          </p:cNvPr>
          <p:cNvSpPr txBox="1"/>
          <p:nvPr/>
        </p:nvSpPr>
        <p:spPr bwMode="auto">
          <a:xfrm>
            <a:off x="9435416" y="4145671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-8%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0980166" y="2296217"/>
            <a:ext cx="1478867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0973733" y="4908927"/>
            <a:ext cx="198131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0980166" y="3886200"/>
            <a:ext cx="162089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67588" y="7266423"/>
            <a:ext cx="11403234" cy="264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4D04F5C-7BED-F20D-21C5-D301DE76138F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09645525"/>
              </p:ext>
            </p:extLst>
          </p:nvPr>
        </p:nvGraphicFramePr>
        <p:xfrm>
          <a:off x="-1" y="1040022"/>
          <a:ext cx="11127179" cy="622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A9341FF-9E80-66B4-8961-B354FAFD0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046094"/>
              </p:ext>
            </p:extLst>
          </p:nvPr>
        </p:nvGraphicFramePr>
        <p:xfrm>
          <a:off x="831273" y="4455900"/>
          <a:ext cx="10295905" cy="188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87B7EB79-9B29-1430-DEB5-221E40152CD0}"/>
              </a:ext>
            </a:extLst>
          </p:cNvPr>
          <p:cNvCxnSpPr>
            <a:cxnSpLocks/>
          </p:cNvCxnSpPr>
          <p:nvPr/>
        </p:nvCxnSpPr>
        <p:spPr>
          <a:xfrm>
            <a:off x="10571245" y="4105629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86A19F1-BC48-7F2B-1F44-809ADF036BFA}"/>
              </a:ext>
            </a:extLst>
          </p:cNvPr>
          <p:cNvSpPr txBox="1"/>
          <p:nvPr/>
        </p:nvSpPr>
        <p:spPr bwMode="auto">
          <a:xfrm>
            <a:off x="10275068" y="4332403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-35%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D94FE67F-2F93-C1AE-7EA0-E216987D00EC}"/>
              </a:ext>
            </a:extLst>
          </p:cNvPr>
          <p:cNvCxnSpPr>
            <a:cxnSpLocks/>
          </p:cNvCxnSpPr>
          <p:nvPr/>
        </p:nvCxnSpPr>
        <p:spPr>
          <a:xfrm>
            <a:off x="10571246" y="2725746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889B1B7-56AA-132B-0473-A2750B5208CA}"/>
              </a:ext>
            </a:extLst>
          </p:cNvPr>
          <p:cNvSpPr txBox="1"/>
          <p:nvPr/>
        </p:nvSpPr>
        <p:spPr bwMode="auto">
          <a:xfrm>
            <a:off x="10275069" y="2952520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-38%</a:t>
            </a:r>
          </a:p>
        </p:txBody>
      </p:sp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FF52-B129-23CA-EDDE-81FEDDF13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3D656292-11C4-B2B2-00DC-F245B584D873}"/>
              </a:ext>
            </a:extLst>
          </p:cNvPr>
          <p:cNvCxnSpPr>
            <a:cxnSpLocks/>
          </p:cNvCxnSpPr>
          <p:nvPr/>
        </p:nvCxnSpPr>
        <p:spPr>
          <a:xfrm>
            <a:off x="10735090" y="3719567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0DC5398-B11E-44AB-22C7-25F420030132}"/>
              </a:ext>
            </a:extLst>
          </p:cNvPr>
          <p:cNvCxnSpPr>
            <a:cxnSpLocks/>
          </p:cNvCxnSpPr>
          <p:nvPr/>
        </p:nvCxnSpPr>
        <p:spPr>
          <a:xfrm>
            <a:off x="10452785" y="3524421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15B1D1C-5CC3-3652-D12E-504A46061BDD}"/>
              </a:ext>
            </a:extLst>
          </p:cNvPr>
          <p:cNvSpPr txBox="1"/>
          <p:nvPr/>
        </p:nvSpPr>
        <p:spPr bwMode="auto">
          <a:xfrm>
            <a:off x="10156608" y="3751195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-43%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C9AFDD59-87CA-42A6-D14A-DF5574F35A63}"/>
              </a:ext>
            </a:extLst>
          </p:cNvPr>
          <p:cNvSpPr txBox="1"/>
          <p:nvPr/>
        </p:nvSpPr>
        <p:spPr bwMode="auto">
          <a:xfrm>
            <a:off x="10438913" y="3946341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-34%</a:t>
            </a:r>
          </a:p>
        </p:txBody>
      </p: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A16D4686-A45D-3A74-DC17-E2EB92279F9F}"/>
              </a:ext>
            </a:extLst>
          </p:cNvPr>
          <p:cNvCxnSpPr>
            <a:cxnSpLocks/>
          </p:cNvCxnSpPr>
          <p:nvPr/>
        </p:nvCxnSpPr>
        <p:spPr>
          <a:xfrm>
            <a:off x="11004064" y="4554273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2C8C54D-DA31-16E2-CD1C-6C26742B2B5A}"/>
              </a:ext>
            </a:extLst>
          </p:cNvPr>
          <p:cNvSpPr txBox="1"/>
          <p:nvPr/>
        </p:nvSpPr>
        <p:spPr bwMode="auto">
          <a:xfrm>
            <a:off x="10707887" y="4781047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-45%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185ED2D7-CBFE-8071-714C-D35ECBE992A8}"/>
              </a:ext>
            </a:extLst>
          </p:cNvPr>
          <p:cNvCxnSpPr>
            <a:cxnSpLocks/>
          </p:cNvCxnSpPr>
          <p:nvPr/>
        </p:nvCxnSpPr>
        <p:spPr>
          <a:xfrm>
            <a:off x="10425831" y="2170112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56D2F249-366F-766F-9263-53B26E5C2E3D}"/>
              </a:ext>
            </a:extLst>
          </p:cNvPr>
          <p:cNvCxnSpPr>
            <a:cxnSpLocks/>
          </p:cNvCxnSpPr>
          <p:nvPr/>
        </p:nvCxnSpPr>
        <p:spPr>
          <a:xfrm>
            <a:off x="10727775" y="2704754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CC61275-F40A-6C08-3286-54F18DF4560F}"/>
              </a:ext>
            </a:extLst>
          </p:cNvPr>
          <p:cNvSpPr txBox="1"/>
          <p:nvPr/>
        </p:nvSpPr>
        <p:spPr bwMode="auto">
          <a:xfrm>
            <a:off x="10431598" y="2931528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-26%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50761F8-3DFC-8CE6-F488-78A77AC929FA}"/>
              </a:ext>
            </a:extLst>
          </p:cNvPr>
          <p:cNvSpPr txBox="1"/>
          <p:nvPr/>
        </p:nvSpPr>
        <p:spPr bwMode="auto">
          <a:xfrm>
            <a:off x="10083802" y="2383609"/>
            <a:ext cx="665160" cy="28067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400" i="1" dirty="0">
                <a:latin typeface="Playfair Display" panose="00000500000000000000" pitchFamily="50" charset="0"/>
                <a:ea typeface="Roboto" pitchFamily="2" charset="0"/>
              </a:rPr>
              <a:t>-21%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64CA96-169E-C326-ED02-2D611B8D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B52D34-F616-03EA-B76D-19207B4EA05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6FD5A00-9FFD-4522-2544-6582D181E037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198542-BB42-AC34-7301-40C0496E6BB4}"/>
              </a:ext>
            </a:extLst>
          </p:cNvPr>
          <p:cNvSpPr txBox="1"/>
          <p:nvPr/>
        </p:nvSpPr>
        <p:spPr bwMode="auto">
          <a:xfrm>
            <a:off x="11118634" y="2808360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78626A5-C207-3979-0DE1-93E9B149E87A}"/>
              </a:ext>
            </a:extLst>
          </p:cNvPr>
          <p:cNvSpPr txBox="1"/>
          <p:nvPr/>
        </p:nvSpPr>
        <p:spPr bwMode="auto">
          <a:xfrm>
            <a:off x="11118634" y="5235743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FA5CD6-20AE-97D4-B1BC-35076186BCBE}"/>
              </a:ext>
            </a:extLst>
          </p:cNvPr>
          <p:cNvSpPr txBox="1"/>
          <p:nvPr/>
        </p:nvSpPr>
        <p:spPr bwMode="auto">
          <a:xfrm>
            <a:off x="11118634" y="4424410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19D6B8-11EE-5695-97AE-5D953C938808}"/>
              </a:ext>
            </a:extLst>
          </p:cNvPr>
          <p:cNvSpPr txBox="1"/>
          <p:nvPr/>
        </p:nvSpPr>
        <p:spPr>
          <a:xfrm>
            <a:off x="139700" y="7168838"/>
            <a:ext cx="11029950" cy="264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6099DCF-F9B4-E38A-1FAC-C94CBE485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4259013"/>
              </p:ext>
            </p:extLst>
          </p:nvPr>
        </p:nvGraphicFramePr>
        <p:xfrm>
          <a:off x="238820" y="5155536"/>
          <a:ext cx="10930830" cy="1435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8913CBD-5638-824E-6D51-E8D1D4325AB0}"/>
              </a:ext>
            </a:extLst>
          </p:cNvPr>
          <p:cNvCxnSpPr>
            <a:cxnSpLocks/>
          </p:cNvCxnSpPr>
          <p:nvPr/>
        </p:nvCxnSpPr>
        <p:spPr>
          <a:xfrm>
            <a:off x="11045139" y="3233511"/>
            <a:ext cx="0" cy="673100"/>
          </a:xfrm>
          <a:prstGeom prst="straightConnector1">
            <a:avLst/>
          </a:prstGeom>
          <a:ln w="12700">
            <a:solidFill>
              <a:schemeClr val="bg1">
                <a:lumMod val="75000"/>
              </a:schemeClr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8A042F1-364C-8D7F-AD1B-74589054130A}"/>
              </a:ext>
            </a:extLst>
          </p:cNvPr>
          <p:cNvSpPr txBox="1"/>
          <p:nvPr/>
        </p:nvSpPr>
        <p:spPr bwMode="auto">
          <a:xfrm>
            <a:off x="10748962" y="3460285"/>
            <a:ext cx="592354" cy="2437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ctr">
            <a:spAutoFit/>
          </a:bodyPr>
          <a:lstStyle/>
          <a:p>
            <a:pPr indent="10901" algn="ctr" defTabSz="392478">
              <a:lnSpc>
                <a:spcPct val="80000"/>
              </a:lnSpc>
              <a:defRPr/>
            </a:pPr>
            <a:r>
              <a:rPr lang="es-ES_tradnl" sz="1100" i="1" dirty="0">
                <a:latin typeface="Playfair Display" panose="00000500000000000000" pitchFamily="50" charset="0"/>
                <a:ea typeface="Roboto" pitchFamily="2" charset="0"/>
              </a:rPr>
              <a:t>-45%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90979A9-8EA7-4740-822C-21049AED09B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649229961"/>
              </p:ext>
            </p:extLst>
          </p:nvPr>
        </p:nvGraphicFramePr>
        <p:xfrm>
          <a:off x="1" y="1075670"/>
          <a:ext cx="11303000" cy="6155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635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703073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+258%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+137%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60044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96832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7221298"/>
              </p:ext>
            </p:extLst>
          </p:nvPr>
        </p:nvGraphicFramePr>
        <p:xfrm>
          <a:off x="8905603" y="3680034"/>
          <a:ext cx="2566729" cy="86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uadroTexto 5">
            <a:extLst>
              <a:ext uri="{FF2B5EF4-FFF2-40B4-BE49-F238E27FC236}">
                <a16:creationId xmlns:a16="http://schemas.microsoft.com/office/drawing/2014/main" id="{8B1968E9-44EF-8118-1675-71BB9516094B}"/>
              </a:ext>
            </a:extLst>
          </p:cNvPr>
          <p:cNvSpPr txBox="1"/>
          <p:nvPr/>
        </p:nvSpPr>
        <p:spPr bwMode="auto">
          <a:xfrm>
            <a:off x="11098352" y="412714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504861"/>
              </p:ext>
            </p:extLst>
          </p:nvPr>
        </p:nvGraphicFramePr>
        <p:xfrm>
          <a:off x="8905603" y="5437905"/>
          <a:ext cx="2532863" cy="135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098352" y="6318612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3">
            <a:extLst>
              <a:ext uri="{FF2B5EF4-FFF2-40B4-BE49-F238E27FC236}">
                <a16:creationId xmlns:a16="http://schemas.microsoft.com/office/drawing/2014/main" id="{53407DE7-1AD0-DF07-2413-8DEB1DFF9F94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28" name="CuadroTexto 5">
            <a:extLst>
              <a:ext uri="{FF2B5EF4-FFF2-40B4-BE49-F238E27FC236}">
                <a16:creationId xmlns:a16="http://schemas.microsoft.com/office/drawing/2014/main" id="{37B71895-FE4D-E910-1502-F43B89A07A8E}"/>
              </a:ext>
            </a:extLst>
          </p:cNvPr>
          <p:cNvSpPr txBox="1"/>
          <p:nvPr/>
        </p:nvSpPr>
        <p:spPr bwMode="auto">
          <a:xfrm>
            <a:off x="11110794" y="4888338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763CA4F8-78E5-5EC1-83F3-9CD4D4DDDAC2}"/>
              </a:ext>
            </a:extLst>
          </p:cNvPr>
          <p:cNvSpPr txBox="1"/>
          <p:nvPr/>
        </p:nvSpPr>
        <p:spPr bwMode="auto">
          <a:xfrm>
            <a:off x="11143838" y="6572417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+18%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-33%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976450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138440</TotalTime>
  <Words>199</Words>
  <Application>Microsoft Office PowerPoint</Application>
  <PresentationFormat>Personalizado</PresentationFormat>
  <Paragraphs>50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Lato</vt:lpstr>
      <vt:lpstr>Lato Hairline</vt:lpstr>
      <vt:lpstr>Playfair Display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2313</cp:revision>
  <cp:lastPrinted>2023-10-12T00:41:20Z</cp:lastPrinted>
  <dcterms:created xsi:type="dcterms:W3CDTF">2020-07-27T22:31:02Z</dcterms:created>
  <dcterms:modified xsi:type="dcterms:W3CDTF">2025-09-23T18:45:05Z</dcterms:modified>
</cp:coreProperties>
</file>