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9155" r:id="rId2"/>
    <p:sldId id="9161" r:id="rId3"/>
    <p:sldId id="9152" r:id="rId4"/>
    <p:sldId id="9160" r:id="rId5"/>
    <p:sldId id="9153" r:id="rId6"/>
    <p:sldId id="9162" r:id="rId7"/>
    <p:sldId id="9156" r:id="rId8"/>
    <p:sldId id="9149" r:id="rId9"/>
    <p:sldId id="9157" r:id="rId10"/>
    <p:sldId id="9158" r:id="rId11"/>
    <p:sldId id="9163" r:id="rId12"/>
    <p:sldId id="9159" r:id="rId13"/>
    <p:sldId id="9150" r:id="rId14"/>
    <p:sldId id="7371" r:id="rId15"/>
    <p:sldId id="7394" r:id="rId16"/>
    <p:sldId id="8242" r:id="rId17"/>
    <p:sldId id="9154" r:id="rId18"/>
    <p:sldId id="7393" r:id="rId19"/>
  </p:sldIdLst>
  <p:sldSz cx="128016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  <p14:sldId id="9161"/>
            <p14:sldId id="9152"/>
          </p14:sldIdLst>
        </p14:section>
        <p14:section name="Vertical" id="{26FE3FFC-EAE3-44D9-AF1E-EAB49C04F385}">
          <p14:sldIdLst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57"/>
            <p14:sldId id="9158"/>
            <p14:sldId id="9163"/>
            <p14:sldId id="9159"/>
            <p14:sldId id="9150"/>
          </p14:sldIdLst>
        </p14:section>
        <p14:section name="Necesidad vivienda" id="{6FD9C1B9-2731-48C5-AF67-6663055D7A11}">
          <p14:sldIdLst>
            <p14:sldId id="7371"/>
            <p14:sldId id="7394"/>
            <p14:sldId id="8242"/>
            <p14:sldId id="9154"/>
            <p14:sldId id="739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82"/>
    <a:srgbClr val="E6E6E6"/>
    <a:srgbClr val="9BBB59"/>
    <a:srgbClr val="000000"/>
    <a:srgbClr val="0070C0"/>
    <a:srgbClr val="DCE6F2"/>
    <a:srgbClr val="F2F2F2"/>
    <a:srgbClr val="FFC859"/>
    <a:srgbClr val="FFD57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95383" autoAdjust="0"/>
  </p:normalViewPr>
  <p:slideViewPr>
    <p:cSldViewPr snapToGrid="0">
      <p:cViewPr varScale="1">
        <p:scale>
          <a:sx n="96" d="100"/>
          <a:sy n="96" d="100"/>
        </p:scale>
        <p:origin x="420" y="312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8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9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1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  <a:alpha val="94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270437191481108E-2"/>
                  <c:y val="-4.608209747140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3175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270437191481108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3175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90917213198503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635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16376106846E-2"/>
                  <c:y val="-8.78087229477303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3-4065-ABCD-8829CEFAF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476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635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31750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6A2-4D83-94D8-7658AD3F97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  <c:pt idx="38" formatCode="0">
                  <c:v>15</c:v>
                </c:pt>
                <c:pt idx="39" formatCode="0">
                  <c:v>9.375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Hoja4!$O$39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85607187972717E-2"/>
                  <c:y val="1.6184024084232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Hoja4!$O$40:$O$43</c:f>
              <c:numCache>
                <c:formatCode>0.00</c:formatCode>
                <c:ptCount val="4"/>
                <c:pt idx="0">
                  <c:v>212</c:v>
                </c:pt>
                <c:pt idx="1">
                  <c:v>246</c:v>
                </c:pt>
                <c:pt idx="2">
                  <c:v>260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0-4278-BC36-244BFAB8C4DA}"/>
            </c:ext>
          </c:extLst>
        </c:ser>
        <c:ser>
          <c:idx val="1"/>
          <c:order val="1"/>
          <c:tx>
            <c:strRef>
              <c:f>Hoja4!$P$39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3175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-2.116372380245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Hoja4!$P$40:$P$43</c:f>
              <c:numCache>
                <c:formatCode>0.00</c:formatCode>
                <c:ptCount val="4"/>
                <c:pt idx="0">
                  <c:v>241</c:v>
                </c:pt>
                <c:pt idx="1">
                  <c:v>225</c:v>
                </c:pt>
                <c:pt idx="2">
                  <c:v>181</c:v>
                </c:pt>
                <c:pt idx="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0-4278-BC36-244BFAB8C4DA}"/>
            </c:ext>
          </c:extLst>
        </c:ser>
        <c:ser>
          <c:idx val="2"/>
          <c:order val="2"/>
          <c:tx>
            <c:strRef>
              <c:f>Hoja4!$Q$39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1.61840240842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Hoja4!$Q$40:$Q$43</c:f>
              <c:numCache>
                <c:formatCode>0.00</c:formatCode>
                <c:ptCount val="4"/>
                <c:pt idx="0">
                  <c:v>132</c:v>
                </c:pt>
                <c:pt idx="1">
                  <c:v>213</c:v>
                </c:pt>
                <c:pt idx="2">
                  <c:v>276</c:v>
                </c:pt>
                <c:pt idx="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0-4278-BC36-244BFAB8C4DA}"/>
            </c:ext>
          </c:extLst>
        </c:ser>
        <c:ser>
          <c:idx val="3"/>
          <c:order val="3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D0-4278-BC36-244BFAB8C4DA}"/>
            </c:ext>
          </c:extLst>
        </c:ser>
        <c:ser>
          <c:idx val="4"/>
          <c:order val="4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D0-4278-BC36-244BFAB8C4DA}"/>
            </c:ext>
          </c:extLst>
        </c:ser>
        <c:ser>
          <c:idx val="5"/>
          <c:order val="5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D0-4278-BC36-244BFAB8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280"/>
          <c:min val="3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E-4EB0-A7BE-C0E86FF82C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8E-4EB0-A7BE-C0E86FF82C4D}"/>
            </c:ext>
          </c:extLst>
        </c:ser>
        <c:ser>
          <c:idx val="4"/>
          <c:order val="1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8E-4EB0-A7BE-C0E86FF82C4D}"/>
            </c:ext>
          </c:extLst>
        </c:ser>
        <c:ser>
          <c:idx val="5"/>
          <c:order val="2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8E-4EB0-A7BE-C0E86FF8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280"/>
          <c:min val="3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71296"/>
        <c:axId val="222579456"/>
      </c:lineChart>
      <c:catAx>
        <c:axId val="222571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22579456"/>
        <c:crosses val="autoZero"/>
        <c:auto val="1"/>
        <c:lblAlgn val="ctr"/>
        <c:lblOffset val="100"/>
        <c:noMultiLvlLbl val="0"/>
      </c:catAx>
      <c:valAx>
        <c:axId val="222579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25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48939.02261</c:v>
                </c:pt>
                <c:pt idx="1">
                  <c:v>45684.488100000039</c:v>
                </c:pt>
                <c:pt idx="2">
                  <c:v>46649.175199999998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-2306.3992299999991</c:v>
                </c:pt>
                <c:pt idx="1">
                  <c:v>-5465.538527482674</c:v>
                </c:pt>
                <c:pt idx="2">
                  <c:v>-8593.9193912240171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-85.925970000000234</c:v>
                </c:pt>
                <c:pt idx="1">
                  <c:v>-4112.0336087339838</c:v>
                </c:pt>
                <c:pt idx="2">
                  <c:v>-8294.9765585555324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6230.1991100000087</c:v>
                </c:pt>
                <c:pt idx="1">
                  <c:v>528.18563621667568</c:v>
                </c:pt>
                <c:pt idx="2">
                  <c:v>-5446.8884502204364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General</c:formatCode>
                <c:ptCount val="3"/>
                <c:pt idx="0">
                  <c:v>5502.7928599999941</c:v>
                </c:pt>
                <c:pt idx="1">
                  <c:v>4271.7529000000141</c:v>
                </c:pt>
                <c:pt idx="2">
                  <c:v>-1082.5812000000005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General</c:formatCode>
                <c:ptCount val="3"/>
                <c:pt idx="0">
                  <c:v>13754.156490000001</c:v>
                </c:pt>
                <c:pt idx="1">
                  <c:v>13589.629200000003</c:v>
                </c:pt>
                <c:pt idx="2">
                  <c:v>18812.899799999999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General</c:formatCode>
                <c:ptCount val="3"/>
                <c:pt idx="0">
                  <c:v>20025.731499999994</c:v>
                </c:pt>
                <c:pt idx="1">
                  <c:v>27402.159600000006</c:v>
                </c:pt>
                <c:pt idx="2">
                  <c:v>37200.31519999999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General</c:formatCode>
                <c:ptCount val="3"/>
                <c:pt idx="0">
                  <c:v>5818.4678499999991</c:v>
                </c:pt>
                <c:pt idx="1">
                  <c:v>9470.3329000000012</c:v>
                </c:pt>
                <c:pt idx="2">
                  <c:v>14054.325799999999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34925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34925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349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34925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49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34925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0.39582</cdr:x>
      <cdr:y>0.51468</cdr:y>
    </cdr:from>
    <cdr:to>
      <cdr:x>0.42395</cdr:x>
      <cdr:y>0.67376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988525" y="3349749"/>
          <a:ext cx="354526" cy="1035366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0.12137</cdr:x>
      <cdr:y>0.42146</cdr:y>
    </cdr:from>
    <cdr:to>
      <cdr:x>0.12558</cdr:x>
      <cdr:y>0.45038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529698" y="2743087"/>
          <a:ext cx="53059" cy="188225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29/09/2025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00150"/>
            <a:ext cx="5337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895533"/>
              </p:ext>
            </p:extLst>
          </p:nvPr>
        </p:nvGraphicFramePr>
        <p:xfrm>
          <a:off x="13601" y="1166849"/>
          <a:ext cx="11355102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90352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31701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61938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2994"/>
              </p:ext>
            </p:extLst>
          </p:nvPr>
        </p:nvGraphicFramePr>
        <p:xfrm>
          <a:off x="701822" y="707104"/>
          <a:ext cx="11029950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4494"/>
              </p:ext>
            </p:extLst>
          </p:nvPr>
        </p:nvGraphicFramePr>
        <p:xfrm>
          <a:off x="502769" y="2758563"/>
          <a:ext cx="10666881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78B8-23D2-E7A9-E304-556228E8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6D78E6-0700-C9AC-7BC4-4794B29EF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049893"/>
              </p:ext>
            </p:extLst>
          </p:nvPr>
        </p:nvGraphicFramePr>
        <p:xfrm>
          <a:off x="-1" y="1145573"/>
          <a:ext cx="11917018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AAC5C3-8089-243D-1FC6-2C873F3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260C1-0FC9-8E3E-8C5C-C4CF5BFA1838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C4604-40FC-0936-871D-9E7775F699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344FA-EAEA-91BA-AF8F-E1B4A1AA4F6D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474E5-39E0-33E6-D1EC-23091774E2DB}"/>
              </a:ext>
            </a:extLst>
          </p:cNvPr>
          <p:cNvSpPr/>
          <p:nvPr/>
        </p:nvSpPr>
        <p:spPr>
          <a:xfrm>
            <a:off x="11652270" y="551355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A3BCA7-20D8-044B-EE8F-464281485656}"/>
              </a:ext>
            </a:extLst>
          </p:cNvPr>
          <p:cNvSpPr txBox="1"/>
          <p:nvPr/>
        </p:nvSpPr>
        <p:spPr>
          <a:xfrm>
            <a:off x="10437234" y="535976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C00AF8-FF41-B03D-3FA4-D498A95A7E7D}"/>
              </a:ext>
            </a:extLst>
          </p:cNvPr>
          <p:cNvSpPr/>
          <p:nvPr/>
        </p:nvSpPr>
        <p:spPr>
          <a:xfrm>
            <a:off x="11625837" y="502875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353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56F65-4791-3A19-D395-FFDB620BECC8}"/>
              </a:ext>
            </a:extLst>
          </p:cNvPr>
          <p:cNvSpPr/>
          <p:nvPr/>
        </p:nvSpPr>
        <p:spPr>
          <a:xfrm>
            <a:off x="11625838" y="362798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DDDAB1-0508-6A53-70DC-72F579BBDFD6}"/>
              </a:ext>
            </a:extLst>
          </p:cNvPr>
          <p:cNvSpPr txBox="1"/>
          <p:nvPr/>
        </p:nvSpPr>
        <p:spPr>
          <a:xfrm>
            <a:off x="10414313" y="3458946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329A2D6F-10F5-CF2B-503A-E89614932581}"/>
              </a:ext>
            </a:extLst>
          </p:cNvPr>
          <p:cNvSpPr txBox="1"/>
          <p:nvPr/>
        </p:nvSpPr>
        <p:spPr>
          <a:xfrm>
            <a:off x="10414313" y="4869291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F24A00-BA03-C9AC-4F59-FE88F99878D9}"/>
              </a:ext>
            </a:extLst>
          </p:cNvPr>
          <p:cNvSpPr/>
          <p:nvPr/>
        </p:nvSpPr>
        <p:spPr>
          <a:xfrm>
            <a:off x="11622834" y="4088153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779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579E09-6B6F-03BC-BBE7-E8704C4BFE84}"/>
              </a:ext>
            </a:extLst>
          </p:cNvPr>
          <p:cNvSpPr txBox="1"/>
          <p:nvPr/>
        </p:nvSpPr>
        <p:spPr>
          <a:xfrm>
            <a:off x="10440745" y="391911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9ECDFC-1382-ECCB-6DDE-B3F44C5969DB}"/>
              </a:ext>
            </a:extLst>
          </p:cNvPr>
          <p:cNvSpPr/>
          <p:nvPr/>
        </p:nvSpPr>
        <p:spPr>
          <a:xfrm>
            <a:off x="11652270" y="244828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935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CDB70E-9217-50ED-F567-0071CB4A5A0D}"/>
              </a:ext>
            </a:extLst>
          </p:cNvPr>
          <p:cNvSpPr txBox="1"/>
          <p:nvPr/>
        </p:nvSpPr>
        <p:spPr>
          <a:xfrm>
            <a:off x="10470477" y="227249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9BC893-5709-C6C8-9410-126DAB383D9F}"/>
              </a:ext>
            </a:extLst>
          </p:cNvPr>
          <p:cNvSpPr/>
          <p:nvPr/>
        </p:nvSpPr>
        <p:spPr>
          <a:xfrm>
            <a:off x="11625837" y="446873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A4A57-030F-6C16-CCCF-B156E5AF3B18}"/>
              </a:ext>
            </a:extLst>
          </p:cNvPr>
          <p:cNvSpPr txBox="1"/>
          <p:nvPr/>
        </p:nvSpPr>
        <p:spPr>
          <a:xfrm>
            <a:off x="10414313" y="428143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0180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272135-808C-9A53-AFF1-287E8B7E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82795"/>
              </p:ext>
            </p:extLst>
          </p:nvPr>
        </p:nvGraphicFramePr>
        <p:xfrm>
          <a:off x="-2" y="1145573"/>
          <a:ext cx="12605950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900293" y="5039730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169023" y="6354701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169024" y="575223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146924" y="482984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146923" y="53832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146923" y="41752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146924" y="35727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4341651" y="5314650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 rot="10800000">
            <a:off x="10641316" y="554985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7898684" y="5968038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7976733" y="6053652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745804" y="4770578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956633" y="4868832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9611219" y="5539197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691881" y="5864348"/>
            <a:ext cx="1955365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4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20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0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216033"/>
              </p:ext>
            </p:extLst>
          </p:nvPr>
        </p:nvGraphicFramePr>
        <p:xfrm>
          <a:off x="-29366" y="3641943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ED53789-F725-A87A-3F4D-9F76DD45A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37495"/>
              </p:ext>
            </p:extLst>
          </p:nvPr>
        </p:nvGraphicFramePr>
        <p:xfrm>
          <a:off x="9531812" y="4391823"/>
          <a:ext cx="1939395" cy="14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143938" y="4227546"/>
            <a:ext cx="1702298" cy="4985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8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8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15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16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85391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18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61380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135545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866142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37924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019439"/>
              </p:ext>
            </p:extLst>
          </p:nvPr>
        </p:nvGraphicFramePr>
        <p:xfrm>
          <a:off x="831273" y="4532168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79443"/>
              </p:ext>
            </p:extLst>
          </p:nvPr>
        </p:nvGraphicFramePr>
        <p:xfrm>
          <a:off x="567588" y="1191534"/>
          <a:ext cx="1905570" cy="198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5774504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ANUAL</a:t>
            </a: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14907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977463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TRIMESTRAL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47997"/>
              </p:ext>
            </p:extLst>
          </p:nvPr>
        </p:nvGraphicFramePr>
        <p:xfrm>
          <a:off x="6391" y="1195000"/>
          <a:ext cx="11690142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604121" y="589202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404265" y="5749547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533444" y="34801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584244" y="42354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372719" y="40664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404265" y="3321371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571544" y="46291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360019" y="44601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578722" y="498476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347319" y="48157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1533444" y="257286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321919" y="2403828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17345"/>
              </p:ext>
            </p:extLst>
          </p:nvPr>
        </p:nvGraphicFramePr>
        <p:xfrm>
          <a:off x="-1" y="1194999"/>
          <a:ext cx="1260314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1040626" y="3308138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279326" y="660039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279327" y="599793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282895" y="274105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282894" y="32944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279326" y="45244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279327" y="39219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5018822" y="4823333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10493133" y="4933431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8121788" y="5713550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8251565" y="569733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826004" y="3873144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073032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57657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16641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81038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53738" y="7345002"/>
            <a:ext cx="10856288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6473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6473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43534"/>
              </p:ext>
            </p:extLst>
          </p:nvPr>
        </p:nvGraphicFramePr>
        <p:xfrm>
          <a:off x="1279914" y="4608898"/>
          <a:ext cx="9505599" cy="21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089495"/>
              </p:ext>
            </p:extLst>
          </p:nvPr>
        </p:nvGraphicFramePr>
        <p:xfrm>
          <a:off x="169878" y="1123369"/>
          <a:ext cx="10666881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588171" y="7023868"/>
            <a:ext cx="10299834" cy="78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14459"/>
              </p:ext>
            </p:extLst>
          </p:nvPr>
        </p:nvGraphicFramePr>
        <p:xfrm>
          <a:off x="10446026" y="1980854"/>
          <a:ext cx="2245057" cy="1356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057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139734</TotalTime>
  <Words>981</Words>
  <Application>Microsoft Office PowerPoint</Application>
  <PresentationFormat>Personalizado</PresentationFormat>
  <Paragraphs>241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2322</cp:revision>
  <cp:lastPrinted>2025-09-24T16:10:22Z</cp:lastPrinted>
  <dcterms:created xsi:type="dcterms:W3CDTF">2020-07-27T22:31:02Z</dcterms:created>
  <dcterms:modified xsi:type="dcterms:W3CDTF">2025-09-29T23:25:25Z</dcterms:modified>
</cp:coreProperties>
</file>