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8.xml" ContentType="application/vnd.openxmlformats-officedocument.presentationml.notesSl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1.xml" ContentType="application/vnd.openxmlformats-officedocument.themeOverr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2.xml" ContentType="application/vnd.openxmlformats-officedocument.themeOverrid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3.xml" ContentType="application/vnd.openxmlformats-officedocument.themeOverrid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9155" r:id="rId2"/>
    <p:sldId id="9165" r:id="rId3"/>
    <p:sldId id="9161" r:id="rId4"/>
    <p:sldId id="9152" r:id="rId5"/>
    <p:sldId id="8000" r:id="rId6"/>
    <p:sldId id="9160" r:id="rId7"/>
    <p:sldId id="9153" r:id="rId8"/>
    <p:sldId id="9162" r:id="rId9"/>
    <p:sldId id="9156" r:id="rId10"/>
    <p:sldId id="9149" r:id="rId11"/>
    <p:sldId id="9166" r:id="rId12"/>
    <p:sldId id="9157" r:id="rId13"/>
    <p:sldId id="9158" r:id="rId14"/>
    <p:sldId id="9163" r:id="rId15"/>
    <p:sldId id="9159" r:id="rId16"/>
    <p:sldId id="9150" r:id="rId17"/>
    <p:sldId id="9169" r:id="rId18"/>
    <p:sldId id="9170" r:id="rId19"/>
    <p:sldId id="9168" r:id="rId20"/>
    <p:sldId id="7371" r:id="rId21"/>
    <p:sldId id="7394" r:id="rId22"/>
    <p:sldId id="8242" r:id="rId23"/>
    <p:sldId id="9154" r:id="rId24"/>
    <p:sldId id="7393" r:id="rId25"/>
    <p:sldId id="9164" r:id="rId26"/>
    <p:sldId id="9167" r:id="rId27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</p14:sldIdLst>
        </p14:section>
        <p14:section name="Demanda" id="{B9C202C2-DA1E-408C-B5AB-6BEB9A846E2F}">
          <p14:sldIdLst>
            <p14:sldId id="9165"/>
            <p14:sldId id="9161"/>
            <p14:sldId id="9152"/>
          </p14:sldIdLst>
        </p14:section>
        <p14:section name="Vertical" id="{26FE3FFC-EAE3-44D9-AF1E-EAB49C04F385}">
          <p14:sldIdLst>
            <p14:sldId id="8000"/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66"/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9169"/>
            <p14:sldId id="9170"/>
            <p14:sldId id="9168"/>
            <p14:sldId id="7371"/>
            <p14:sldId id="7394"/>
            <p14:sldId id="8242"/>
            <p14:sldId id="9154"/>
            <p14:sldId id="7393"/>
          </p14:sldIdLst>
        </p14:section>
        <p14:section name="Acuario" id="{4DE1B732-4642-43C5-B9C8-269F9B1AFDAD}">
          <p14:sldIdLst>
            <p14:sldId id="9164"/>
            <p14:sldId id="9167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FC859"/>
    <a:srgbClr val="C0504D"/>
    <a:srgbClr val="FFDA82"/>
    <a:srgbClr val="E6E6E6"/>
    <a:srgbClr val="000000"/>
    <a:srgbClr val="0070C0"/>
    <a:srgbClr val="DCE6F2"/>
    <a:srgbClr val="F2F2F2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5383" autoAdjust="0"/>
  </p:normalViewPr>
  <p:slideViewPr>
    <p:cSldViewPr snapToGrid="0">
      <p:cViewPr varScale="1">
        <p:scale>
          <a:sx n="54" d="100"/>
          <a:sy n="54" d="100"/>
        </p:scale>
        <p:origin x="1188" y="26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0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11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12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14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1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16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  <a:alpha val="94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7620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9845812945543511E-2"/>
                  <c:y val="-1.9122940819660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45-496D-881F-6469578F3F2E}"/>
                </c:ext>
              </c:extLst>
            </c:dLbl>
            <c:dLbl>
              <c:idx val="2"/>
              <c:layout>
                <c:manualLayout>
                  <c:x val="-2.9845812945543587E-2"/>
                  <c:y val="-2.999136003461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45-496D-881F-6469578F3F2E}"/>
                </c:ext>
              </c:extLst>
            </c:dLbl>
            <c:dLbl>
              <c:idx val="3"/>
              <c:layout>
                <c:manualLayout>
                  <c:x val="-2.8799510693044247E-2"/>
                  <c:y val="-2.3470308505641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353717388324125E-2"/>
                  <c:y val="-2.4997364194395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45-496D-881F-6469578F3F2E}"/>
                </c:ext>
              </c:extLst>
            </c:dLbl>
            <c:dLbl>
              <c:idx val="3"/>
              <c:layout>
                <c:manualLayout>
                  <c:x val="-2.9529285917661449E-2"/>
                  <c:y val="-3.1518415723367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16724754291982E-2"/>
                  <c:y val="-5.042946515738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7620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455631511789765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7620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dLbl>
              <c:idx val="11"/>
              <c:layout>
                <c:manualLayout>
                  <c:x val="-3.3295205974455122E-2"/>
                  <c:y val="-1.8075627958534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D-437D-9BF2-142E6511E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9F-4DAE-97A2-9599CC6249D9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Viviendas necesarias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7242062898484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0-4B18-83F9-2367E5884699}"/>
                </c:ext>
              </c:extLst>
            </c:dLbl>
            <c:dLbl>
              <c:idx val="1"/>
              <c:layout>
                <c:manualLayout>
                  <c:x val="-2.071105938460398E-17"/>
                  <c:y val="-0.167015790100374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0-4B18-83F9-2367E5884699}"/>
                </c:ext>
              </c:extLst>
            </c:dLbl>
            <c:dLbl>
              <c:idx val="2"/>
              <c:layout>
                <c:manualLayout>
                  <c:x val="0"/>
                  <c:y val="-0.184208988265846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0-4B18-83F9-2367E5884699}"/>
                </c:ext>
              </c:extLst>
            </c:dLbl>
            <c:dLbl>
              <c:idx val="3"/>
              <c:layout>
                <c:manualLayout>
                  <c:x val="0"/>
                  <c:y val="-0.207230728356741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0-4B18-83F9-2367E5884699}"/>
                </c:ext>
              </c:extLst>
            </c:dLbl>
            <c:dLbl>
              <c:idx val="4"/>
              <c:layout>
                <c:manualLayout>
                  <c:x val="-3.3891215957229819E-3"/>
                  <c:y val="-0.210583343553110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0-4B18-83F9-2367E5884699}"/>
                </c:ext>
              </c:extLst>
            </c:dLbl>
            <c:dLbl>
              <c:idx val="5"/>
              <c:layout>
                <c:manualLayout>
                  <c:x val="-8.2844237538415919E-17"/>
                  <c:y val="-0.279889083554453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0-4B18-83F9-2367E5884699}"/>
                </c:ext>
              </c:extLst>
            </c:dLbl>
            <c:dLbl>
              <c:idx val="6"/>
              <c:layout>
                <c:manualLayout>
                  <c:x val="0"/>
                  <c:y val="-0.325134529578874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0-4B18-83F9-2367E5884699}"/>
                </c:ext>
              </c:extLst>
            </c:dLbl>
            <c:dLbl>
              <c:idx val="7"/>
              <c:layout>
                <c:manualLayout>
                  <c:x val="0"/>
                  <c:y val="-0.370379975603295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0-4B18-83F9-2367E5884699}"/>
                </c:ext>
              </c:extLst>
            </c:dLbl>
            <c:dLbl>
              <c:idx val="8"/>
              <c:layout>
                <c:manualLayout>
                  <c:x val="0"/>
                  <c:y val="-0.427441200950270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0-4B18-83F9-2367E5884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Hoja1!$B$31:$B$39</c:f>
              <c:numCache>
                <c:formatCode>_-* #,##0_-;\-* #,##0_-;_-* "-"??_-;_-@_-</c:formatCode>
                <c:ptCount val="9"/>
                <c:pt idx="0">
                  <c:v>89277</c:v>
                </c:pt>
                <c:pt idx="1">
                  <c:v>108727</c:v>
                </c:pt>
                <c:pt idx="2">
                  <c:v>128177</c:v>
                </c:pt>
                <c:pt idx="3">
                  <c:v>148324</c:v>
                </c:pt>
                <c:pt idx="4">
                  <c:v>168471</c:v>
                </c:pt>
                <c:pt idx="5">
                  <c:v>226148</c:v>
                </c:pt>
                <c:pt idx="6">
                  <c:v>268404</c:v>
                </c:pt>
                <c:pt idx="7">
                  <c:v>310660</c:v>
                </c:pt>
                <c:pt idx="8">
                  <c:v>366301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0-4B18-83F9-2367E5884699}"/>
            </c:ext>
          </c:extLst>
        </c:ser>
        <c:ser>
          <c:idx val="1"/>
          <c:order val="1"/>
          <c:tx>
            <c:strRef>
              <c:f>Hoja1!$C$30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Hoja1!$C$31:$C$39</c:f>
              <c:numCache>
                <c:formatCode>_-* #,##0_-;\-* #,##0_-;_-* "-"??_-;_-@_-</c:formatCode>
                <c:ptCount val="9"/>
                <c:pt idx="0">
                  <c:v>56331</c:v>
                </c:pt>
                <c:pt idx="1">
                  <c:v>71399</c:v>
                </c:pt>
                <c:pt idx="2">
                  <c:v>81601</c:v>
                </c:pt>
                <c:pt idx="3">
                  <c:v>94141</c:v>
                </c:pt>
                <c:pt idx="4">
                  <c:v>136493</c:v>
                </c:pt>
                <c:pt idx="5">
                  <c:v>178455</c:v>
                </c:pt>
                <c:pt idx="6">
                  <c:v>221453</c:v>
                </c:pt>
                <c:pt idx="7">
                  <c:v>266486</c:v>
                </c:pt>
                <c:pt idx="8">
                  <c:v>320800.45120724349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0-4B18-83F9-2367E5884699}"/>
            </c:ext>
          </c:extLst>
        </c:ser>
        <c:ser>
          <c:idx val="2"/>
          <c:order val="2"/>
          <c:tx>
            <c:strRef>
              <c:f>Hoja1!$D$30</c:f>
              <c:strCache>
                <c:ptCount val="1"/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Hoja1!$D$31:$D$39</c:f>
              <c:numCache>
                <c:formatCode>_-* #,##0_-;\-* #,##0_-;_-* "-"??_-;_-@_-</c:formatCode>
                <c:ptCount val="9"/>
                <c:pt idx="0">
                  <c:v>32946</c:v>
                </c:pt>
                <c:pt idx="1">
                  <c:v>37328</c:v>
                </c:pt>
                <c:pt idx="2">
                  <c:v>46576</c:v>
                </c:pt>
                <c:pt idx="3">
                  <c:v>54183</c:v>
                </c:pt>
                <c:pt idx="4">
                  <c:v>31978</c:v>
                </c:pt>
                <c:pt idx="5">
                  <c:v>47693</c:v>
                </c:pt>
                <c:pt idx="6">
                  <c:v>46951</c:v>
                </c:pt>
                <c:pt idx="7">
                  <c:v>44174</c:v>
                </c:pt>
                <c:pt idx="8">
                  <c:v>45500.548792756512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0-4B18-83F9-2367E5884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935"/>
        <c:axId val="338719295"/>
      </c:barChart>
      <c:catAx>
        <c:axId val="33871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8719295"/>
        <c:crosses val="autoZero"/>
        <c:auto val="1"/>
        <c:lblAlgn val="ctr"/>
        <c:lblOffset val="100"/>
        <c:noMultiLvlLbl val="0"/>
      </c:catAx>
      <c:valAx>
        <c:axId val="33871929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871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61022816661266E-2"/>
          <c:y val="6.0680457269451094E-2"/>
          <c:w val="0.93299726427334639"/>
          <c:h val="0.7935132431912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Hoja1!$C$18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Hoja1!$C$19:$C$27</c:f>
              <c:numCache>
                <c:formatCode>_-* #,##0_-;\-* #,##0_-;_-* "-"??_-;_-@_-</c:formatCode>
                <c:ptCount val="9"/>
                <c:pt idx="0">
                  <c:v>32946</c:v>
                </c:pt>
                <c:pt idx="1">
                  <c:v>37328</c:v>
                </c:pt>
                <c:pt idx="2">
                  <c:v>46576</c:v>
                </c:pt>
                <c:pt idx="3">
                  <c:v>54183</c:v>
                </c:pt>
                <c:pt idx="4">
                  <c:v>31978</c:v>
                </c:pt>
                <c:pt idx="5">
                  <c:v>48616</c:v>
                </c:pt>
                <c:pt idx="6">
                  <c:v>46760</c:v>
                </c:pt>
                <c:pt idx="7">
                  <c:v>42816</c:v>
                </c:pt>
                <c:pt idx="8">
                  <c:v>42871.5052776503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B-4323-8757-973119589359}"/>
            </c:ext>
          </c:extLst>
        </c:ser>
        <c:ser>
          <c:idx val="1"/>
          <c:order val="1"/>
          <c:tx>
            <c:strRef>
              <c:f>Hoja1!$D$18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Hoja1!$D$19:$D$27</c:f>
              <c:numCache>
                <c:formatCode>General</c:formatCode>
                <c:ptCount val="9"/>
                <c:pt idx="5" formatCode="_-* #,##0_-;\-* #,##0_-;_-* &quot;-&quot;??_-;_-@_-">
                  <c:v>3678</c:v>
                </c:pt>
                <c:pt idx="6" formatCode="_-* #,##0_-;\-* #,##0_-;_-* &quot;-&quot;??_-;_-@_-">
                  <c:v>4763</c:v>
                </c:pt>
                <c:pt idx="7" formatCode="_-* #,##0_-;\-* #,##0_-;_-* &quot;-&quot;??_-;_-@_-">
                  <c:v>7449</c:v>
                </c:pt>
                <c:pt idx="8" formatCode="_-* #,##0_-;\-* #,##0_-;_-* &quot;-&quot;??_-;_-@_-">
                  <c:v>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B-4323-8757-973119589359}"/>
            </c:ext>
          </c:extLst>
        </c:ser>
        <c:ser>
          <c:idx val="2"/>
          <c:order val="2"/>
          <c:tx>
            <c:strRef>
              <c:f>Hoja1!$E$18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941542097497067E-3"/>
                  <c:y val="4.8115076910191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9-4409-8E8D-7B1470DAEF05}"/>
                </c:ext>
              </c:extLst>
            </c:dLbl>
            <c:dLbl>
              <c:idx val="6"/>
              <c:layout>
                <c:manualLayout>
                  <c:x val="7.6590794682479466E-3"/>
                  <c:y val="5.0253638981789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8B-4323-8757-973119589359}"/>
                </c:ext>
              </c:extLst>
            </c:dLbl>
            <c:dLbl>
              <c:idx val="7"/>
              <c:layout>
                <c:manualLayout>
                  <c:x val="0"/>
                  <c:y val="5.1622432916534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99-4409-8E8D-7B1470DAEF05}"/>
                </c:ext>
              </c:extLst>
            </c:dLbl>
            <c:dLbl>
              <c:idx val="8"/>
              <c:layout>
                <c:manualLayout>
                  <c:x val="3.2824626292491197E-3"/>
                  <c:y val="5.3424840059921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99-4409-8E8D-7B1470DAE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Hoja1!$E$19:$E$27</c:f>
              <c:numCache>
                <c:formatCode>General</c:formatCode>
                <c:ptCount val="9"/>
                <c:pt idx="5" formatCode="_-* #,##0_-;\-* #,##0_-;_-* &quot;-&quot;??_-;_-@_-">
                  <c:v>1101</c:v>
                </c:pt>
                <c:pt idx="6" formatCode="_-* #,##0_-;\-* #,##0_-;_-* &quot;-&quot;??_-;_-@_-">
                  <c:v>2179</c:v>
                </c:pt>
                <c:pt idx="7" formatCode="_-* #,##0_-;\-* #,##0_-;_-* &quot;-&quot;??_-;_-@_-">
                  <c:v>2869</c:v>
                </c:pt>
                <c:pt idx="8" formatCode="_-* #,##0_-;\-* #,##0_-;_-* &quot;-&quot;??_-;_-@_-">
                  <c:v>3777.4947223497015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B-4323-8757-97311958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2417855"/>
        <c:axId val="332413055"/>
      </c:barChart>
      <c:catAx>
        <c:axId val="3324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2413055"/>
        <c:crosses val="autoZero"/>
        <c:auto val="1"/>
        <c:lblAlgn val="ctr"/>
        <c:lblOffset val="100"/>
        <c:noMultiLvlLbl val="0"/>
      </c:catAx>
      <c:valAx>
        <c:axId val="33241305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241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61022816661266E-2"/>
          <c:y val="6.0680457269451094E-2"/>
          <c:w val="0.93299726427334639"/>
          <c:h val="0.7935132431912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Viviendas necesarias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Hoja1!$B$19:$B$27</c:f>
              <c:numCache>
                <c:formatCode>_-* #,##0_-;\-* #,##0_-;_-* "-"??_-;_-@_-</c:formatCode>
                <c:ptCount val="9"/>
                <c:pt idx="0">
                  <c:v>89277</c:v>
                </c:pt>
                <c:pt idx="1">
                  <c:v>108727</c:v>
                </c:pt>
                <c:pt idx="2">
                  <c:v>128177</c:v>
                </c:pt>
                <c:pt idx="3">
                  <c:v>148324</c:v>
                </c:pt>
                <c:pt idx="4">
                  <c:v>168471</c:v>
                </c:pt>
                <c:pt idx="5">
                  <c:v>226148</c:v>
                </c:pt>
                <c:pt idx="6">
                  <c:v>268404</c:v>
                </c:pt>
                <c:pt idx="7">
                  <c:v>310660</c:v>
                </c:pt>
                <c:pt idx="8">
                  <c:v>366301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B-4323-8757-973119589359}"/>
            </c:ext>
          </c:extLst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Hoja1!$C$19:$C$27</c:f>
              <c:numCache>
                <c:formatCode>_-* #,##0_-;\-* #,##0_-;_-* "-"??_-;_-@_-</c:formatCode>
                <c:ptCount val="9"/>
                <c:pt idx="0">
                  <c:v>56331</c:v>
                </c:pt>
                <c:pt idx="1">
                  <c:v>71399</c:v>
                </c:pt>
                <c:pt idx="2">
                  <c:v>81601</c:v>
                </c:pt>
                <c:pt idx="3">
                  <c:v>94141</c:v>
                </c:pt>
                <c:pt idx="4">
                  <c:v>136493</c:v>
                </c:pt>
                <c:pt idx="5">
                  <c:v>172753</c:v>
                </c:pt>
                <c:pt idx="6">
                  <c:v>214702</c:v>
                </c:pt>
                <c:pt idx="7">
                  <c:v>257526</c:v>
                </c:pt>
                <c:pt idx="8">
                  <c:v>309343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B-4323-8757-973119589359}"/>
            </c:ext>
          </c:extLst>
        </c:ser>
        <c:ser>
          <c:idx val="2"/>
          <c:order val="2"/>
          <c:tx>
            <c:strRef>
              <c:f>Hoja1!$D$18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Hoja1!$D$19:$D$27</c:f>
              <c:numCache>
                <c:formatCode>General</c:formatCode>
                <c:ptCount val="9"/>
                <c:pt idx="5" formatCode="_-* #,##0_-;\-* #,##0_-;_-* &quot;-&quot;??_-;_-@_-">
                  <c:v>3678</c:v>
                </c:pt>
                <c:pt idx="6" formatCode="_-* #,##0_-;\-* #,##0_-;_-* &quot;-&quot;??_-;_-@_-">
                  <c:v>4763</c:v>
                </c:pt>
                <c:pt idx="7" formatCode="_-* #,##0_-;\-* #,##0_-;_-* &quot;-&quot;??_-;_-@_-">
                  <c:v>7449</c:v>
                </c:pt>
                <c:pt idx="8" formatCode="_-* #,##0_-;\-* #,##0_-;_-* &quot;-&quot;??_-;_-@_-">
                  <c:v>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B-4323-8757-973119589359}"/>
            </c:ext>
          </c:extLst>
        </c:ser>
        <c:ser>
          <c:idx val="3"/>
          <c:order val="3"/>
          <c:tx>
            <c:strRef>
              <c:f>Hoja1!$E$18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941542097497067E-3"/>
                  <c:y val="4.8115076910191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8B-4323-8757-973119589359}"/>
                </c:ext>
              </c:extLst>
            </c:dLbl>
            <c:dLbl>
              <c:idx val="6"/>
              <c:layout>
                <c:manualLayout>
                  <c:x val="7.6590794682479466E-3"/>
                  <c:y val="5.0253638981789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8B-4323-8757-973119589359}"/>
                </c:ext>
              </c:extLst>
            </c:dLbl>
            <c:dLbl>
              <c:idx val="7"/>
              <c:layout>
                <c:manualLayout>
                  <c:x val="0"/>
                  <c:y val="5.1622432916534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8B-4323-8757-973119589359}"/>
                </c:ext>
              </c:extLst>
            </c:dLbl>
            <c:dLbl>
              <c:idx val="8"/>
              <c:layout>
                <c:manualLayout>
                  <c:x val="3.2824626292491197E-3"/>
                  <c:y val="5.3424840059921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B-4323-8757-9731195893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Hoja1!$E$19:$E$27</c:f>
              <c:numCache>
                <c:formatCode>General</c:formatCode>
                <c:ptCount val="9"/>
                <c:pt idx="5" formatCode="_-* #,##0_-;\-* #,##0_-;_-* &quot;-&quot;??_-;_-@_-">
                  <c:v>1101</c:v>
                </c:pt>
                <c:pt idx="6" formatCode="_-* #,##0_-;\-* #,##0_-;_-* &quot;-&quot;??_-;_-@_-">
                  <c:v>2179</c:v>
                </c:pt>
                <c:pt idx="7" formatCode="_-* #,##0_-;\-* #,##0_-;_-* &quot;-&quot;??_-;_-@_-">
                  <c:v>2869</c:v>
                </c:pt>
                <c:pt idx="8" formatCode="_-* #,##0_-;\-* #,##0_-;_-* &quot;-&quot;??_-;_-@_-">
                  <c:v>3777.4947223497015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8B-4323-8757-97311958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2417855"/>
        <c:axId val="332413055"/>
      </c:barChart>
      <c:catAx>
        <c:axId val="3324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2413055"/>
        <c:crosses val="autoZero"/>
        <c:auto val="1"/>
        <c:lblAlgn val="ctr"/>
        <c:lblOffset val="100"/>
        <c:noMultiLvlLbl val="0"/>
      </c:catAx>
      <c:valAx>
        <c:axId val="33241305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241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46951</c:v>
                </c:pt>
                <c:pt idx="1">
                  <c:v>44174</c:v>
                </c:pt>
                <c:pt idx="2">
                  <c:v>45501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-2212.7086832123655</c:v>
                </c:pt>
                <c:pt idx="1">
                  <c:v>-5284.885275217136</c:v>
                </c:pt>
                <c:pt idx="2">
                  <c:v>-8382.608605301064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-82.435485348495291</c:v>
                </c:pt>
                <c:pt idx="1">
                  <c:v>-3976.1179544745428</c:v>
                </c:pt>
                <c:pt idx="2">
                  <c:v>-8091.0163006095709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5977.1159691373014</c:v>
                </c:pt>
                <c:pt idx="1">
                  <c:v>510.72743836431641</c:v>
                </c:pt>
                <c:pt idx="2">
                  <c:v>-5312.9581412596481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0</c:formatCode>
                <c:ptCount val="3"/>
                <c:pt idx="0">
                  <c:v>5279.2584149627028</c:v>
                </c:pt>
                <c:pt idx="1">
                  <c:v>4130.5580204141625</c:v>
                </c:pt>
                <c:pt idx="2">
                  <c:v>-1055.9622530698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0</c:formatCode>
                <c:ptCount val="3"/>
                <c:pt idx="0">
                  <c:v>13195.435161363945</c:v>
                </c:pt>
                <c:pt idx="1">
                  <c:v>13140.449178723407</c:v>
                </c:pt>
                <c:pt idx="2">
                  <c:v>18350.32056679386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0</c:formatCode>
                <c:ptCount val="3"/>
                <c:pt idx="0">
                  <c:v>19212.24625874047</c:v>
                </c:pt>
                <c:pt idx="1">
                  <c:v>26496.431971158399</c:v>
                </c:pt>
                <c:pt idx="2">
                  <c:v>36285.618717098259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0</c:formatCode>
                <c:ptCount val="3"/>
                <c:pt idx="0">
                  <c:v>5582.1100558930502</c:v>
                </c:pt>
                <c:pt idx="1">
                  <c:v>9157.3085877900376</c:v>
                </c:pt>
                <c:pt idx="2">
                  <c:v>13708.752320052306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[Libro4.xlsx]Hoja5!TablaDinámica8</c:name>
    <c:fmtId val="2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2"/>
          <c:order val="2"/>
          <c:tx>
            <c:strRef>
              <c:f>Hoja5!$D$1</c:f>
              <c:strCache>
                <c:ptCount val="1"/>
                <c:pt idx="0">
                  <c:v>Suma de 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Hoja5!$D$2:$D$8</c:f>
              <c:numCache>
                <c:formatCode>_-* #,##0_-;\-* #,##0_-;_-* "-"??_-;_-@_-</c:formatCode>
                <c:ptCount val="6"/>
                <c:pt idx="0">
                  <c:v>660779.30461319513</c:v>
                </c:pt>
                <c:pt idx="1">
                  <c:v>606495.70496268943</c:v>
                </c:pt>
                <c:pt idx="2">
                  <c:v>582554.64893106266</c:v>
                </c:pt>
                <c:pt idx="3">
                  <c:v>430894.86421112728</c:v>
                </c:pt>
                <c:pt idx="4">
                  <c:v>396549.05700303143</c:v>
                </c:pt>
                <c:pt idx="5">
                  <c:v>362440.29296629794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2-45B6-9381-B95166E19881}"/>
            </c:ext>
          </c:extLst>
        </c:ser>
        <c:ser>
          <c:idx val="3"/>
          <c:order val="3"/>
          <c:tx>
            <c:strRef>
              <c:f>Hoja5!$E$1</c:f>
              <c:strCache>
                <c:ptCount val="1"/>
                <c:pt idx="0">
                  <c:v>Suma de Rango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Hoja5!$E$2:$E$8</c:f>
              <c:numCache>
                <c:formatCode>_-* #,##0_-;\-* #,##0_-;_-* "-"??_-;_-@_-</c:formatCode>
                <c:ptCount val="6"/>
                <c:pt idx="0">
                  <c:v>260680.68651361263</c:v>
                </c:pt>
                <c:pt idx="1">
                  <c:v>239265.53939182527</c:v>
                </c:pt>
                <c:pt idx="2">
                  <c:v>229820.6750042538</c:v>
                </c:pt>
                <c:pt idx="3">
                  <c:v>169990.14380981523</c:v>
                </c:pt>
                <c:pt idx="4">
                  <c:v>156440.55389475048</c:v>
                </c:pt>
                <c:pt idx="5">
                  <c:v>142984.4786769721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138208"/>
        <c:axId val="1044130528"/>
      </c:areaChart>
      <c:lineChart>
        <c:grouping val="standar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Suma de Turistas_mensaules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1750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Hoja5!$B$2:$B$8</c:f>
              <c:numCache>
                <c:formatCode>_-* #,##0_-;\-* #,##0_-;_-* "-"??_-;_-@_-</c:formatCode>
                <c:ptCount val="6"/>
                <c:pt idx="0">
                  <c:v>2924887</c:v>
                </c:pt>
                <c:pt idx="1">
                  <c:v>2701390</c:v>
                </c:pt>
                <c:pt idx="2">
                  <c:v>2566107</c:v>
                </c:pt>
                <c:pt idx="3">
                  <c:v>1899368</c:v>
                </c:pt>
                <c:pt idx="4">
                  <c:v>1747973</c:v>
                </c:pt>
                <c:pt idx="5">
                  <c:v>1597623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2-45B6-9381-B95166E19881}"/>
            </c:ext>
          </c:extLst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Suma de visitantes_interna</c:v>
                </c:pt>
              </c:strCache>
            </c:strRef>
          </c:tx>
          <c:spPr>
            <a:ln w="317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31750">
                <a:solidFill>
                  <a:srgbClr val="FFC8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Hoja5!$C$2:$C$8</c:f>
              <c:numCache>
                <c:formatCode>_-* #,##0_-;\-* #,##0_-;_-* "-"??_-;_-@_-</c:formatCode>
                <c:ptCount val="6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537597.61999999988</c:v>
                </c:pt>
                <c:pt idx="4">
                  <c:v>645117</c:v>
                </c:pt>
                <c:pt idx="5">
                  <c:v>774138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38208"/>
        <c:axId val="1044130528"/>
      </c:lineChart>
      <c:catAx>
        <c:axId val="10441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0528"/>
        <c:crosses val="autoZero"/>
        <c:auto val="1"/>
        <c:lblAlgn val="ctr"/>
        <c:lblOffset val="100"/>
        <c:noMultiLvlLbl val="0"/>
      </c:catAx>
      <c:valAx>
        <c:axId val="104413052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Playfair 144pt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Hoja5!$H$2:$H$7</c:f>
              <c:numCache>
                <c:formatCode>0%</c:formatCode>
                <c:ptCount val="6"/>
                <c:pt idx="0">
                  <c:v>-0.16324398131977072</c:v>
                </c:pt>
                <c:pt idx="1">
                  <c:v>-0.17347123119419816</c:v>
                </c:pt>
                <c:pt idx="2">
                  <c:v>-0.13348672804339257</c:v>
                </c:pt>
                <c:pt idx="3">
                  <c:v>-0.10532362627815277</c:v>
                </c:pt>
                <c:pt idx="4">
                  <c:v>0.16659877018783179</c:v>
                </c:pt>
                <c:pt idx="5">
                  <c:v>0.53165820797241881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0-4F84-97C2-8C7EEBB76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82208"/>
        <c:axId val="1044283648"/>
      </c:lineChart>
      <c:catAx>
        <c:axId val="1044282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283648"/>
        <c:crosses val="autoZero"/>
        <c:auto val="1"/>
        <c:lblAlgn val="ctr"/>
        <c:lblOffset val="100"/>
        <c:noMultiLvlLbl val="0"/>
      </c:catAx>
      <c:valAx>
        <c:axId val="1044283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73891451566618E-2"/>
          <c:y val="2.717283258771485E-2"/>
          <c:w val="0.9436468805551852"/>
          <c:h val="0.83457753644752297"/>
        </c:manualLayout>
      </c:layout>
      <c:areaChart>
        <c:grouping val="stacked"/>
        <c:varyColors val="0"/>
        <c:ser>
          <c:idx val="2"/>
          <c:order val="1"/>
          <c:tx>
            <c:strRef>
              <c:f>Hoja3!$D$122</c:f>
              <c:strCache>
                <c:ptCount val="1"/>
                <c:pt idx="0">
                  <c:v>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Hoja3!$D$123:$D$194</c:f>
              <c:numCache>
                <c:formatCode>#,##0</c:formatCode>
                <c:ptCount val="72"/>
                <c:pt idx="0">
                  <c:v>42439.518223532003</c:v>
                </c:pt>
                <c:pt idx="1">
                  <c:v>27701.802092171802</c:v>
                </c:pt>
                <c:pt idx="2">
                  <c:v>41366.393909917999</c:v>
                </c:pt>
                <c:pt idx="3">
                  <c:v>67832.777447255896</c:v>
                </c:pt>
                <c:pt idx="4">
                  <c:v>56083.077717390501</c:v>
                </c:pt>
                <c:pt idx="5">
                  <c:v>66560.455093358294</c:v>
                </c:pt>
                <c:pt idx="6">
                  <c:v>96764.252875766702</c:v>
                </c:pt>
                <c:pt idx="7">
                  <c:v>86804.980537970507</c:v>
                </c:pt>
                <c:pt idx="8">
                  <c:v>46659.554350467501</c:v>
                </c:pt>
                <c:pt idx="9">
                  <c:v>39393.0785609253</c:v>
                </c:pt>
                <c:pt idx="10">
                  <c:v>39671.7905055183</c:v>
                </c:pt>
                <c:pt idx="11">
                  <c:v>49501.623298920298</c:v>
                </c:pt>
                <c:pt idx="12">
                  <c:v>33436.4683311841</c:v>
                </c:pt>
                <c:pt idx="13">
                  <c:v>28278.168449997102</c:v>
                </c:pt>
                <c:pt idx="14">
                  <c:v>43817.417029350603</c:v>
                </c:pt>
                <c:pt idx="15">
                  <c:v>57706.150058157</c:v>
                </c:pt>
                <c:pt idx="16">
                  <c:v>48201.973233476201</c:v>
                </c:pt>
                <c:pt idx="17">
                  <c:v>59447.839212111299</c:v>
                </c:pt>
                <c:pt idx="18">
                  <c:v>82045.106176678397</c:v>
                </c:pt>
                <c:pt idx="19">
                  <c:v>78216.844002968704</c:v>
                </c:pt>
                <c:pt idx="20">
                  <c:v>41383.239111000003</c:v>
                </c:pt>
                <c:pt idx="21">
                  <c:v>38350.489946360198</c:v>
                </c:pt>
                <c:pt idx="22">
                  <c:v>41067.041549565103</c:v>
                </c:pt>
                <c:pt idx="23">
                  <c:v>54544.9678618408</c:v>
                </c:pt>
                <c:pt idx="24">
                  <c:v>37475.503811143302</c:v>
                </c:pt>
                <c:pt idx="25">
                  <c:v>27543.630252501898</c:v>
                </c:pt>
                <c:pt idx="26">
                  <c:v>40636.153086044898</c:v>
                </c:pt>
                <c:pt idx="27">
                  <c:v>62884.699410408699</c:v>
                </c:pt>
                <c:pt idx="28">
                  <c:v>45548.173892931998</c:v>
                </c:pt>
                <c:pt idx="29">
                  <c:v>57575.994378139199</c:v>
                </c:pt>
                <c:pt idx="30">
                  <c:v>85217.829824289802</c:v>
                </c:pt>
                <c:pt idx="31">
                  <c:v>85686.806089058795</c:v>
                </c:pt>
                <c:pt idx="32">
                  <c:v>42619.974968552197</c:v>
                </c:pt>
                <c:pt idx="33">
                  <c:v>32673.444232284899</c:v>
                </c:pt>
                <c:pt idx="34">
                  <c:v>27719.1093975597</c:v>
                </c:pt>
                <c:pt idx="35">
                  <c:v>36973.329588147302</c:v>
                </c:pt>
                <c:pt idx="36">
                  <c:v>26737.215612833799</c:v>
                </c:pt>
                <c:pt idx="37">
                  <c:v>16545.365726070399</c:v>
                </c:pt>
                <c:pt idx="38">
                  <c:v>25255.521974220399</c:v>
                </c:pt>
                <c:pt idx="39">
                  <c:v>38713.432270334801</c:v>
                </c:pt>
                <c:pt idx="40">
                  <c:v>33952.8078568989</c:v>
                </c:pt>
                <c:pt idx="41">
                  <c:v>40783.8795062559</c:v>
                </c:pt>
                <c:pt idx="42">
                  <c:v>62672.747169468697</c:v>
                </c:pt>
                <c:pt idx="43">
                  <c:v>64639.453287899298</c:v>
                </c:pt>
                <c:pt idx="44">
                  <c:v>32118.107286262799</c:v>
                </c:pt>
                <c:pt idx="45">
                  <c:v>29633.204823429998</c:v>
                </c:pt>
                <c:pt idx="46">
                  <c:v>24556.052407737599</c:v>
                </c:pt>
                <c:pt idx="47">
                  <c:v>35287.0762897147</c:v>
                </c:pt>
                <c:pt idx="48">
                  <c:v>24606.0856519355</c:v>
                </c:pt>
                <c:pt idx="49">
                  <c:v>15226.626490841099</c:v>
                </c:pt>
                <c:pt idx="50">
                  <c:v>23242.4313779002</c:v>
                </c:pt>
                <c:pt idx="51">
                  <c:v>35627.677436308099</c:v>
                </c:pt>
                <c:pt idx="52">
                  <c:v>31246.523959992301</c:v>
                </c:pt>
                <c:pt idx="53">
                  <c:v>37533.053092146001</c:v>
                </c:pt>
                <c:pt idx="54">
                  <c:v>57677.269487545702</c:v>
                </c:pt>
                <c:pt idx="55">
                  <c:v>59487.189997298803</c:v>
                </c:pt>
                <c:pt idx="56">
                  <c:v>29558.020502294301</c:v>
                </c:pt>
                <c:pt idx="57">
                  <c:v>27271.150373271001</c:v>
                </c:pt>
                <c:pt idx="58">
                  <c:v>22598.675303715401</c:v>
                </c:pt>
                <c:pt idx="59">
                  <c:v>32474.353329783</c:v>
                </c:pt>
                <c:pt idx="60">
                  <c:v>22489.568577748902</c:v>
                </c:pt>
                <c:pt idx="61">
                  <c:v>13916.9045287145</c:v>
                </c:pt>
                <c:pt idx="62">
                  <c:v>21243.330881543799</c:v>
                </c:pt>
                <c:pt idx="63">
                  <c:v>32563.088335328801</c:v>
                </c:pt>
                <c:pt idx="64">
                  <c:v>28558.844663288801</c:v>
                </c:pt>
                <c:pt idx="65">
                  <c:v>34304.6631743338</c:v>
                </c:pt>
                <c:pt idx="66">
                  <c:v>52716.157193053099</c:v>
                </c:pt>
                <c:pt idx="67">
                  <c:v>54370.497954727201</c:v>
                </c:pt>
                <c:pt idx="68">
                  <c:v>27015.692320452701</c:v>
                </c:pt>
                <c:pt idx="69">
                  <c:v>24925.5192055876</c:v>
                </c:pt>
                <c:pt idx="70">
                  <c:v>20654.838996710801</c:v>
                </c:pt>
                <c:pt idx="71">
                  <c:v>29681.1871348079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3-4769-B232-E5951CCB6704}"/>
            </c:ext>
          </c:extLst>
        </c:ser>
        <c:ser>
          <c:idx val="5"/>
          <c:order val="3"/>
          <c:tx>
            <c:strRef>
              <c:f>Hoja3!$G$122</c:f>
              <c:strCache>
                <c:ptCount val="1"/>
                <c:pt idx="0">
                  <c:v>Rango</c:v>
                </c:pt>
              </c:strCache>
            </c:strRef>
          </c:tx>
          <c:spPr>
            <a:solidFill>
              <a:srgbClr val="A6CAEC">
                <a:alpha val="60000"/>
              </a:srgbClr>
            </a:solidFill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Hoja3!$G$123:$G$194</c:f>
              <c:numCache>
                <c:formatCode>#,##0</c:formatCode>
                <c:ptCount val="72"/>
                <c:pt idx="0">
                  <c:v>16742.598729379795</c:v>
                </c:pt>
                <c:pt idx="1">
                  <c:v>10928.497210243</c:v>
                </c:pt>
                <c:pt idx="2">
                  <c:v>16319.245908196805</c:v>
                </c:pt>
                <c:pt idx="3">
                  <c:v>26760.364420654601</c:v>
                </c:pt>
                <c:pt idx="4">
                  <c:v>22125.050072086793</c:v>
                </c:pt>
                <c:pt idx="5">
                  <c:v>26258.42699258271</c:v>
                </c:pt>
                <c:pt idx="6">
                  <c:v>38173.973811721298</c:v>
                </c:pt>
                <c:pt idx="7">
                  <c:v>34244.991877711494</c:v>
                </c:pt>
                <c:pt idx="8">
                  <c:v>18407.423742817096</c:v>
                </c:pt>
                <c:pt idx="9">
                  <c:v>15540.7632948764</c:v>
                </c:pt>
                <c:pt idx="10">
                  <c:v>15650.716528200799</c:v>
                </c:pt>
                <c:pt idx="11">
                  <c:v>19528.633925141796</c:v>
                </c:pt>
                <c:pt idx="12">
                  <c:v>13190.851254438297</c:v>
                </c:pt>
                <c:pt idx="13">
                  <c:v>11155.876573961395</c:v>
                </c:pt>
                <c:pt idx="14">
                  <c:v>17286.186587140095</c:v>
                </c:pt>
                <c:pt idx="15">
                  <c:v>22765.360095567405</c:v>
                </c:pt>
                <c:pt idx="16">
                  <c:v>19015.915580420398</c:v>
                </c:pt>
                <c:pt idx="17">
                  <c:v>23452.465035410904</c:v>
                </c:pt>
                <c:pt idx="18">
                  <c:v>32367.1980249716</c:v>
                </c:pt>
                <c:pt idx="19">
                  <c:v>30856.92976349729</c:v>
                </c:pt>
                <c:pt idx="20">
                  <c:v>16325.891422897097</c:v>
                </c:pt>
                <c:pt idx="21">
                  <c:v>15129.4569571951</c:v>
                </c:pt>
                <c:pt idx="22">
                  <c:v>16201.149929310297</c:v>
                </c:pt>
                <c:pt idx="23">
                  <c:v>21518.258167015396</c:v>
                </c:pt>
                <c:pt idx="24">
                  <c:v>14784.2706221724</c:v>
                </c:pt>
                <c:pt idx="25">
                  <c:v>10866.097641333305</c:v>
                </c:pt>
                <c:pt idx="26">
                  <c:v>16031.162310604399</c:v>
                </c:pt>
                <c:pt idx="27">
                  <c:v>24808.323292000707</c:v>
                </c:pt>
                <c:pt idx="28">
                  <c:v>17968.978684647802</c:v>
                </c:pt>
                <c:pt idx="29">
                  <c:v>22714.013039471894</c:v>
                </c:pt>
                <c:pt idx="30">
                  <c:v>33618.853112840196</c:v>
                </c:pt>
                <c:pt idx="31">
                  <c:v>33803.86655652021</c:v>
                </c:pt>
                <c:pt idx="32">
                  <c:v>16813.789803085405</c:v>
                </c:pt>
                <c:pt idx="33">
                  <c:v>12889.834493563903</c:v>
                </c:pt>
                <c:pt idx="34">
                  <c:v>10935.325027365503</c:v>
                </c:pt>
                <c:pt idx="35">
                  <c:v>14586.160420648099</c:v>
                </c:pt>
                <c:pt idx="36">
                  <c:v>10547.963098656703</c:v>
                </c:pt>
                <c:pt idx="37">
                  <c:v>6527.2281773650029</c:v>
                </c:pt>
                <c:pt idx="38">
                  <c:v>9963.4276687181045</c:v>
                </c:pt>
                <c:pt idx="39">
                  <c:v>15272.639489574598</c:v>
                </c:pt>
                <c:pt idx="40">
                  <c:v>13394.5497375743</c:v>
                </c:pt>
                <c:pt idx="41">
                  <c:v>16089.441110149099</c:v>
                </c:pt>
                <c:pt idx="42">
                  <c:v>24724.707090205906</c:v>
                </c:pt>
                <c:pt idx="43">
                  <c:v>25500.582329553996</c:v>
                </c:pt>
                <c:pt idx="44">
                  <c:v>12670.7513362604</c:v>
                </c:pt>
                <c:pt idx="45">
                  <c:v>11690.445089669</c:v>
                </c:pt>
                <c:pt idx="46">
                  <c:v>9687.4834835519032</c:v>
                </c:pt>
                <c:pt idx="47">
                  <c:v>13920.925198536199</c:v>
                </c:pt>
                <c:pt idx="48">
                  <c:v>9707.2218445371982</c:v>
                </c:pt>
                <c:pt idx="49">
                  <c:v>6006.9790612501019</c:v>
                </c:pt>
                <c:pt idx="50">
                  <c:v>9169.2535246443003</c:v>
                </c:pt>
                <c:pt idx="51">
                  <c:v>14055.294026526899</c:v>
                </c:pt>
                <c:pt idx="52">
                  <c:v>12326.907426108002</c:v>
                </c:pt>
                <c:pt idx="53">
                  <c:v>14806.974096653896</c:v>
                </c:pt>
                <c:pt idx="54">
                  <c:v>22753.966568377095</c:v>
                </c:pt>
                <c:pt idx="55">
                  <c:v>23467.989113761796</c:v>
                </c:pt>
                <c:pt idx="56">
                  <c:v>11660.784505095802</c:v>
                </c:pt>
                <c:pt idx="57">
                  <c:v>10758.602988454299</c:v>
                </c:pt>
                <c:pt idx="58">
                  <c:v>8915.2885862840994</c:v>
                </c:pt>
                <c:pt idx="59">
                  <c:v>12811.292153057002</c:v>
                </c:pt>
                <c:pt idx="60">
                  <c:v>8872.2454461166999</c:v>
                </c:pt>
                <c:pt idx="61">
                  <c:v>5490.2873037365989</c:v>
                </c:pt>
                <c:pt idx="62">
                  <c:v>8380.5985438335993</c:v>
                </c:pt>
                <c:pt idx="63">
                  <c:v>12846.298549295498</c:v>
                </c:pt>
                <c:pt idx="64">
                  <c:v>11266.604720951</c:v>
                </c:pt>
                <c:pt idx="65">
                  <c:v>13533.3583913291</c:v>
                </c:pt>
                <c:pt idx="66">
                  <c:v>20796.783360957408</c:v>
                </c:pt>
                <c:pt idx="67">
                  <c:v>21449.428930317496</c:v>
                </c:pt>
                <c:pt idx="68">
                  <c:v>10657.823529837497</c:v>
                </c:pt>
                <c:pt idx="69">
                  <c:v>9833.2399529739014</c:v>
                </c:pt>
                <c:pt idx="70">
                  <c:v>8148.4356000564985</c:v>
                </c:pt>
                <c:pt idx="71">
                  <c:v>11709.374347566802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51488"/>
        <c:axId val="1044256768"/>
      </c:areaChart>
      <c:lineChart>
        <c:grouping val="standard"/>
        <c:varyColors val="0"/>
        <c:ser>
          <c:idx val="0"/>
          <c:order val="0"/>
          <c:tx>
            <c:strRef>
              <c:f>Hoja3!$B$122</c:f>
              <c:strCache>
                <c:ptCount val="1"/>
                <c:pt idx="0">
                  <c:v>Turistas_mensaules</c:v>
                </c:pt>
              </c:strCache>
            </c:strRef>
          </c:tx>
          <c:spPr>
            <a:ln w="31750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127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Hoja3!$B$123:$B$194</c:f>
              <c:numCache>
                <c:formatCode>#,##0</c:formatCode>
                <c:ptCount val="72"/>
                <c:pt idx="0">
                  <c:v>252670</c:v>
                </c:pt>
                <c:pt idx="1">
                  <c:v>187397</c:v>
                </c:pt>
                <c:pt idx="2">
                  <c:v>195151</c:v>
                </c:pt>
                <c:pt idx="3">
                  <c:v>259592</c:v>
                </c:pt>
                <c:pt idx="4">
                  <c:v>286375</c:v>
                </c:pt>
                <c:pt idx="5">
                  <c:v>269962</c:v>
                </c:pt>
                <c:pt idx="6">
                  <c:v>278759</c:v>
                </c:pt>
                <c:pt idx="7">
                  <c:v>280636</c:v>
                </c:pt>
                <c:pt idx="8">
                  <c:v>278508</c:v>
                </c:pt>
                <c:pt idx="9">
                  <c:v>203882</c:v>
                </c:pt>
                <c:pt idx="10">
                  <c:v>216805</c:v>
                </c:pt>
                <c:pt idx="11">
                  <c:v>215150</c:v>
                </c:pt>
                <c:pt idx="12">
                  <c:v>199069</c:v>
                </c:pt>
                <c:pt idx="13">
                  <c:v>191296</c:v>
                </c:pt>
                <c:pt idx="14">
                  <c:v>206714</c:v>
                </c:pt>
                <c:pt idx="15">
                  <c:v>220838</c:v>
                </c:pt>
                <c:pt idx="16">
                  <c:v>246132</c:v>
                </c:pt>
                <c:pt idx="17">
                  <c:v>241114</c:v>
                </c:pt>
                <c:pt idx="18">
                  <c:v>236356</c:v>
                </c:pt>
                <c:pt idx="19">
                  <c:v>252871</c:v>
                </c:pt>
                <c:pt idx="20">
                  <c:v>247014</c:v>
                </c:pt>
                <c:pt idx="21">
                  <c:v>198486</c:v>
                </c:pt>
                <c:pt idx="22">
                  <c:v>224430</c:v>
                </c:pt>
                <c:pt idx="23">
                  <c:v>237070</c:v>
                </c:pt>
                <c:pt idx="24">
                  <c:v>223116</c:v>
                </c:pt>
                <c:pt idx="25">
                  <c:v>186327</c:v>
                </c:pt>
                <c:pt idx="26">
                  <c:v>191706</c:v>
                </c:pt>
                <c:pt idx="27">
                  <c:v>240656</c:v>
                </c:pt>
                <c:pt idx="28">
                  <c:v>232581</c:v>
                </c:pt>
                <c:pt idx="29">
                  <c:v>233522</c:v>
                </c:pt>
                <c:pt idx="30">
                  <c:v>245496</c:v>
                </c:pt>
                <c:pt idx="31">
                  <c:v>277021</c:v>
                </c:pt>
                <c:pt idx="32">
                  <c:v>254396</c:v>
                </c:pt>
                <c:pt idx="33">
                  <c:v>169104</c:v>
                </c:pt>
                <c:pt idx="34">
                  <c:v>151484</c:v>
                </c:pt>
                <c:pt idx="35">
                  <c:v>160698</c:v>
                </c:pt>
                <c:pt idx="36">
                  <c:v>159184</c:v>
                </c:pt>
                <c:pt idx="37">
                  <c:v>111926</c:v>
                </c:pt>
                <c:pt idx="38">
                  <c:v>119146</c:v>
                </c:pt>
                <c:pt idx="39">
                  <c:v>148154</c:v>
                </c:pt>
                <c:pt idx="40">
                  <c:v>173372</c:v>
                </c:pt>
                <c:pt idx="41">
                  <c:v>165415</c:v>
                </c:pt>
                <c:pt idx="42">
                  <c:v>180548</c:v>
                </c:pt>
                <c:pt idx="43">
                  <c:v>208976</c:v>
                </c:pt>
                <c:pt idx="44">
                  <c:v>191711.21212121213</c:v>
                </c:pt>
                <c:pt idx="45">
                  <c:v>153368.9696969697</c:v>
                </c:pt>
                <c:pt idx="46">
                  <c:v>134197.84848484848</c:v>
                </c:pt>
                <c:pt idx="47">
                  <c:v>153368.9696969697</c:v>
                </c:pt>
                <c:pt idx="48">
                  <c:v>146496</c:v>
                </c:pt>
                <c:pt idx="49">
                  <c:v>103005</c:v>
                </c:pt>
                <c:pt idx="50">
                  <c:v>109649</c:v>
                </c:pt>
                <c:pt idx="51">
                  <c:v>136345</c:v>
                </c:pt>
                <c:pt idx="52">
                  <c:v>159553</c:v>
                </c:pt>
                <c:pt idx="53">
                  <c:v>152230</c:v>
                </c:pt>
                <c:pt idx="54">
                  <c:v>166157</c:v>
                </c:pt>
                <c:pt idx="55">
                  <c:v>192319</c:v>
                </c:pt>
                <c:pt idx="56">
                  <c:v>176430</c:v>
                </c:pt>
                <c:pt idx="57">
                  <c:v>141144</c:v>
                </c:pt>
                <c:pt idx="58">
                  <c:v>123501</c:v>
                </c:pt>
                <c:pt idx="59">
                  <c:v>141144</c:v>
                </c:pt>
                <c:pt idx="60">
                  <c:v>133895</c:v>
                </c:pt>
                <c:pt idx="61">
                  <c:v>94145</c:v>
                </c:pt>
                <c:pt idx="62">
                  <c:v>100218</c:v>
                </c:pt>
                <c:pt idx="63">
                  <c:v>124617</c:v>
                </c:pt>
                <c:pt idx="64">
                  <c:v>145829</c:v>
                </c:pt>
                <c:pt idx="65">
                  <c:v>139136</c:v>
                </c:pt>
                <c:pt idx="66">
                  <c:v>151865</c:v>
                </c:pt>
                <c:pt idx="67">
                  <c:v>175777</c:v>
                </c:pt>
                <c:pt idx="68">
                  <c:v>161255</c:v>
                </c:pt>
                <c:pt idx="69">
                  <c:v>129004</c:v>
                </c:pt>
                <c:pt idx="70">
                  <c:v>112878</c:v>
                </c:pt>
                <c:pt idx="71">
                  <c:v>129004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A3-4769-B232-E5951CCB6704}"/>
            </c:ext>
          </c:extLst>
        </c:ser>
        <c:ser>
          <c:idx val="4"/>
          <c:order val="2"/>
          <c:tx>
            <c:strRef>
              <c:f>Hoja3!$F$122</c:f>
              <c:strCache>
                <c:ptCount val="1"/>
                <c:pt idx="0">
                  <c:v>visitantes_interna</c:v>
                </c:pt>
              </c:strCache>
            </c:strRef>
          </c:tx>
          <c:spPr>
            <a:ln w="31750" cap="rnd">
              <a:solidFill>
                <a:srgbClr val="FFD2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243"/>
              </a:solidFill>
              <a:ln w="19050">
                <a:solidFill>
                  <a:srgbClr val="FFD24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Hoja3!$F$123:$F$194</c:f>
              <c:numCache>
                <c:formatCode>#,##0;\(#,##0\)</c:formatCode>
                <c:ptCount val="72"/>
                <c:pt idx="0">
                  <c:v>47555</c:v>
                </c:pt>
                <c:pt idx="1">
                  <c:v>33752</c:v>
                </c:pt>
                <c:pt idx="2">
                  <c:v>50401</c:v>
                </c:pt>
                <c:pt idx="3">
                  <c:v>88518</c:v>
                </c:pt>
                <c:pt idx="4">
                  <c:v>52899.193548387098</c:v>
                </c:pt>
                <c:pt idx="5">
                  <c:v>74406</c:v>
                </c:pt>
                <c:pt idx="6">
                  <c:v>117898</c:v>
                </c:pt>
                <c:pt idx="7">
                  <c:v>106035</c:v>
                </c:pt>
                <c:pt idx="8">
                  <c:v>48593</c:v>
                </c:pt>
                <c:pt idx="9">
                  <c:v>45272</c:v>
                </c:pt>
                <c:pt idx="10">
                  <c:v>45395</c:v>
                </c:pt>
                <c:pt idx="11">
                  <c:v>60313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65396</c:v>
                </c:pt>
                <c:pt idx="17">
                  <c:v>95181</c:v>
                </c:pt>
                <c:pt idx="18">
                  <c:v>165041</c:v>
                </c:pt>
                <c:pt idx="19">
                  <c:v>140610</c:v>
                </c:pt>
                <c:pt idx="20">
                  <c:v>57745</c:v>
                </c:pt>
                <c:pt idx="21">
                  <c:v>49379</c:v>
                </c:pt>
                <c:pt idx="22">
                  <c:v>53081</c:v>
                </c:pt>
                <c:pt idx="23">
                  <c:v>72613</c:v>
                </c:pt>
                <c:pt idx="24">
                  <c:v>49328</c:v>
                </c:pt>
                <c:pt idx="25">
                  <c:v>43293</c:v>
                </c:pt>
                <c:pt idx="26">
                  <c:v>70971</c:v>
                </c:pt>
                <c:pt idx="27">
                  <c:v>76619</c:v>
                </c:pt>
                <c:pt idx="28">
                  <c:v>58704</c:v>
                </c:pt>
                <c:pt idx="29">
                  <c:v>69427</c:v>
                </c:pt>
                <c:pt idx="30">
                  <c:v>123249</c:v>
                </c:pt>
                <c:pt idx="31">
                  <c:v>97003</c:v>
                </c:pt>
                <c:pt idx="32">
                  <c:v>36239</c:v>
                </c:pt>
                <c:pt idx="33">
                  <c:v>23176</c:v>
                </c:pt>
                <c:pt idx="34">
                  <c:v>24855</c:v>
                </c:pt>
                <c:pt idx="35">
                  <c:v>31070</c:v>
                </c:pt>
                <c:pt idx="36">
                  <c:v>23727.1</c:v>
                </c:pt>
                <c:pt idx="37">
                  <c:v>20156.399999999994</c:v>
                </c:pt>
                <c:pt idx="38">
                  <c:v>29739</c:v>
                </c:pt>
                <c:pt idx="39">
                  <c:v>43406.3</c:v>
                </c:pt>
                <c:pt idx="40">
                  <c:v>38977.392</c:v>
                </c:pt>
                <c:pt idx="41">
                  <c:v>50203.953999999998</c:v>
                </c:pt>
                <c:pt idx="42">
                  <c:v>93354.443999999989</c:v>
                </c:pt>
                <c:pt idx="43">
                  <c:v>78757.029999999984</c:v>
                </c:pt>
                <c:pt idx="44" formatCode="General">
                  <c:v>34471</c:v>
                </c:pt>
                <c:pt idx="45" formatCode="General">
                  <c:v>32263</c:v>
                </c:pt>
                <c:pt idx="46" formatCode="General">
                  <c:v>37575</c:v>
                </c:pt>
                <c:pt idx="47" formatCode="General">
                  <c:v>54967</c:v>
                </c:pt>
                <c:pt idx="48" formatCode="General">
                  <c:v>28473</c:v>
                </c:pt>
                <c:pt idx="49" formatCode="General">
                  <c:v>24188</c:v>
                </c:pt>
                <c:pt idx="50" formatCode="General">
                  <c:v>35687</c:v>
                </c:pt>
                <c:pt idx="51" formatCode="General">
                  <c:v>52088</c:v>
                </c:pt>
                <c:pt idx="52" formatCode="General">
                  <c:v>46773</c:v>
                </c:pt>
                <c:pt idx="53" formatCode="General">
                  <c:v>60245</c:v>
                </c:pt>
                <c:pt idx="54" formatCode="General">
                  <c:v>112025</c:v>
                </c:pt>
                <c:pt idx="55" formatCode="General">
                  <c:v>94508</c:v>
                </c:pt>
                <c:pt idx="56" formatCode="General">
                  <c:v>41365</c:v>
                </c:pt>
                <c:pt idx="57" formatCode="General">
                  <c:v>38715</c:v>
                </c:pt>
                <c:pt idx="58" formatCode="General">
                  <c:v>45090</c:v>
                </c:pt>
                <c:pt idx="59" formatCode="General">
                  <c:v>65960</c:v>
                </c:pt>
                <c:pt idx="60" formatCode="General">
                  <c:v>34167</c:v>
                </c:pt>
                <c:pt idx="61" formatCode="General">
                  <c:v>29025</c:v>
                </c:pt>
                <c:pt idx="62" formatCode="General">
                  <c:v>42824</c:v>
                </c:pt>
                <c:pt idx="63" formatCode="General">
                  <c:v>62505</c:v>
                </c:pt>
                <c:pt idx="64" formatCode="General">
                  <c:v>56127</c:v>
                </c:pt>
                <c:pt idx="65" formatCode="General">
                  <c:v>72294</c:v>
                </c:pt>
                <c:pt idx="66" formatCode="General">
                  <c:v>134430</c:v>
                </c:pt>
                <c:pt idx="67" formatCode="General">
                  <c:v>113410</c:v>
                </c:pt>
                <c:pt idx="68" formatCode="General">
                  <c:v>49638</c:v>
                </c:pt>
                <c:pt idx="69" formatCode="General">
                  <c:v>46458</c:v>
                </c:pt>
                <c:pt idx="70" formatCode="General">
                  <c:v>54108</c:v>
                </c:pt>
                <c:pt idx="71" formatCode="General">
                  <c:v>79152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51488"/>
        <c:axId val="1044256768"/>
      </c:lineChart>
      <c:dateAx>
        <c:axId val="1044251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6768"/>
        <c:crosses val="autoZero"/>
        <c:auto val="1"/>
        <c:lblOffset val="100"/>
        <c:baseTimeUnit val="months"/>
      </c:dateAx>
      <c:valAx>
        <c:axId val="1044256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Hoja3!$I$167:$I$194</c:f>
              <c:numCache>
                <c:formatCode>0%</c:formatCode>
                <c:ptCount val="28"/>
                <c:pt idx="0">
                  <c:v>-0.23036663446776484</c:v>
                </c:pt>
                <c:pt idx="1">
                  <c:v>-0.21926063966162154</c:v>
                </c:pt>
                <c:pt idx="2">
                  <c:v>9.728738642197049E-2</c:v>
                </c:pt>
                <c:pt idx="3">
                  <c:v>0.11703378185606955</c:v>
                </c:pt>
                <c:pt idx="4">
                  <c:v>-0.17020532040151082</c:v>
                </c:pt>
                <c:pt idx="5">
                  <c:v>0.13913767215186088</c:v>
                </c:pt>
                <c:pt idx="6">
                  <c:v>0.10105352768002408</c:v>
                </c:pt>
                <c:pt idx="7">
                  <c:v>4.8407501933817855E-2</c:v>
                </c:pt>
                <c:pt idx="8">
                  <c:v>7.3429347015354474E-2</c:v>
                </c:pt>
                <c:pt idx="9">
                  <c:v>0.15103111778458661</c:v>
                </c:pt>
                <c:pt idx="10">
                  <c:v>0.39280465517290408</c:v>
                </c:pt>
                <c:pt idx="11">
                  <c:v>0.13926581815310718</c:v>
                </c:pt>
                <c:pt idx="12">
                  <c:v>3.5468032754391019E-3</c:v>
                </c:pt>
                <c:pt idx="13">
                  <c:v>1.8018697932560376E-2</c:v>
                </c:pt>
                <c:pt idx="14">
                  <c:v>0.43079430303937921</c:v>
                </c:pt>
                <c:pt idx="15">
                  <c:v>0.45653218137288315</c:v>
                </c:pt>
                <c:pt idx="16">
                  <c:v>8.9445909410715785E-2</c:v>
                </c:pt>
                <c:pt idx="17">
                  <c:v>0.49557958980272454</c:v>
                </c:pt>
                <c:pt idx="18">
                  <c:v>0.44558810497687501</c:v>
                </c:pt>
                <c:pt idx="19">
                  <c:v>0.37647751463396895</c:v>
                </c:pt>
                <c:pt idx="20">
                  <c:v>0.40932496350464892</c:v>
                </c:pt>
                <c:pt idx="21">
                  <c:v>0.51122470440732171</c:v>
                </c:pt>
                <c:pt idx="22">
                  <c:v>0.82865763479061583</c:v>
                </c:pt>
                <c:pt idx="23">
                  <c:v>0.49578092012602371</c:v>
                </c:pt>
                <c:pt idx="24">
                  <c:v>0.31758342378383675</c:v>
                </c:pt>
                <c:pt idx="25">
                  <c:v>0.33658396112672612</c:v>
                </c:pt>
                <c:pt idx="26">
                  <c:v>0.87853640801218991</c:v>
                </c:pt>
                <c:pt idx="27">
                  <c:v>0.91232003541931195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7-409C-BF0B-4C657FC56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65568"/>
        <c:axId val="1044167488"/>
      </c:lineChart>
      <c:catAx>
        <c:axId val="1044165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167488"/>
        <c:crosses val="autoZero"/>
        <c:auto val="1"/>
        <c:lblAlgn val="ctr"/>
        <c:lblOffset val="100"/>
        <c:noMultiLvlLbl val="0"/>
      </c:catAx>
      <c:valAx>
        <c:axId val="1044167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1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4925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tx2">
                    <a:lumMod val="20000"/>
                    <a:lumOff val="80000"/>
                  </a:schemeClr>
                </a:solidFill>
                <a:ln w="349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139-473C-8320-287047E11D0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9-473C-8320-287047E1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07/10/2025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F41F0-B44B-1CEC-F686-A3C8160E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459419-0A08-12AD-744D-A7897A0A8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37C47B-2D97-E780-9E04-B2486937F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C846F9-6B1F-0208-FE7A-D00D0F2DE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493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4747-0277-CEE9-A814-A8491015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4CF3CB-D7FC-5790-3FB3-9B31E3355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6DD392-1D09-73B0-34DB-9864CB737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01A7D1-D557-9E89-89D9-FC574CCE5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210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F013-ABE2-DAD1-8AB7-57F2BBCC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36AB60-9911-24A5-4248-EA4789761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235BC4-3C06-E9D5-B81E-3757F5DF7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2614FF-7083-DFB5-B24B-A1FC440E7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912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33995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38539" y="7315185"/>
            <a:ext cx="10888031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8463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806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DC7F6-0F0F-14B0-2D18-BDBC4AD5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E61745-9E88-DD9A-5870-1CC74001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F60ACF-0549-EEB6-8CDC-3E690AB9A8C0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HORIZONTAL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D29C4AD-D423-231C-0B0F-600C98761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22463"/>
              </p:ext>
            </p:extLst>
          </p:nvPr>
        </p:nvGraphicFramePr>
        <p:xfrm>
          <a:off x="169878" y="1123369"/>
          <a:ext cx="11200487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170823"/>
              </p:ext>
            </p:extLst>
          </p:nvPr>
        </p:nvGraphicFramePr>
        <p:xfrm>
          <a:off x="1279914" y="4608898"/>
          <a:ext cx="10010938" cy="204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318052" y="7023868"/>
            <a:ext cx="11052313" cy="6093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04095"/>
              </p:ext>
            </p:extLst>
          </p:nvPr>
        </p:nvGraphicFramePr>
        <p:xfrm>
          <a:off x="8349142" y="1458104"/>
          <a:ext cx="4282580" cy="218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258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66205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D9700FB-30C3-E7C9-8698-B2913EDBD346}"/>
              </a:ext>
            </a:extLst>
          </p:cNvPr>
          <p:cNvSpPr txBox="1"/>
          <p:nvPr/>
        </p:nvSpPr>
        <p:spPr bwMode="auto">
          <a:xfrm>
            <a:off x="10888005" y="6046964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04592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40647"/>
              </p:ext>
            </p:extLst>
          </p:nvPr>
        </p:nvGraphicFramePr>
        <p:xfrm>
          <a:off x="308112" y="2758563"/>
          <a:ext cx="11074192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46865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2086364" y="5573189"/>
            <a:ext cx="700461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795501" y="5405748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2089367" y="502875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2089368" y="3627985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772580" y="344529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772580" y="4855641"/>
            <a:ext cx="13238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2086364" y="4088153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799012" y="39054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2115800" y="244828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828744" y="225884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2089367" y="4468737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772580" y="426778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56654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319097" y="637457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224467" y="577211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56862" y="4849718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319097" y="5403100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319097" y="439390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224467" y="379144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8112102" y="5968038"/>
            <a:ext cx="191159" cy="646331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8211038" y="609404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636475" y="4780516"/>
            <a:ext cx="142629" cy="695654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847304" y="4878771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26138"/>
              </p:ext>
            </p:extLst>
          </p:nvPr>
        </p:nvGraphicFramePr>
        <p:xfrm>
          <a:off x="-46576" y="3620896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02429" y="5862814"/>
            <a:ext cx="1955365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9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6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14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4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590670" y="4193094"/>
            <a:ext cx="1702298" cy="69348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8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6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6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F101-B358-A326-1E96-2AB7B45E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7F153E7-986A-D9E3-FBC5-7AC2C277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377535-A7FE-80A1-0835-6254B4D0E129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‘Viviendas R’: Son las viviendas requeridas dado el tamaño de la población, tamaño de las familias en los hogares, personas económicamente activas. ‘Viviendas T’: Es el total de las viviendas existentes más “Oferta” Es el total de la oferta de viviendas considerando vertical y horizontal más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B86E2C-FF94-F432-C6B6-3FEDD6691500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602F0B-B767-D744-BCD1-A1E8CB4DAAC8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236138-B2D4-A1EC-7077-AB4EA172C9B1}"/>
              </a:ext>
            </a:extLst>
          </p:cNvPr>
          <p:cNvSpPr txBox="1"/>
          <p:nvPr/>
        </p:nvSpPr>
        <p:spPr bwMode="auto">
          <a:xfrm>
            <a:off x="10894270" y="3969328"/>
            <a:ext cx="153304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VIVIENDAS T.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426EAD-7940-A655-2AEB-A06DA3B29E11}"/>
              </a:ext>
            </a:extLst>
          </p:cNvPr>
          <p:cNvSpPr txBox="1"/>
          <p:nvPr/>
        </p:nvSpPr>
        <p:spPr bwMode="auto">
          <a:xfrm>
            <a:off x="10945286" y="2230731"/>
            <a:ext cx="156433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VIVIENDAS R.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3EF2044-6A32-5E85-94B1-B0868D2F0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93098"/>
              </p:ext>
            </p:extLst>
          </p:nvPr>
        </p:nvGraphicFramePr>
        <p:xfrm>
          <a:off x="61149" y="1520042"/>
          <a:ext cx="11241851" cy="504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AD2A1F08-2734-8D95-3BA4-72F8B5C9978C}"/>
              </a:ext>
            </a:extLst>
          </p:cNvPr>
          <p:cNvSpPr txBox="1"/>
          <p:nvPr/>
        </p:nvSpPr>
        <p:spPr bwMode="auto">
          <a:xfrm>
            <a:off x="10945286" y="5388189"/>
            <a:ext cx="101976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DÉFICIT</a:t>
            </a:r>
          </a:p>
        </p:txBody>
      </p:sp>
    </p:spTree>
    <p:extLst>
      <p:ext uri="{BB962C8B-B14F-4D97-AF65-F5344CB8AC3E}">
        <p14:creationId xmlns:p14="http://schemas.microsoft.com/office/powerpoint/2010/main" val="359815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66277-4CF7-2CD6-F209-DCD1F1F1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C70ECA5-8686-02A5-FDA4-C3D1389B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C471F3-C429-871D-D8CA-05DA0738E661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‘Necesidad de V’: Son las viviendas requeridas dado el tamaño de la población, tamaño de las familias en los hogares, personas económicamente activas. ‘Viviendas E’: Es el total de las viviendas existentes. “Oferta” Es el total de la oferta de viviendas considerando vertical y horizontal.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393857-E8E1-76F7-AD4D-9708A0F11C15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2D5B39-5CBC-D5BA-A523-E525AF267443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1AFD01F-6ABE-60CC-4A8C-257F4F340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38373"/>
              </p:ext>
            </p:extLst>
          </p:nvPr>
        </p:nvGraphicFramePr>
        <p:xfrm>
          <a:off x="79514" y="1562906"/>
          <a:ext cx="11223488" cy="525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E886CACB-D2FC-4C50-BEF2-8A8B21F4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2887"/>
              </p:ext>
            </p:extLst>
          </p:nvPr>
        </p:nvGraphicFramePr>
        <p:xfrm>
          <a:off x="10816768" y="2905496"/>
          <a:ext cx="1984832" cy="93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11">
                  <a:extLst>
                    <a:ext uri="{9D8B030D-6E8A-4147-A177-3AD203B41FA5}">
                      <a16:colId xmlns:a16="http://schemas.microsoft.com/office/drawing/2014/main" val="3361966232"/>
                    </a:ext>
                  </a:extLst>
                </a:gridCol>
                <a:gridCol w="1527521">
                  <a:extLst>
                    <a:ext uri="{9D8B030D-6E8A-4147-A177-3AD203B41FA5}">
                      <a16:colId xmlns:a16="http://schemas.microsoft.com/office/drawing/2014/main" val="2584981820"/>
                    </a:ext>
                  </a:extLst>
                </a:gridCol>
              </a:tblGrid>
              <a:tr h="366826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FC8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FFC859"/>
                          </a:solidFill>
                          <a:latin typeface="Lato" panose="020F0502020204030203" pitchFamily="34" charset="0"/>
                        </a:rPr>
                        <a:t>DEFICIT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11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9BBB59"/>
                          </a:solidFill>
                          <a:latin typeface="Lato" panose="020F0502020204030203" pitchFamily="34" charset="0"/>
                        </a:rPr>
                        <a:t>OFERTA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3476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</a:rPr>
                        <a:t>VENTAS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6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AB733-D3BB-9D34-CB2A-3786D50D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E3B05B90-3A91-2D18-5A4C-020A0B7F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19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0E21BF-A89F-DB5A-F065-BE36F48C3F13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‘Necesidad de V’: Son las viviendas requeridas dado el tamaño de la población, tamaño de las familias en los hogares, personas económicamente activas. ‘Viviendas E’: Es el total de las viviendas existentes. “Oferta” Es el total de la oferta de viviendas considerando vertical y horizontal.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3317F6-2C9B-66C7-DBD0-7C6C589E54C7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7D3EA2-9CC6-DB76-F688-7DDD6BEE6886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59B52A1-12C4-748E-317B-EDB4507E1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298972"/>
              </p:ext>
            </p:extLst>
          </p:nvPr>
        </p:nvGraphicFramePr>
        <p:xfrm>
          <a:off x="79514" y="1562906"/>
          <a:ext cx="11223488" cy="525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DFCBAC0C-565A-9B94-A99A-DEC4B1465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44654"/>
              </p:ext>
            </p:extLst>
          </p:nvPr>
        </p:nvGraphicFramePr>
        <p:xfrm>
          <a:off x="10816768" y="2905496"/>
          <a:ext cx="198483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11">
                  <a:extLst>
                    <a:ext uri="{9D8B030D-6E8A-4147-A177-3AD203B41FA5}">
                      <a16:colId xmlns:a16="http://schemas.microsoft.com/office/drawing/2014/main" val="3361966232"/>
                    </a:ext>
                  </a:extLst>
                </a:gridCol>
                <a:gridCol w="1527521">
                  <a:extLst>
                    <a:ext uri="{9D8B030D-6E8A-4147-A177-3AD203B41FA5}">
                      <a16:colId xmlns:a16="http://schemas.microsoft.com/office/drawing/2014/main" val="2584981820"/>
                    </a:ext>
                  </a:extLst>
                </a:gridCol>
              </a:tblGrid>
              <a:tr h="388868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Lato" panose="020F0502020204030203" pitchFamily="34" charset="0"/>
                        </a:rPr>
                        <a:t>NECESIDAD DE V.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10206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FC8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FFC859"/>
                          </a:solidFill>
                          <a:latin typeface="Lato" panose="020F0502020204030203" pitchFamily="34" charset="0"/>
                        </a:rPr>
                        <a:t>VIVIENDA 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11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9BBB59"/>
                          </a:solidFill>
                          <a:latin typeface="Lato" panose="020F0502020204030203" pitchFamily="34" charset="0"/>
                        </a:rPr>
                        <a:t>OFERTA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3476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</a:rPr>
                        <a:t>VENTAS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06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20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21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22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23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57323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72752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8CAA-3CBD-18F9-3BB9-9376342B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3E1C1E-30C7-46C3-3DEB-F151B83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BB4123-623E-959C-229B-A242747F12B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D35147-99F5-A284-F290-FD43C85602C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CB2F9A-286A-F8C2-5E8A-73F4234C415A}"/>
              </a:ext>
            </a:extLst>
          </p:cNvPr>
          <p:cNvSpPr txBox="1"/>
          <p:nvPr/>
        </p:nvSpPr>
        <p:spPr bwMode="auto">
          <a:xfrm>
            <a:off x="10858670" y="4201655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72ABD-9B4B-22FE-968B-25811B960B95}"/>
              </a:ext>
            </a:extLst>
          </p:cNvPr>
          <p:cNvSpPr txBox="1"/>
          <p:nvPr/>
        </p:nvSpPr>
        <p:spPr bwMode="auto">
          <a:xfrm>
            <a:off x="10858670" y="5514757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E14ECD-01AB-9D4A-C01A-18DD068CA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5285"/>
              </p:ext>
            </p:extLst>
          </p:nvPr>
        </p:nvGraphicFramePr>
        <p:xfrm>
          <a:off x="95235" y="1175052"/>
          <a:ext cx="11840091" cy="605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118FF31-35F3-02C5-42CB-663975970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28111"/>
              </p:ext>
            </p:extLst>
          </p:nvPr>
        </p:nvGraphicFramePr>
        <p:xfrm>
          <a:off x="822080" y="4387911"/>
          <a:ext cx="11069052" cy="262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475ECA7-813F-5DEA-A0B4-8F31A59DD4FE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</p:spTree>
    <p:extLst>
      <p:ext uri="{BB962C8B-B14F-4D97-AF65-F5344CB8AC3E}">
        <p14:creationId xmlns:p14="http://schemas.microsoft.com/office/powerpoint/2010/main" val="327364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978A-D868-6142-5F68-4048EA4B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DEE099-597B-69E9-139F-94E5E3A3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B14AB-E4A5-6E73-116C-BA67A91E7E1C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71601F-37A5-B387-4EED-05047700441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A2DE1-ED43-AE92-70B3-86661F2BD946}"/>
              </a:ext>
            </a:extLst>
          </p:cNvPr>
          <p:cNvSpPr txBox="1"/>
          <p:nvPr/>
        </p:nvSpPr>
        <p:spPr bwMode="auto">
          <a:xfrm>
            <a:off x="10858670" y="4336407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693093-AC0E-CCE7-B9C5-121D99F0CB10}"/>
              </a:ext>
            </a:extLst>
          </p:cNvPr>
          <p:cNvSpPr txBox="1"/>
          <p:nvPr/>
        </p:nvSpPr>
        <p:spPr bwMode="auto">
          <a:xfrm>
            <a:off x="10858670" y="5071995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30C6FB-E2DC-8BAC-82F7-6DEA46F71F06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39192A-1CFD-A898-C8D2-43717B928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48948"/>
              </p:ext>
            </p:extLst>
          </p:nvPr>
        </p:nvGraphicFramePr>
        <p:xfrm>
          <a:off x="1" y="1300928"/>
          <a:ext cx="10993820" cy="593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CFC429-B163-AD05-E1F3-FBF875701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21111"/>
              </p:ext>
            </p:extLst>
          </p:nvPr>
        </p:nvGraphicFramePr>
        <p:xfrm>
          <a:off x="6670458" y="5857155"/>
          <a:ext cx="4323362" cy="90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1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86766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337DE0-FD6A-E5E6-558A-C985286BC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02128"/>
              </p:ext>
            </p:extLst>
          </p:nvPr>
        </p:nvGraphicFramePr>
        <p:xfrm>
          <a:off x="426579" y="1172857"/>
          <a:ext cx="11381458" cy="35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45855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A20600-5BC4-8D32-7474-E60E4AEB14D2}"/>
              </a:ext>
            </a:extLst>
          </p:cNvPr>
          <p:cNvSpPr txBox="1"/>
          <p:nvPr/>
        </p:nvSpPr>
        <p:spPr bwMode="auto">
          <a:xfrm>
            <a:off x="11215187" y="3099940"/>
            <a:ext cx="942310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</a:t>
            </a:r>
            <a:endParaRPr lang="es-ES_tradnl" b="1" dirty="0">
              <a:solidFill>
                <a:schemeClr val="tx2">
                  <a:lumMod val="20000"/>
                  <a:lumOff val="80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36438-E338-7268-A6B1-AC485707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42667-6D09-406B-A700-B3AC17A3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0EFD0-37E5-3B58-03B8-D383177ED07C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E864DF4-208E-A568-7D94-B92018BE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32377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92118"/>
              </p:ext>
            </p:extLst>
          </p:nvPr>
        </p:nvGraphicFramePr>
        <p:xfrm>
          <a:off x="909059" y="5072915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41251"/>
              </p:ext>
            </p:extLst>
          </p:nvPr>
        </p:nvGraphicFramePr>
        <p:xfrm>
          <a:off x="567588" y="1266262"/>
          <a:ext cx="3994887" cy="229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88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7409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(–)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6262390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13856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</a:t>
            </a:r>
            <a:r>
              <a:rPr lang="es-ES_tradnl" sz="2400" i="1" dirty="0" err="1">
                <a:solidFill>
                  <a:srgbClr val="FF0000"/>
                </a:solidFill>
                <a:latin typeface="Playfair Display" panose="00000500000000000000" pitchFamily="50" charset="0"/>
              </a:rPr>
              <a:t>trimestal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748863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VARACIÓN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53083"/>
              </p:ext>
            </p:extLst>
          </p:nvPr>
        </p:nvGraphicFramePr>
        <p:xfrm>
          <a:off x="6391" y="1195000"/>
          <a:ext cx="11994665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874956" y="589202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661854" y="5749547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804279" y="348013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855079" y="42354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630308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661854" y="3321371"/>
            <a:ext cx="12668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842379" y="46291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617608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849557" y="49847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604908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804279" y="257286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579508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45847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76263" y="3294432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328236" y="7266424"/>
            <a:ext cx="11111612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323995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29365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161760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323995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323995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29365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311082" y="5212216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140178</TotalTime>
  <Words>1458</Words>
  <Application>Microsoft Office PowerPoint</Application>
  <PresentationFormat>Personalizado</PresentationFormat>
  <Paragraphs>283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Gonzalez</cp:lastModifiedBy>
  <cp:revision>2329</cp:revision>
  <cp:lastPrinted>2025-10-07T17:43:26Z</cp:lastPrinted>
  <dcterms:created xsi:type="dcterms:W3CDTF">2020-07-27T22:31:02Z</dcterms:created>
  <dcterms:modified xsi:type="dcterms:W3CDTF">2025-10-07T19:07:45Z</dcterms:modified>
</cp:coreProperties>
</file>