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5341" r:id="rId2"/>
    <p:sldId id="6776" r:id="rId3"/>
    <p:sldId id="6785" r:id="rId4"/>
    <p:sldId id="6734" r:id="rId5"/>
    <p:sldId id="6780" r:id="rId6"/>
    <p:sldId id="6749" r:id="rId7"/>
    <p:sldId id="6751" r:id="rId8"/>
    <p:sldId id="6788" r:id="rId9"/>
    <p:sldId id="6789" r:id="rId10"/>
    <p:sldId id="6790" r:id="rId11"/>
    <p:sldId id="6792" r:id="rId12"/>
    <p:sldId id="6793" r:id="rId13"/>
    <p:sldId id="6786" r:id="rId14"/>
    <p:sldId id="6782" r:id="rId15"/>
    <p:sldId id="6783" r:id="rId16"/>
    <p:sldId id="6781" r:id="rId17"/>
    <p:sldId id="6737" r:id="rId18"/>
    <p:sldId id="6736" r:id="rId19"/>
    <p:sldId id="6784" r:id="rId20"/>
    <p:sldId id="6754" r:id="rId21"/>
    <p:sldId id="6755" r:id="rId22"/>
    <p:sldId id="6765" r:id="rId23"/>
    <p:sldId id="6756" r:id="rId24"/>
    <p:sldId id="6757" r:id="rId25"/>
    <p:sldId id="417" r:id="rId26"/>
    <p:sldId id="6766" r:id="rId27"/>
    <p:sldId id="5349" r:id="rId28"/>
    <p:sldId id="5354" r:id="rId29"/>
    <p:sldId id="6763" r:id="rId30"/>
    <p:sldId id="5205" r:id="rId3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5033"/>
    <a:srgbClr val="FF3300"/>
    <a:srgbClr val="A9D18E"/>
    <a:srgbClr val="00B050"/>
    <a:srgbClr val="FF2600"/>
    <a:srgbClr val="0C539D"/>
    <a:srgbClr val="FF85FF"/>
    <a:srgbClr val="FF2F92"/>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276C0-D95F-4872-B695-B9442BBDF0F1}" v="1027" dt="2025-05-06T18:55:50.41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68"/>
    <p:restoredTop sz="94599"/>
  </p:normalViewPr>
  <p:slideViewPr>
    <p:cSldViewPr snapToGrid="0">
      <p:cViewPr varScale="1">
        <p:scale>
          <a:sx n="57" d="100"/>
          <a:sy n="57" d="100"/>
        </p:scale>
        <p:origin x="472" y="26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o olaf gonzalez guzman" userId="fb64a47ee61ae747" providerId="LiveId" clId="{7A0276C0-D95F-4872-B695-B9442BBDF0F1}"/>
    <pc:docChg chg="undo redo custSel addSld delSld modSld sldOrd">
      <pc:chgData name="julio olaf gonzalez guzman" userId="fb64a47ee61ae747" providerId="LiveId" clId="{7A0276C0-D95F-4872-B695-B9442BBDF0F1}" dt="2025-05-06T18:56:13.540" v="10307" actId="6549"/>
      <pc:docMkLst>
        <pc:docMk/>
      </pc:docMkLst>
      <pc:sldChg chg="addSp delSp modSp del mod ord modAnim">
        <pc:chgData name="julio olaf gonzalez guzman" userId="fb64a47ee61ae747" providerId="LiveId" clId="{7A0276C0-D95F-4872-B695-B9442BBDF0F1}" dt="2025-05-05T22:29:02.643" v="7422" actId="47"/>
        <pc:sldMkLst>
          <pc:docMk/>
          <pc:sldMk cId="2785319511" sldId="370"/>
        </pc:sldMkLst>
        <pc:spChg chg="add mod">
          <ac:chgData name="julio olaf gonzalez guzman" userId="fb64a47ee61ae747" providerId="LiveId" clId="{7A0276C0-D95F-4872-B695-B9442BBDF0F1}" dt="2025-05-05T16:49:34.909" v="2731"/>
          <ac:spMkLst>
            <pc:docMk/>
            <pc:sldMk cId="2785319511" sldId="370"/>
            <ac:spMk id="10" creationId="{57082A21-71CE-2400-2654-E33DA875F1CA}"/>
          </ac:spMkLst>
        </pc:spChg>
        <pc:spChg chg="add mod">
          <ac:chgData name="julio olaf gonzalez guzman" userId="fb64a47ee61ae747" providerId="LiveId" clId="{7A0276C0-D95F-4872-B695-B9442BBDF0F1}" dt="2025-05-05T16:49:34.909" v="2731"/>
          <ac:spMkLst>
            <pc:docMk/>
            <pc:sldMk cId="2785319511" sldId="370"/>
            <ac:spMk id="11" creationId="{C8347B51-B4C3-6F63-C7E3-57204142BD2A}"/>
          </ac:spMkLst>
        </pc:spChg>
        <pc:spChg chg="add mod">
          <ac:chgData name="julio olaf gonzalez guzman" userId="fb64a47ee61ae747" providerId="LiveId" clId="{7A0276C0-D95F-4872-B695-B9442BBDF0F1}" dt="2025-05-05T16:49:34.909" v="2731"/>
          <ac:spMkLst>
            <pc:docMk/>
            <pc:sldMk cId="2785319511" sldId="370"/>
            <ac:spMk id="12" creationId="{7062D806-8547-C45E-DF9E-DC37BDBAE064}"/>
          </ac:spMkLst>
        </pc:spChg>
        <pc:spChg chg="add mod">
          <ac:chgData name="julio olaf gonzalez guzman" userId="fb64a47ee61ae747" providerId="LiveId" clId="{7A0276C0-D95F-4872-B695-B9442BBDF0F1}" dt="2025-05-05T16:49:34.909" v="2731"/>
          <ac:spMkLst>
            <pc:docMk/>
            <pc:sldMk cId="2785319511" sldId="370"/>
            <ac:spMk id="13" creationId="{77F75EEA-E4FC-E3C9-E2EA-72D6DF20407B}"/>
          </ac:spMkLst>
        </pc:spChg>
        <pc:spChg chg="add mod">
          <ac:chgData name="julio olaf gonzalez guzman" userId="fb64a47ee61ae747" providerId="LiveId" clId="{7A0276C0-D95F-4872-B695-B9442BBDF0F1}" dt="2025-05-05T16:49:45.998" v="2737"/>
          <ac:spMkLst>
            <pc:docMk/>
            <pc:sldMk cId="2785319511" sldId="370"/>
            <ac:spMk id="14" creationId="{57082A21-71CE-2400-2654-E33DA875F1CA}"/>
          </ac:spMkLst>
        </pc:spChg>
        <pc:spChg chg="add mod">
          <ac:chgData name="julio olaf gonzalez guzman" userId="fb64a47ee61ae747" providerId="LiveId" clId="{7A0276C0-D95F-4872-B695-B9442BBDF0F1}" dt="2025-05-05T16:49:45.998" v="2737"/>
          <ac:spMkLst>
            <pc:docMk/>
            <pc:sldMk cId="2785319511" sldId="370"/>
            <ac:spMk id="15" creationId="{C8347B51-B4C3-6F63-C7E3-57204142BD2A}"/>
          </ac:spMkLst>
        </pc:spChg>
        <pc:spChg chg="add mod">
          <ac:chgData name="julio olaf gonzalez guzman" userId="fb64a47ee61ae747" providerId="LiveId" clId="{7A0276C0-D95F-4872-B695-B9442BBDF0F1}" dt="2025-05-05T16:49:45.998" v="2737"/>
          <ac:spMkLst>
            <pc:docMk/>
            <pc:sldMk cId="2785319511" sldId="370"/>
            <ac:spMk id="16" creationId="{7062D806-8547-C45E-DF9E-DC37BDBAE064}"/>
          </ac:spMkLst>
        </pc:spChg>
        <pc:spChg chg="add mod">
          <ac:chgData name="julio olaf gonzalez guzman" userId="fb64a47ee61ae747" providerId="LiveId" clId="{7A0276C0-D95F-4872-B695-B9442BBDF0F1}" dt="2025-05-05T16:49:45.998" v="2737"/>
          <ac:spMkLst>
            <pc:docMk/>
            <pc:sldMk cId="2785319511" sldId="370"/>
            <ac:spMk id="17" creationId="{77F75EEA-E4FC-E3C9-E2EA-72D6DF20407B}"/>
          </ac:spMkLst>
        </pc:spChg>
        <pc:spChg chg="add mod">
          <ac:chgData name="julio olaf gonzalez guzman" userId="fb64a47ee61ae747" providerId="LiveId" clId="{7A0276C0-D95F-4872-B695-B9442BBDF0F1}" dt="2025-05-05T16:51:26.549" v="2738"/>
          <ac:spMkLst>
            <pc:docMk/>
            <pc:sldMk cId="2785319511" sldId="370"/>
            <ac:spMk id="19" creationId="{93DCBE49-D707-EA32-8453-C891D84653E7}"/>
          </ac:spMkLst>
        </pc:spChg>
        <pc:spChg chg="add mod">
          <ac:chgData name="julio olaf gonzalez guzman" userId="fb64a47ee61ae747" providerId="LiveId" clId="{7A0276C0-D95F-4872-B695-B9442BBDF0F1}" dt="2025-05-05T16:51:26.549" v="2738"/>
          <ac:spMkLst>
            <pc:docMk/>
            <pc:sldMk cId="2785319511" sldId="370"/>
            <ac:spMk id="22" creationId="{20385068-B574-C152-70E1-6B64E2F120BE}"/>
          </ac:spMkLst>
        </pc:spChg>
        <pc:spChg chg="add mod">
          <ac:chgData name="julio olaf gonzalez guzman" userId="fb64a47ee61ae747" providerId="LiveId" clId="{7A0276C0-D95F-4872-B695-B9442BBDF0F1}" dt="2025-05-05T16:51:26.549" v="2738"/>
          <ac:spMkLst>
            <pc:docMk/>
            <pc:sldMk cId="2785319511" sldId="370"/>
            <ac:spMk id="23" creationId="{968A9BC6-B398-F2FA-B707-445327D63862}"/>
          </ac:spMkLst>
        </pc:spChg>
        <pc:spChg chg="add mod">
          <ac:chgData name="julio olaf gonzalez guzman" userId="fb64a47ee61ae747" providerId="LiveId" clId="{7A0276C0-D95F-4872-B695-B9442BBDF0F1}" dt="2025-05-05T16:51:26.549" v="2738"/>
          <ac:spMkLst>
            <pc:docMk/>
            <pc:sldMk cId="2785319511" sldId="370"/>
            <ac:spMk id="24" creationId="{4D4942DB-2104-1FE4-08C5-CAFA44D61E24}"/>
          </ac:spMkLst>
        </pc:spChg>
        <pc:spChg chg="add mod">
          <ac:chgData name="julio olaf gonzalez guzman" userId="fb64a47ee61ae747" providerId="LiveId" clId="{7A0276C0-D95F-4872-B695-B9442BBDF0F1}" dt="2025-05-05T16:51:26.549" v="2738"/>
          <ac:spMkLst>
            <pc:docMk/>
            <pc:sldMk cId="2785319511" sldId="370"/>
            <ac:spMk id="25" creationId="{7EE4617B-EE6B-F02C-7D3C-27E5244F7E23}"/>
          </ac:spMkLst>
        </pc:spChg>
        <pc:spChg chg="add mod">
          <ac:chgData name="julio olaf gonzalez guzman" userId="fb64a47ee61ae747" providerId="LiveId" clId="{7A0276C0-D95F-4872-B695-B9442BBDF0F1}" dt="2025-05-05T16:51:26.549" v="2738"/>
          <ac:spMkLst>
            <pc:docMk/>
            <pc:sldMk cId="2785319511" sldId="370"/>
            <ac:spMk id="26" creationId="{F579B4F9-6A1E-F55F-16BE-DA98C9C71A89}"/>
          </ac:spMkLst>
        </pc:spChg>
        <pc:spChg chg="add mod">
          <ac:chgData name="julio olaf gonzalez guzman" userId="fb64a47ee61ae747" providerId="LiveId" clId="{7A0276C0-D95F-4872-B695-B9442BBDF0F1}" dt="2025-05-05T16:51:26.549" v="2738"/>
          <ac:spMkLst>
            <pc:docMk/>
            <pc:sldMk cId="2785319511" sldId="370"/>
            <ac:spMk id="27" creationId="{E98BB0AE-09BF-A31D-365C-A5F105B08841}"/>
          </ac:spMkLst>
        </pc:spChg>
        <pc:spChg chg="add mod">
          <ac:chgData name="julio olaf gonzalez guzman" userId="fb64a47ee61ae747" providerId="LiveId" clId="{7A0276C0-D95F-4872-B695-B9442BBDF0F1}" dt="2025-05-05T16:51:26.549" v="2738"/>
          <ac:spMkLst>
            <pc:docMk/>
            <pc:sldMk cId="2785319511" sldId="370"/>
            <ac:spMk id="28" creationId="{BD9E5575-846B-FF89-702E-CB7F5CE89086}"/>
          </ac:spMkLst>
        </pc:spChg>
        <pc:spChg chg="add mod">
          <ac:chgData name="julio olaf gonzalez guzman" userId="fb64a47ee61ae747" providerId="LiveId" clId="{7A0276C0-D95F-4872-B695-B9442BBDF0F1}" dt="2025-05-05T16:51:26.549" v="2738"/>
          <ac:spMkLst>
            <pc:docMk/>
            <pc:sldMk cId="2785319511" sldId="370"/>
            <ac:spMk id="29" creationId="{73CB5E25-28AB-34FA-8938-89B90C5909E2}"/>
          </ac:spMkLst>
        </pc:spChg>
        <pc:spChg chg="add mod">
          <ac:chgData name="julio olaf gonzalez guzman" userId="fb64a47ee61ae747" providerId="LiveId" clId="{7A0276C0-D95F-4872-B695-B9442BBDF0F1}" dt="2025-05-05T16:51:26.549" v="2738"/>
          <ac:spMkLst>
            <pc:docMk/>
            <pc:sldMk cId="2785319511" sldId="370"/>
            <ac:spMk id="30" creationId="{3C36F153-1C5B-B242-BB30-CC2C79AB12B3}"/>
          </ac:spMkLst>
        </pc:spChg>
        <pc:spChg chg="add mod">
          <ac:chgData name="julio olaf gonzalez guzman" userId="fb64a47ee61ae747" providerId="LiveId" clId="{7A0276C0-D95F-4872-B695-B9442BBDF0F1}" dt="2025-05-05T16:52:07.193" v="2908" actId="1076"/>
          <ac:spMkLst>
            <pc:docMk/>
            <pc:sldMk cId="2785319511" sldId="370"/>
            <ac:spMk id="34" creationId="{3C931805-9508-7814-7C00-CEB1D222DCC1}"/>
          </ac:spMkLst>
        </pc:spChg>
        <pc:spChg chg="add mod">
          <ac:chgData name="julio olaf gonzalez guzman" userId="fb64a47ee61ae747" providerId="LiveId" clId="{7A0276C0-D95F-4872-B695-B9442BBDF0F1}" dt="2025-05-05T16:52:14.158" v="2925" actId="20577"/>
          <ac:spMkLst>
            <pc:docMk/>
            <pc:sldMk cId="2785319511" sldId="370"/>
            <ac:spMk id="35" creationId="{47EF221C-4090-2F34-281C-C76BF52F62BF}"/>
          </ac:spMkLst>
        </pc:spChg>
        <pc:spChg chg="add mod">
          <ac:chgData name="julio olaf gonzalez guzman" userId="fb64a47ee61ae747" providerId="LiveId" clId="{7A0276C0-D95F-4872-B695-B9442BBDF0F1}" dt="2025-05-05T16:52:18.046" v="2929" actId="20577"/>
          <ac:spMkLst>
            <pc:docMk/>
            <pc:sldMk cId="2785319511" sldId="370"/>
            <ac:spMk id="36" creationId="{939C08AC-2699-BA26-DC53-791A6C785EDB}"/>
          </ac:spMkLst>
        </pc:spChg>
        <pc:spChg chg="add mod">
          <ac:chgData name="julio olaf gonzalez guzman" userId="fb64a47ee61ae747" providerId="LiveId" clId="{7A0276C0-D95F-4872-B695-B9442BBDF0F1}" dt="2025-05-05T16:51:57.926" v="2907" actId="1036"/>
          <ac:spMkLst>
            <pc:docMk/>
            <pc:sldMk cId="2785319511" sldId="370"/>
            <ac:spMk id="37" creationId="{5D8AA8CE-166B-768B-08C3-C40F3669F26D}"/>
          </ac:spMkLst>
        </pc:spChg>
        <pc:spChg chg="add del mod">
          <ac:chgData name="julio olaf gonzalez guzman" userId="fb64a47ee61ae747" providerId="LiveId" clId="{7A0276C0-D95F-4872-B695-B9442BBDF0F1}" dt="2025-05-05T16:54:03.060" v="3264" actId="478"/>
          <ac:spMkLst>
            <pc:docMk/>
            <pc:sldMk cId="2785319511" sldId="370"/>
            <ac:spMk id="38" creationId="{97EC9198-8B1B-A151-416E-21BF77985EF2}"/>
          </ac:spMkLst>
        </pc:spChg>
        <pc:spChg chg="add del mod">
          <ac:chgData name="julio olaf gonzalez guzman" userId="fb64a47ee61ae747" providerId="LiveId" clId="{7A0276C0-D95F-4872-B695-B9442BBDF0F1}" dt="2025-05-05T16:54:07.212" v="3265" actId="478"/>
          <ac:spMkLst>
            <pc:docMk/>
            <pc:sldMk cId="2785319511" sldId="370"/>
            <ac:spMk id="39" creationId="{9B175CEC-6F13-6D1F-8F7B-1E7C504E863C}"/>
          </ac:spMkLst>
        </pc:spChg>
        <pc:spChg chg="add del mod">
          <ac:chgData name="julio olaf gonzalez guzman" userId="fb64a47ee61ae747" providerId="LiveId" clId="{7A0276C0-D95F-4872-B695-B9442BBDF0F1}" dt="2025-05-05T16:54:07.212" v="3265" actId="478"/>
          <ac:spMkLst>
            <pc:docMk/>
            <pc:sldMk cId="2785319511" sldId="370"/>
            <ac:spMk id="40" creationId="{C385DEFB-8C9A-7FD8-CCAA-C51BBF4597EC}"/>
          </ac:spMkLst>
        </pc:spChg>
        <pc:spChg chg="add del mod">
          <ac:chgData name="julio olaf gonzalez guzman" userId="fb64a47ee61ae747" providerId="LiveId" clId="{7A0276C0-D95F-4872-B695-B9442BBDF0F1}" dt="2025-05-05T16:54:07.212" v="3265" actId="478"/>
          <ac:spMkLst>
            <pc:docMk/>
            <pc:sldMk cId="2785319511" sldId="370"/>
            <ac:spMk id="41" creationId="{0D0C3A69-BA51-056C-DBED-5F250DE76230}"/>
          </ac:spMkLst>
        </pc:spChg>
        <pc:spChg chg="add del mod">
          <ac:chgData name="julio olaf gonzalez guzman" userId="fb64a47ee61ae747" providerId="LiveId" clId="{7A0276C0-D95F-4872-B695-B9442BBDF0F1}" dt="2025-05-05T16:54:09.563" v="3266" actId="478"/>
          <ac:spMkLst>
            <pc:docMk/>
            <pc:sldMk cId="2785319511" sldId="370"/>
            <ac:spMk id="42" creationId="{F6E0DF0F-4DDE-E16A-65A8-1F2D03966B1F}"/>
          </ac:spMkLst>
        </pc:spChg>
        <pc:spChg chg="add del mod">
          <ac:chgData name="julio olaf gonzalez guzman" userId="fb64a47ee61ae747" providerId="LiveId" clId="{7A0276C0-D95F-4872-B695-B9442BBDF0F1}" dt="2025-05-05T16:54:07.212" v="3265" actId="478"/>
          <ac:spMkLst>
            <pc:docMk/>
            <pc:sldMk cId="2785319511" sldId="370"/>
            <ac:spMk id="43" creationId="{5EB1C150-D393-A4BC-6C32-058212F2D405}"/>
          </ac:spMkLst>
        </pc:spChg>
        <pc:spChg chg="add del mod">
          <ac:chgData name="julio olaf gonzalez guzman" userId="fb64a47ee61ae747" providerId="LiveId" clId="{7A0276C0-D95F-4872-B695-B9442BBDF0F1}" dt="2025-05-05T16:54:07.212" v="3265" actId="478"/>
          <ac:spMkLst>
            <pc:docMk/>
            <pc:sldMk cId="2785319511" sldId="370"/>
            <ac:spMk id="44" creationId="{D565E99D-55EA-BF15-0EA2-A2550FEA3914}"/>
          </ac:spMkLst>
        </pc:spChg>
        <pc:spChg chg="add del mod">
          <ac:chgData name="julio olaf gonzalez guzman" userId="fb64a47ee61ae747" providerId="LiveId" clId="{7A0276C0-D95F-4872-B695-B9442BBDF0F1}" dt="2025-05-05T16:54:07.212" v="3265" actId="478"/>
          <ac:spMkLst>
            <pc:docMk/>
            <pc:sldMk cId="2785319511" sldId="370"/>
            <ac:spMk id="45" creationId="{97FA6981-740A-6072-18EB-7EC89ABD08BC}"/>
          </ac:spMkLst>
        </pc:spChg>
        <pc:spChg chg="add mod">
          <ac:chgData name="julio olaf gonzalez guzman" userId="fb64a47ee61ae747" providerId="LiveId" clId="{7A0276C0-D95F-4872-B695-B9442BBDF0F1}" dt="2025-05-05T16:54:43.257" v="3272" actId="571"/>
          <ac:spMkLst>
            <pc:docMk/>
            <pc:sldMk cId="2785319511" sldId="370"/>
            <ac:spMk id="46" creationId="{20B7E490-983E-DB83-69B6-C13D452121C1}"/>
          </ac:spMkLst>
        </pc:spChg>
        <pc:spChg chg="del mod">
          <ac:chgData name="julio olaf gonzalez guzman" userId="fb64a47ee61ae747" providerId="LiveId" clId="{7A0276C0-D95F-4872-B695-B9442BBDF0F1}" dt="2025-05-05T16:42:46.301" v="2670" actId="478"/>
          <ac:spMkLst>
            <pc:docMk/>
            <pc:sldMk cId="2785319511" sldId="370"/>
            <ac:spMk id="194" creationId="{942A7D63-67A9-E111-AD6E-9BB4544DE052}"/>
          </ac:spMkLst>
        </pc:spChg>
        <pc:spChg chg="del">
          <ac:chgData name="julio olaf gonzalez guzman" userId="fb64a47ee61ae747" providerId="LiveId" clId="{7A0276C0-D95F-4872-B695-B9442BBDF0F1}" dt="2025-05-05T16:42:49.837" v="2671" actId="478"/>
          <ac:spMkLst>
            <pc:docMk/>
            <pc:sldMk cId="2785319511" sldId="370"/>
            <ac:spMk id="195" creationId="{C53ACD7F-C8CC-B358-CE2E-0F11A36F59DF}"/>
          </ac:spMkLst>
        </pc:spChg>
        <pc:spChg chg="del mod">
          <ac:chgData name="julio olaf gonzalez guzman" userId="fb64a47ee61ae747" providerId="LiveId" clId="{7A0276C0-D95F-4872-B695-B9442BBDF0F1}" dt="2025-05-05T16:42:49.837" v="2671" actId="478"/>
          <ac:spMkLst>
            <pc:docMk/>
            <pc:sldMk cId="2785319511" sldId="370"/>
            <ac:spMk id="196" creationId="{20941D4A-4156-FDA1-44FF-2472C03C5100}"/>
          </ac:spMkLst>
        </pc:spChg>
        <pc:spChg chg="del mod">
          <ac:chgData name="julio olaf gonzalez guzman" userId="fb64a47ee61ae747" providerId="LiveId" clId="{7A0276C0-D95F-4872-B695-B9442BBDF0F1}" dt="2025-05-05T16:42:49.837" v="2671" actId="478"/>
          <ac:spMkLst>
            <pc:docMk/>
            <pc:sldMk cId="2785319511" sldId="370"/>
            <ac:spMk id="197" creationId="{029C10DF-F9F3-6092-0EA5-4220F1BC45A6}"/>
          </ac:spMkLst>
        </pc:spChg>
        <pc:spChg chg="del mod">
          <ac:chgData name="julio olaf gonzalez guzman" userId="fb64a47ee61ae747" providerId="LiveId" clId="{7A0276C0-D95F-4872-B695-B9442BBDF0F1}" dt="2025-05-05T16:42:49.837" v="2671" actId="478"/>
          <ac:spMkLst>
            <pc:docMk/>
            <pc:sldMk cId="2785319511" sldId="370"/>
            <ac:spMk id="199" creationId="{64079355-9D2E-1336-792C-8032F16A52AD}"/>
          </ac:spMkLst>
        </pc:spChg>
        <pc:spChg chg="add del mod">
          <ac:chgData name="julio olaf gonzalez guzman" userId="fb64a47ee61ae747" providerId="LiveId" clId="{7A0276C0-D95F-4872-B695-B9442BBDF0F1}" dt="2025-05-05T16:42:49.837" v="2671" actId="478"/>
          <ac:spMkLst>
            <pc:docMk/>
            <pc:sldMk cId="2785319511" sldId="370"/>
            <ac:spMk id="202" creationId="{25EC91BF-9EF6-6777-CBB2-FB0785803838}"/>
          </ac:spMkLst>
        </pc:spChg>
        <pc:spChg chg="del mod">
          <ac:chgData name="julio olaf gonzalez guzman" userId="fb64a47ee61ae747" providerId="LiveId" clId="{7A0276C0-D95F-4872-B695-B9442BBDF0F1}" dt="2025-05-05T16:42:49.837" v="2671" actId="478"/>
          <ac:spMkLst>
            <pc:docMk/>
            <pc:sldMk cId="2785319511" sldId="370"/>
            <ac:spMk id="203" creationId="{DBE5403A-2AA8-FA62-9AE4-5534189738C5}"/>
          </ac:spMkLst>
        </pc:spChg>
        <pc:spChg chg="del mod">
          <ac:chgData name="julio olaf gonzalez guzman" userId="fb64a47ee61ae747" providerId="LiveId" clId="{7A0276C0-D95F-4872-B695-B9442BBDF0F1}" dt="2025-05-05T16:42:49.837" v="2671" actId="478"/>
          <ac:spMkLst>
            <pc:docMk/>
            <pc:sldMk cId="2785319511" sldId="370"/>
            <ac:spMk id="209" creationId="{C286297E-9651-0F92-1CA9-9C60263F41B5}"/>
          </ac:spMkLst>
        </pc:spChg>
        <pc:spChg chg="del mod">
          <ac:chgData name="julio olaf gonzalez guzman" userId="fb64a47ee61ae747" providerId="LiveId" clId="{7A0276C0-D95F-4872-B695-B9442BBDF0F1}" dt="2025-05-05T16:42:49.837" v="2671" actId="478"/>
          <ac:spMkLst>
            <pc:docMk/>
            <pc:sldMk cId="2785319511" sldId="370"/>
            <ac:spMk id="230" creationId="{E6CE4046-08B8-0110-FC24-B99FC7F47ACE}"/>
          </ac:spMkLst>
        </pc:spChg>
        <pc:spChg chg="del mod">
          <ac:chgData name="julio olaf gonzalez guzman" userId="fb64a47ee61ae747" providerId="LiveId" clId="{7A0276C0-D95F-4872-B695-B9442BBDF0F1}" dt="2025-05-05T16:42:49.837" v="2671" actId="478"/>
          <ac:spMkLst>
            <pc:docMk/>
            <pc:sldMk cId="2785319511" sldId="370"/>
            <ac:spMk id="231" creationId="{E60A5D0B-C833-A41B-1DAC-8B40BE6B8A30}"/>
          </ac:spMkLst>
        </pc:spChg>
        <pc:spChg chg="del mod">
          <ac:chgData name="julio olaf gonzalez guzman" userId="fb64a47ee61ae747" providerId="LiveId" clId="{7A0276C0-D95F-4872-B695-B9442BBDF0F1}" dt="2025-05-05T16:42:49.837" v="2671" actId="478"/>
          <ac:spMkLst>
            <pc:docMk/>
            <pc:sldMk cId="2785319511" sldId="370"/>
            <ac:spMk id="232" creationId="{1AF2F221-81C5-0FBE-61D5-C118EC3509B3}"/>
          </ac:spMkLst>
        </pc:spChg>
        <pc:picChg chg="add mod">
          <ac:chgData name="julio olaf gonzalez guzman" userId="fb64a47ee61ae747" providerId="LiveId" clId="{7A0276C0-D95F-4872-B695-B9442BBDF0F1}" dt="2025-05-05T16:43:15.509" v="2677" actId="1076"/>
          <ac:picMkLst>
            <pc:docMk/>
            <pc:sldMk cId="2785319511" sldId="370"/>
            <ac:picMk id="4" creationId="{B61BBEE4-85AD-51A5-DEA0-5F0493638327}"/>
          </ac:picMkLst>
        </pc:picChg>
        <pc:picChg chg="add mod modCrop">
          <ac:chgData name="julio olaf gonzalez guzman" userId="fb64a47ee61ae747" providerId="LiveId" clId="{7A0276C0-D95F-4872-B695-B9442BBDF0F1}" dt="2025-05-05T16:56:00.282" v="3286" actId="1076"/>
          <ac:picMkLst>
            <pc:docMk/>
            <pc:sldMk cId="2785319511" sldId="370"/>
            <ac:picMk id="6" creationId="{6D2D093D-D785-92BF-D372-DC427013EE93}"/>
          </ac:picMkLst>
        </pc:picChg>
        <pc:picChg chg="add mod">
          <ac:chgData name="julio olaf gonzalez guzman" userId="fb64a47ee61ae747" providerId="LiveId" clId="{7A0276C0-D95F-4872-B695-B9442BBDF0F1}" dt="2025-05-05T19:04:46.283" v="5212" actId="1076"/>
          <ac:picMkLst>
            <pc:docMk/>
            <pc:sldMk cId="2785319511" sldId="370"/>
            <ac:picMk id="8" creationId="{816D5A67-E586-741A-A14F-73C1EB42DCBF}"/>
          </ac:picMkLst>
        </pc:picChg>
        <pc:picChg chg="add mod">
          <ac:chgData name="julio olaf gonzalez guzman" userId="fb64a47ee61ae747" providerId="LiveId" clId="{7A0276C0-D95F-4872-B695-B9442BBDF0F1}" dt="2025-05-05T16:48:37.588" v="2719" actId="14100"/>
          <ac:picMkLst>
            <pc:docMk/>
            <pc:sldMk cId="2785319511" sldId="370"/>
            <ac:picMk id="9" creationId="{315D9843-DCDC-B666-1BDE-6FA68CB0E2EE}"/>
          </ac:picMkLst>
        </pc:picChg>
      </pc:sldChg>
      <pc:sldChg chg="del">
        <pc:chgData name="julio olaf gonzalez guzman" userId="fb64a47ee61ae747" providerId="LiveId" clId="{7A0276C0-D95F-4872-B695-B9442BBDF0F1}" dt="2025-05-03T16:34:14.411" v="2066" actId="47"/>
        <pc:sldMkLst>
          <pc:docMk/>
          <pc:sldMk cId="2235116716" sldId="374"/>
        </pc:sldMkLst>
      </pc:sldChg>
      <pc:sldChg chg="del">
        <pc:chgData name="julio olaf gonzalez guzman" userId="fb64a47ee61ae747" providerId="LiveId" clId="{7A0276C0-D95F-4872-B695-B9442BBDF0F1}" dt="2025-05-03T16:34:28.615" v="2081" actId="47"/>
        <pc:sldMkLst>
          <pc:docMk/>
          <pc:sldMk cId="1845228289" sldId="386"/>
        </pc:sldMkLst>
      </pc:sldChg>
      <pc:sldChg chg="del">
        <pc:chgData name="julio olaf gonzalez guzman" userId="fb64a47ee61ae747" providerId="LiveId" clId="{7A0276C0-D95F-4872-B695-B9442BBDF0F1}" dt="2025-05-03T16:34:42.954" v="2085" actId="47"/>
        <pc:sldMkLst>
          <pc:docMk/>
          <pc:sldMk cId="1540476488" sldId="391"/>
        </pc:sldMkLst>
      </pc:sldChg>
      <pc:sldChg chg="del">
        <pc:chgData name="julio olaf gonzalez guzman" userId="fb64a47ee61ae747" providerId="LiveId" clId="{7A0276C0-D95F-4872-B695-B9442BBDF0F1}" dt="2025-05-03T17:04:17.554" v="2605" actId="47"/>
        <pc:sldMkLst>
          <pc:docMk/>
          <pc:sldMk cId="1364138550" sldId="392"/>
        </pc:sldMkLst>
      </pc:sldChg>
      <pc:sldChg chg="del">
        <pc:chgData name="julio olaf gonzalez guzman" userId="fb64a47ee61ae747" providerId="LiveId" clId="{7A0276C0-D95F-4872-B695-B9442BBDF0F1}" dt="2025-05-03T16:34:07.885" v="2058" actId="47"/>
        <pc:sldMkLst>
          <pc:docMk/>
          <pc:sldMk cId="1725858445" sldId="397"/>
        </pc:sldMkLst>
      </pc:sldChg>
      <pc:sldChg chg="delSp modSp del mod">
        <pc:chgData name="julio olaf gonzalez guzman" userId="fb64a47ee61ae747" providerId="LiveId" clId="{7A0276C0-D95F-4872-B695-B9442BBDF0F1}" dt="2025-05-03T15:58:17.958" v="758" actId="47"/>
        <pc:sldMkLst>
          <pc:docMk/>
          <pc:sldMk cId="137965443" sldId="398"/>
        </pc:sldMkLst>
      </pc:sldChg>
      <pc:sldChg chg="del">
        <pc:chgData name="julio olaf gonzalez guzman" userId="fb64a47ee61ae747" providerId="LiveId" clId="{7A0276C0-D95F-4872-B695-B9442BBDF0F1}" dt="2025-05-03T16:34:42.301" v="2084" actId="47"/>
        <pc:sldMkLst>
          <pc:docMk/>
          <pc:sldMk cId="3450649823" sldId="404"/>
        </pc:sldMkLst>
      </pc:sldChg>
      <pc:sldChg chg="modSp add del mod">
        <pc:chgData name="julio olaf gonzalez guzman" userId="fb64a47ee61ae747" providerId="LiveId" clId="{7A0276C0-D95F-4872-B695-B9442BBDF0F1}" dt="2025-05-03T16:34:43.978" v="2086" actId="47"/>
        <pc:sldMkLst>
          <pc:docMk/>
          <pc:sldMk cId="3421265169" sldId="405"/>
        </pc:sldMkLst>
      </pc:sldChg>
      <pc:sldChg chg="del">
        <pc:chgData name="julio olaf gonzalez guzman" userId="fb64a47ee61ae747" providerId="LiveId" clId="{7A0276C0-D95F-4872-B695-B9442BBDF0F1}" dt="2025-05-03T16:34:16.039" v="2068" actId="47"/>
        <pc:sldMkLst>
          <pc:docMk/>
          <pc:sldMk cId="2891313882" sldId="412"/>
        </pc:sldMkLst>
      </pc:sldChg>
      <pc:sldChg chg="modSp mod">
        <pc:chgData name="julio olaf gonzalez guzman" userId="fb64a47ee61ae747" providerId="LiveId" clId="{7A0276C0-D95F-4872-B695-B9442BBDF0F1}" dt="2025-05-06T18:45:57.688" v="10285" actId="1076"/>
        <pc:sldMkLst>
          <pc:docMk/>
          <pc:sldMk cId="3884579878" sldId="417"/>
        </pc:sldMkLst>
        <pc:spChg chg="mod">
          <ac:chgData name="julio olaf gonzalez guzman" userId="fb64a47ee61ae747" providerId="LiveId" clId="{7A0276C0-D95F-4872-B695-B9442BBDF0F1}" dt="2025-05-06T17:53:44.799" v="9814" actId="20577"/>
          <ac:spMkLst>
            <pc:docMk/>
            <pc:sldMk cId="3884579878" sldId="417"/>
            <ac:spMk id="2" creationId="{3D57AC2E-B518-226D-DDEC-0DE38DF9D8ED}"/>
          </ac:spMkLst>
        </pc:spChg>
        <pc:spChg chg="mod">
          <ac:chgData name="julio olaf gonzalez guzman" userId="fb64a47ee61ae747" providerId="LiveId" clId="{7A0276C0-D95F-4872-B695-B9442BBDF0F1}" dt="2025-05-06T18:45:57.688" v="10285" actId="1076"/>
          <ac:spMkLst>
            <pc:docMk/>
            <pc:sldMk cId="3884579878" sldId="417"/>
            <ac:spMk id="3" creationId="{56119F14-1543-5C7D-58E5-C0BEED4F8147}"/>
          </ac:spMkLst>
        </pc:spChg>
      </pc:sldChg>
      <pc:sldChg chg="del">
        <pc:chgData name="julio olaf gonzalez guzman" userId="fb64a47ee61ae747" providerId="LiveId" clId="{7A0276C0-D95F-4872-B695-B9442BBDF0F1}" dt="2025-05-03T16:34:09.255" v="2060" actId="47"/>
        <pc:sldMkLst>
          <pc:docMk/>
          <pc:sldMk cId="3398592571" sldId="419"/>
        </pc:sldMkLst>
      </pc:sldChg>
      <pc:sldChg chg="del">
        <pc:chgData name="julio olaf gonzalez guzman" userId="fb64a47ee61ae747" providerId="LiveId" clId="{7A0276C0-D95F-4872-B695-B9442BBDF0F1}" dt="2025-05-03T16:34:26.305" v="2078" actId="47"/>
        <pc:sldMkLst>
          <pc:docMk/>
          <pc:sldMk cId="430137291" sldId="420"/>
        </pc:sldMkLst>
      </pc:sldChg>
      <pc:sldChg chg="del">
        <pc:chgData name="julio olaf gonzalez guzman" userId="fb64a47ee61ae747" providerId="LiveId" clId="{7A0276C0-D95F-4872-B695-B9442BBDF0F1}" dt="2025-05-03T16:34:10.077" v="2061" actId="47"/>
        <pc:sldMkLst>
          <pc:docMk/>
          <pc:sldMk cId="609468527" sldId="421"/>
        </pc:sldMkLst>
      </pc:sldChg>
      <pc:sldChg chg="del">
        <pc:chgData name="julio olaf gonzalez guzman" userId="fb64a47ee61ae747" providerId="LiveId" clId="{7A0276C0-D95F-4872-B695-B9442BBDF0F1}" dt="2025-05-03T16:34:17.936" v="2071" actId="47"/>
        <pc:sldMkLst>
          <pc:docMk/>
          <pc:sldMk cId="1991724909" sldId="422"/>
        </pc:sldMkLst>
      </pc:sldChg>
      <pc:sldChg chg="del">
        <pc:chgData name="julio olaf gonzalez guzman" userId="fb64a47ee61ae747" providerId="LiveId" clId="{7A0276C0-D95F-4872-B695-B9442BBDF0F1}" dt="2025-05-03T16:34:22.870" v="2075" actId="47"/>
        <pc:sldMkLst>
          <pc:docMk/>
          <pc:sldMk cId="3179385196" sldId="423"/>
        </pc:sldMkLst>
      </pc:sldChg>
      <pc:sldChg chg="add del">
        <pc:chgData name="julio olaf gonzalez guzman" userId="fb64a47ee61ae747" providerId="LiveId" clId="{7A0276C0-D95F-4872-B695-B9442BBDF0F1}" dt="2025-05-03T17:04:14.341" v="2604" actId="47"/>
        <pc:sldMkLst>
          <pc:docMk/>
          <pc:sldMk cId="3052681259" sldId="424"/>
        </pc:sldMkLst>
      </pc:sldChg>
      <pc:sldChg chg="del">
        <pc:chgData name="julio olaf gonzalez guzman" userId="fb64a47ee61ae747" providerId="LiveId" clId="{7A0276C0-D95F-4872-B695-B9442BBDF0F1}" dt="2025-05-03T16:34:25.437" v="2077" actId="47"/>
        <pc:sldMkLst>
          <pc:docMk/>
          <pc:sldMk cId="1599712076" sldId="425"/>
        </pc:sldMkLst>
      </pc:sldChg>
      <pc:sldChg chg="del">
        <pc:chgData name="julio olaf gonzalez guzman" userId="fb64a47ee61ae747" providerId="LiveId" clId="{7A0276C0-D95F-4872-B695-B9442BBDF0F1}" dt="2025-05-03T16:34:26.988" v="2079" actId="47"/>
        <pc:sldMkLst>
          <pc:docMk/>
          <pc:sldMk cId="432872309" sldId="426"/>
        </pc:sldMkLst>
      </pc:sldChg>
      <pc:sldChg chg="del">
        <pc:chgData name="julio olaf gonzalez guzman" userId="fb64a47ee61ae747" providerId="LiveId" clId="{7A0276C0-D95F-4872-B695-B9442BBDF0F1}" dt="2025-05-03T16:34:27.769" v="2080" actId="47"/>
        <pc:sldMkLst>
          <pc:docMk/>
          <pc:sldMk cId="2092068435" sldId="427"/>
        </pc:sldMkLst>
      </pc:sldChg>
      <pc:sldChg chg="del">
        <pc:chgData name="julio olaf gonzalez guzman" userId="fb64a47ee61ae747" providerId="LiveId" clId="{7A0276C0-D95F-4872-B695-B9442BBDF0F1}" dt="2025-05-03T16:34:22.157" v="2074" actId="47"/>
        <pc:sldMkLst>
          <pc:docMk/>
          <pc:sldMk cId="3674887809" sldId="431"/>
        </pc:sldMkLst>
      </pc:sldChg>
      <pc:sldChg chg="del">
        <pc:chgData name="julio olaf gonzalez guzman" userId="fb64a47ee61ae747" providerId="LiveId" clId="{7A0276C0-D95F-4872-B695-B9442BBDF0F1}" dt="2025-05-03T16:34:16.634" v="2069" actId="47"/>
        <pc:sldMkLst>
          <pc:docMk/>
          <pc:sldMk cId="2968983019" sldId="432"/>
        </pc:sldMkLst>
      </pc:sldChg>
      <pc:sldChg chg="del">
        <pc:chgData name="julio olaf gonzalez guzman" userId="fb64a47ee61ae747" providerId="LiveId" clId="{7A0276C0-D95F-4872-B695-B9442BBDF0F1}" dt="2025-05-03T16:34:19.966" v="2072" actId="47"/>
        <pc:sldMkLst>
          <pc:docMk/>
          <pc:sldMk cId="82128096" sldId="433"/>
        </pc:sldMkLst>
      </pc:sldChg>
      <pc:sldChg chg="del">
        <pc:chgData name="julio olaf gonzalez guzman" userId="fb64a47ee61ae747" providerId="LiveId" clId="{7A0276C0-D95F-4872-B695-B9442BBDF0F1}" dt="2025-05-03T16:34:23.826" v="2076" actId="47"/>
        <pc:sldMkLst>
          <pc:docMk/>
          <pc:sldMk cId="973715146" sldId="434"/>
        </pc:sldMkLst>
      </pc:sldChg>
      <pc:sldChg chg="modSp mod">
        <pc:chgData name="julio olaf gonzalez guzman" userId="fb64a47ee61ae747" providerId="LiveId" clId="{7A0276C0-D95F-4872-B695-B9442BBDF0F1}" dt="2025-05-06T00:03:06.743" v="8139" actId="1076"/>
        <pc:sldMkLst>
          <pc:docMk/>
          <pc:sldMk cId="3166790874" sldId="5341"/>
        </pc:sldMkLst>
        <pc:spChg chg="mod">
          <ac:chgData name="julio olaf gonzalez guzman" userId="fb64a47ee61ae747" providerId="LiveId" clId="{7A0276C0-D95F-4872-B695-B9442BBDF0F1}" dt="2025-05-05T20:07:55.389" v="5276" actId="1076"/>
          <ac:spMkLst>
            <pc:docMk/>
            <pc:sldMk cId="3166790874" sldId="5341"/>
            <ac:spMk id="6" creationId="{0251F780-10EC-9293-A071-7BF241FCD172}"/>
          </ac:spMkLst>
        </pc:spChg>
        <pc:spChg chg="mod">
          <ac:chgData name="julio olaf gonzalez guzman" userId="fb64a47ee61ae747" providerId="LiveId" clId="{7A0276C0-D95F-4872-B695-B9442BBDF0F1}" dt="2025-05-06T00:03:06.743" v="8139" actId="1076"/>
          <ac:spMkLst>
            <pc:docMk/>
            <pc:sldMk cId="3166790874" sldId="5341"/>
            <ac:spMk id="11" creationId="{8D4EAD82-BF36-56C5-473D-84A01A8B710C}"/>
          </ac:spMkLst>
        </pc:spChg>
        <pc:picChg chg="mod">
          <ac:chgData name="julio olaf gonzalez guzman" userId="fb64a47ee61ae747" providerId="LiveId" clId="{7A0276C0-D95F-4872-B695-B9442BBDF0F1}" dt="2025-05-05T20:07:49.006" v="5275" actId="1076"/>
          <ac:picMkLst>
            <pc:docMk/>
            <pc:sldMk cId="3166790874" sldId="5341"/>
            <ac:picMk id="5" creationId="{EF24C389-5686-3259-95A4-47E1C907853B}"/>
          </ac:picMkLst>
        </pc:picChg>
      </pc:sldChg>
      <pc:sldChg chg="addSp delSp modSp add del mod">
        <pc:chgData name="julio olaf gonzalez guzman" userId="fb64a47ee61ae747" providerId="LiveId" clId="{7A0276C0-D95F-4872-B695-B9442BBDF0F1}" dt="2025-05-06T17:36:08.162" v="9488" actId="47"/>
        <pc:sldMkLst>
          <pc:docMk/>
          <pc:sldMk cId="3960455029" sldId="5342"/>
        </pc:sldMkLst>
        <pc:spChg chg="add mod">
          <ac:chgData name="julio olaf gonzalez guzman" userId="fb64a47ee61ae747" providerId="LiveId" clId="{7A0276C0-D95F-4872-B695-B9442BBDF0F1}" dt="2025-05-05T23:24:37.353" v="7748" actId="1076"/>
          <ac:spMkLst>
            <pc:docMk/>
            <pc:sldMk cId="3960455029" sldId="5342"/>
            <ac:spMk id="2" creationId="{12A13B0D-75E8-C8F5-E136-4D92535F32CF}"/>
          </ac:spMkLst>
        </pc:spChg>
        <pc:spChg chg="add mod">
          <ac:chgData name="julio olaf gonzalez guzman" userId="fb64a47ee61ae747" providerId="LiveId" clId="{7A0276C0-D95F-4872-B695-B9442BBDF0F1}" dt="2025-05-05T23:24:37.353" v="7748" actId="1076"/>
          <ac:spMkLst>
            <pc:docMk/>
            <pc:sldMk cId="3960455029" sldId="5342"/>
            <ac:spMk id="5" creationId="{FC1B8DF3-CEDD-8B9B-0804-F6AAE49AC708}"/>
          </ac:spMkLst>
        </pc:spChg>
        <pc:spChg chg="add mod">
          <ac:chgData name="julio olaf gonzalez guzman" userId="fb64a47ee61ae747" providerId="LiveId" clId="{7A0276C0-D95F-4872-B695-B9442BBDF0F1}" dt="2025-05-05T23:24:58.584" v="7752" actId="1076"/>
          <ac:spMkLst>
            <pc:docMk/>
            <pc:sldMk cId="3960455029" sldId="5342"/>
            <ac:spMk id="6" creationId="{F50C5BB7-06F9-67E7-E9B8-E5D964914854}"/>
          </ac:spMkLst>
        </pc:spChg>
        <pc:spChg chg="add mod">
          <ac:chgData name="julio olaf gonzalez guzman" userId="fb64a47ee61ae747" providerId="LiveId" clId="{7A0276C0-D95F-4872-B695-B9442BBDF0F1}" dt="2025-05-05T23:24:58.584" v="7752" actId="1076"/>
          <ac:spMkLst>
            <pc:docMk/>
            <pc:sldMk cId="3960455029" sldId="5342"/>
            <ac:spMk id="10" creationId="{0A457AAD-0E3F-D028-87B7-7B7DA7AE73F9}"/>
          </ac:spMkLst>
        </pc:spChg>
        <pc:spChg chg="mod">
          <ac:chgData name="julio olaf gonzalez guzman" userId="fb64a47ee61ae747" providerId="LiveId" clId="{7A0276C0-D95F-4872-B695-B9442BBDF0F1}" dt="2025-05-05T23:24:37.353" v="7748" actId="1076"/>
          <ac:spMkLst>
            <pc:docMk/>
            <pc:sldMk cId="3960455029" sldId="5342"/>
            <ac:spMk id="11" creationId="{F1526F95-4AC2-7451-66B5-50671DDDD85D}"/>
          </ac:spMkLst>
        </pc:spChg>
        <pc:spChg chg="add mod">
          <ac:chgData name="julio olaf gonzalez guzman" userId="fb64a47ee61ae747" providerId="LiveId" clId="{7A0276C0-D95F-4872-B695-B9442BBDF0F1}" dt="2025-05-05T23:24:58.584" v="7752" actId="1076"/>
          <ac:spMkLst>
            <pc:docMk/>
            <pc:sldMk cId="3960455029" sldId="5342"/>
            <ac:spMk id="12" creationId="{D807592A-9D46-B7BD-554C-1CC474ED38EB}"/>
          </ac:spMkLst>
        </pc:spChg>
        <pc:spChg chg="del mod">
          <ac:chgData name="julio olaf gonzalez guzman" userId="fb64a47ee61ae747" providerId="LiveId" clId="{7A0276C0-D95F-4872-B695-B9442BBDF0F1}" dt="2025-05-05T23:16:43.669" v="7657" actId="478"/>
          <ac:spMkLst>
            <pc:docMk/>
            <pc:sldMk cId="3960455029" sldId="5342"/>
            <ac:spMk id="14" creationId="{F4406F89-A7C4-29B8-BDB3-02FD45221AE4}"/>
          </ac:spMkLst>
        </pc:spChg>
        <pc:spChg chg="del">
          <ac:chgData name="julio olaf gonzalez guzman" userId="fb64a47ee61ae747" providerId="LiveId" clId="{7A0276C0-D95F-4872-B695-B9442BBDF0F1}" dt="2025-05-05T23:16:38.925" v="7653" actId="478"/>
          <ac:spMkLst>
            <pc:docMk/>
            <pc:sldMk cId="3960455029" sldId="5342"/>
            <ac:spMk id="15" creationId="{51A29939-11C7-1759-26AC-770AE8B653C6}"/>
          </ac:spMkLst>
        </pc:spChg>
        <pc:spChg chg="del">
          <ac:chgData name="julio olaf gonzalez guzman" userId="fb64a47ee61ae747" providerId="LiveId" clId="{7A0276C0-D95F-4872-B695-B9442BBDF0F1}" dt="2025-05-05T23:16:35.977" v="7651" actId="478"/>
          <ac:spMkLst>
            <pc:docMk/>
            <pc:sldMk cId="3960455029" sldId="5342"/>
            <ac:spMk id="16" creationId="{1B86A65E-35F0-1267-85DD-9D110C3ADCE2}"/>
          </ac:spMkLst>
        </pc:spChg>
        <pc:spChg chg="mod">
          <ac:chgData name="julio olaf gonzalez guzman" userId="fb64a47ee61ae747" providerId="LiveId" clId="{7A0276C0-D95F-4872-B695-B9442BBDF0F1}" dt="2025-05-05T23:24:29.163" v="7747" actId="1076"/>
          <ac:spMkLst>
            <pc:docMk/>
            <pc:sldMk cId="3960455029" sldId="5342"/>
            <ac:spMk id="17" creationId="{BD2FC0BA-8CED-3F22-8A52-19C207E042ED}"/>
          </ac:spMkLst>
        </pc:spChg>
        <pc:spChg chg="add mod">
          <ac:chgData name="julio olaf gonzalez guzman" userId="fb64a47ee61ae747" providerId="LiveId" clId="{7A0276C0-D95F-4872-B695-B9442BBDF0F1}" dt="2025-05-05T23:24:58.584" v="7752" actId="1076"/>
          <ac:spMkLst>
            <pc:docMk/>
            <pc:sldMk cId="3960455029" sldId="5342"/>
            <ac:spMk id="21" creationId="{6BA48BA3-4034-B1EF-0FB2-FB7237346BA3}"/>
          </ac:spMkLst>
        </pc:spChg>
        <pc:spChg chg="add mod">
          <ac:chgData name="julio olaf gonzalez guzman" userId="fb64a47ee61ae747" providerId="LiveId" clId="{7A0276C0-D95F-4872-B695-B9442BBDF0F1}" dt="2025-05-05T23:24:17.712" v="7745" actId="571"/>
          <ac:spMkLst>
            <pc:docMk/>
            <pc:sldMk cId="3960455029" sldId="5342"/>
            <ac:spMk id="22" creationId="{347EA503-A54D-1B8A-F47E-AC6A316C18B1}"/>
          </ac:spMkLst>
        </pc:spChg>
        <pc:graphicFrameChg chg="add del mod">
          <ac:chgData name="julio olaf gonzalez guzman" userId="fb64a47ee61ae747" providerId="LiveId" clId="{7A0276C0-D95F-4872-B695-B9442BBDF0F1}" dt="2025-05-05T23:24:42.254" v="7750" actId="14100"/>
          <ac:graphicFrameMkLst>
            <pc:docMk/>
            <pc:sldMk cId="3960455029" sldId="5342"/>
            <ac:graphicFrameMk id="3" creationId="{E2B4D775-471F-EF7E-38E2-0CF821F2102B}"/>
          </ac:graphicFrameMkLst>
        </pc:graphicFrameChg>
        <pc:picChg chg="del">
          <ac:chgData name="julio olaf gonzalez guzman" userId="fb64a47ee61ae747" providerId="LiveId" clId="{7A0276C0-D95F-4872-B695-B9442BBDF0F1}" dt="2025-05-05T23:16:37.142" v="7652" actId="478"/>
          <ac:picMkLst>
            <pc:docMk/>
            <pc:sldMk cId="3960455029" sldId="5342"/>
            <ac:picMk id="7" creationId="{15111822-8B39-5A33-E28F-1AE37DEF25C3}"/>
          </ac:picMkLst>
        </pc:picChg>
        <pc:picChg chg="del">
          <ac:chgData name="julio olaf gonzalez guzman" userId="fb64a47ee61ae747" providerId="LiveId" clId="{7A0276C0-D95F-4872-B695-B9442BBDF0F1}" dt="2025-05-05T23:16:41.193" v="7654" actId="478"/>
          <ac:picMkLst>
            <pc:docMk/>
            <pc:sldMk cId="3960455029" sldId="5342"/>
            <ac:picMk id="8" creationId="{71E99298-2A51-EA9C-E99F-EFFF1226E077}"/>
          </ac:picMkLst>
        </pc:picChg>
        <pc:picChg chg="del">
          <ac:chgData name="julio olaf gonzalez guzman" userId="fb64a47ee61ae747" providerId="LiveId" clId="{7A0276C0-D95F-4872-B695-B9442BBDF0F1}" dt="2025-05-05T23:16:41.793" v="7655" actId="478"/>
          <ac:picMkLst>
            <pc:docMk/>
            <pc:sldMk cId="3960455029" sldId="5342"/>
            <ac:picMk id="9" creationId="{F33FA7F7-E0BE-D2E6-D74A-32329840D1FD}"/>
          </ac:picMkLst>
        </pc:picChg>
        <pc:picChg chg="del">
          <ac:chgData name="julio olaf gonzalez guzman" userId="fb64a47ee61ae747" providerId="LiveId" clId="{7A0276C0-D95F-4872-B695-B9442BBDF0F1}" dt="2025-05-05T23:16:34.524" v="7650" actId="478"/>
          <ac:picMkLst>
            <pc:docMk/>
            <pc:sldMk cId="3960455029" sldId="5342"/>
            <ac:picMk id="13" creationId="{DF97AC53-3481-5F3E-D12E-DFD927B2A473}"/>
          </ac:picMkLst>
        </pc:picChg>
        <pc:picChg chg="mod">
          <ac:chgData name="julio olaf gonzalez guzman" userId="fb64a47ee61ae747" providerId="LiveId" clId="{7A0276C0-D95F-4872-B695-B9442BBDF0F1}" dt="2025-05-05T23:24:37.353" v="7748" actId="1076"/>
          <ac:picMkLst>
            <pc:docMk/>
            <pc:sldMk cId="3960455029" sldId="5342"/>
            <ac:picMk id="18" creationId="{433D39EA-96BB-BDC1-530C-ABDCDA5DB7D1}"/>
          </ac:picMkLst>
        </pc:picChg>
        <pc:picChg chg="add del mod">
          <ac:chgData name="julio olaf gonzalez guzman" userId="fb64a47ee61ae747" providerId="LiveId" clId="{7A0276C0-D95F-4872-B695-B9442BBDF0F1}" dt="2025-05-05T23:23:04.384" v="7725" actId="478"/>
          <ac:picMkLst>
            <pc:docMk/>
            <pc:sldMk cId="3960455029" sldId="5342"/>
            <ac:picMk id="20" creationId="{DBF256D3-8278-F35A-52DA-C8A043A58863}"/>
          </ac:picMkLst>
        </pc:picChg>
        <pc:picChg chg="add mod">
          <ac:chgData name="julio olaf gonzalez guzman" userId="fb64a47ee61ae747" providerId="LiveId" clId="{7A0276C0-D95F-4872-B695-B9442BBDF0F1}" dt="2025-05-05T23:24:46.600" v="7751" actId="1076"/>
          <ac:picMkLst>
            <pc:docMk/>
            <pc:sldMk cId="3960455029" sldId="5342"/>
            <ac:picMk id="1026" creationId="{33577C12-7E3F-A7FC-3A83-EAD443E1507E}"/>
          </ac:picMkLst>
        </pc:picChg>
      </pc:sldChg>
      <pc:sldChg chg="del">
        <pc:chgData name="julio olaf gonzalez guzman" userId="fb64a47ee61ae747" providerId="LiveId" clId="{7A0276C0-D95F-4872-B695-B9442BBDF0F1}" dt="2025-05-03T16:34:17.235" v="2070" actId="47"/>
        <pc:sldMkLst>
          <pc:docMk/>
          <pc:sldMk cId="3054784671" sldId="5343"/>
        </pc:sldMkLst>
      </pc:sldChg>
      <pc:sldChg chg="del">
        <pc:chgData name="julio olaf gonzalez guzman" userId="fb64a47ee61ae747" providerId="LiveId" clId="{7A0276C0-D95F-4872-B695-B9442BBDF0F1}" dt="2025-05-03T16:34:10.911" v="2062" actId="47"/>
        <pc:sldMkLst>
          <pc:docMk/>
          <pc:sldMk cId="1505482953" sldId="5344"/>
        </pc:sldMkLst>
      </pc:sldChg>
      <pc:sldChg chg="del">
        <pc:chgData name="julio olaf gonzalez guzman" userId="fb64a47ee61ae747" providerId="LiveId" clId="{7A0276C0-D95F-4872-B695-B9442BBDF0F1}" dt="2025-05-03T16:34:11.570" v="2063" actId="47"/>
        <pc:sldMkLst>
          <pc:docMk/>
          <pc:sldMk cId="2347034267" sldId="5345"/>
        </pc:sldMkLst>
      </pc:sldChg>
      <pc:sldChg chg="del">
        <pc:chgData name="julio olaf gonzalez guzman" userId="fb64a47ee61ae747" providerId="LiveId" clId="{7A0276C0-D95F-4872-B695-B9442BBDF0F1}" dt="2025-05-03T16:34:12.633" v="2064" actId="47"/>
        <pc:sldMkLst>
          <pc:docMk/>
          <pc:sldMk cId="639815661" sldId="5346"/>
        </pc:sldMkLst>
      </pc:sldChg>
      <pc:sldChg chg="del">
        <pc:chgData name="julio olaf gonzalez guzman" userId="fb64a47ee61ae747" providerId="LiveId" clId="{7A0276C0-D95F-4872-B695-B9442BBDF0F1}" dt="2025-05-03T16:34:13.696" v="2065" actId="47"/>
        <pc:sldMkLst>
          <pc:docMk/>
          <pc:sldMk cId="521287299" sldId="5347"/>
        </pc:sldMkLst>
      </pc:sldChg>
      <pc:sldChg chg="del">
        <pc:chgData name="julio olaf gonzalez guzman" userId="fb64a47ee61ae747" providerId="LiveId" clId="{7A0276C0-D95F-4872-B695-B9442BBDF0F1}" dt="2025-05-03T16:34:20.958" v="2073" actId="47"/>
        <pc:sldMkLst>
          <pc:docMk/>
          <pc:sldMk cId="3903488745" sldId="5348"/>
        </pc:sldMkLst>
      </pc:sldChg>
      <pc:sldChg chg="modSp mod">
        <pc:chgData name="julio olaf gonzalez guzman" userId="fb64a47ee61ae747" providerId="LiveId" clId="{7A0276C0-D95F-4872-B695-B9442BBDF0F1}" dt="2025-05-05T17:42:50.458" v="3903" actId="20577"/>
        <pc:sldMkLst>
          <pc:docMk/>
          <pc:sldMk cId="10694808" sldId="5349"/>
        </pc:sldMkLst>
        <pc:spChg chg="mod">
          <ac:chgData name="julio olaf gonzalez guzman" userId="fb64a47ee61ae747" providerId="LiveId" clId="{7A0276C0-D95F-4872-B695-B9442BBDF0F1}" dt="2025-05-05T17:42:50.458" v="3903" actId="20577"/>
          <ac:spMkLst>
            <pc:docMk/>
            <pc:sldMk cId="10694808" sldId="5349"/>
            <ac:spMk id="3" creationId="{8C14FF9C-43CB-4DF8-9920-972451CC9F4D}"/>
          </ac:spMkLst>
        </pc:spChg>
      </pc:sldChg>
      <pc:sldChg chg="modSp add del mod">
        <pc:chgData name="julio olaf gonzalez guzman" userId="fb64a47ee61ae747" providerId="LiveId" clId="{7A0276C0-D95F-4872-B695-B9442BBDF0F1}" dt="2025-05-05T20:08:26.520" v="5279" actId="47"/>
        <pc:sldMkLst>
          <pc:docMk/>
          <pc:sldMk cId="3777559617" sldId="6728"/>
        </pc:sldMkLst>
      </pc:sldChg>
      <pc:sldChg chg="modSp new del mod">
        <pc:chgData name="julio olaf gonzalez guzman" userId="fb64a47ee61ae747" providerId="LiveId" clId="{7A0276C0-D95F-4872-B695-B9442BBDF0F1}" dt="2025-05-03T14:44:45.451" v="466" actId="47"/>
        <pc:sldMkLst>
          <pc:docMk/>
          <pc:sldMk cId="2583514480" sldId="6729"/>
        </pc:sldMkLst>
      </pc:sldChg>
      <pc:sldChg chg="modSp new del mod">
        <pc:chgData name="julio olaf gonzalez guzman" userId="fb64a47ee61ae747" providerId="LiveId" clId="{7A0276C0-D95F-4872-B695-B9442BBDF0F1}" dt="2025-05-03T16:34:08.822" v="2059" actId="47"/>
        <pc:sldMkLst>
          <pc:docMk/>
          <pc:sldMk cId="3646673477" sldId="6730"/>
        </pc:sldMkLst>
      </pc:sldChg>
      <pc:sldChg chg="addSp delSp modSp new del mod ord setBg modAnim">
        <pc:chgData name="julio olaf gonzalez guzman" userId="fb64a47ee61ae747" providerId="LiveId" clId="{7A0276C0-D95F-4872-B695-B9442BBDF0F1}" dt="2025-05-03T16:34:05.111" v="2055" actId="47"/>
        <pc:sldMkLst>
          <pc:docMk/>
          <pc:sldMk cId="3915892565" sldId="6731"/>
        </pc:sldMkLst>
      </pc:sldChg>
      <pc:sldChg chg="modSp new del mod">
        <pc:chgData name="julio olaf gonzalez guzman" userId="fb64a47ee61ae747" providerId="LiveId" clId="{7A0276C0-D95F-4872-B695-B9442BBDF0F1}" dt="2025-05-03T15:04:05.972" v="574" actId="47"/>
        <pc:sldMkLst>
          <pc:docMk/>
          <pc:sldMk cId="4081110580" sldId="6731"/>
        </pc:sldMkLst>
      </pc:sldChg>
      <pc:sldChg chg="addSp delSp new add del mod">
        <pc:chgData name="julio olaf gonzalez guzman" userId="fb64a47ee61ae747" providerId="LiveId" clId="{7A0276C0-D95F-4872-B695-B9442BBDF0F1}" dt="2025-05-03T15:57:43.983" v="749" actId="680"/>
        <pc:sldMkLst>
          <pc:docMk/>
          <pc:sldMk cId="15184752" sldId="6732"/>
        </pc:sldMkLst>
      </pc:sldChg>
      <pc:sldChg chg="addSp delSp modSp add del mod">
        <pc:chgData name="julio olaf gonzalez guzman" userId="fb64a47ee61ae747" providerId="LiveId" clId="{7A0276C0-D95F-4872-B695-B9442BBDF0F1}" dt="2025-05-03T15:57:40.680" v="744"/>
        <pc:sldMkLst>
          <pc:docMk/>
          <pc:sldMk cId="955803241" sldId="6732"/>
        </pc:sldMkLst>
      </pc:sldChg>
      <pc:sldChg chg="addSp delSp modSp new add del mod">
        <pc:chgData name="julio olaf gonzalez guzman" userId="fb64a47ee61ae747" providerId="LiveId" clId="{7A0276C0-D95F-4872-B695-B9442BBDF0F1}" dt="2025-05-03T16:34:07.453" v="2057" actId="47"/>
        <pc:sldMkLst>
          <pc:docMk/>
          <pc:sldMk cId="1673903328" sldId="6732"/>
        </pc:sldMkLst>
      </pc:sldChg>
      <pc:sldChg chg="add del">
        <pc:chgData name="julio olaf gonzalez guzman" userId="fb64a47ee61ae747" providerId="LiveId" clId="{7A0276C0-D95F-4872-B695-B9442BBDF0F1}" dt="2025-05-03T15:57:43.168" v="747"/>
        <pc:sldMkLst>
          <pc:docMk/>
          <pc:sldMk cId="39339120" sldId="6733"/>
        </pc:sldMkLst>
      </pc:sldChg>
      <pc:sldChg chg="delSp new del mod">
        <pc:chgData name="julio olaf gonzalez guzman" userId="fb64a47ee61ae747" providerId="LiveId" clId="{7A0276C0-D95F-4872-B695-B9442BBDF0F1}" dt="2025-05-03T16:34:06.768" v="2056" actId="47"/>
        <pc:sldMkLst>
          <pc:docMk/>
          <pc:sldMk cId="347391972" sldId="6733"/>
        </pc:sldMkLst>
      </pc:sldChg>
      <pc:sldChg chg="addSp delSp modSp add mod ord">
        <pc:chgData name="julio olaf gonzalez guzman" userId="fb64a47ee61ae747" providerId="LiveId" clId="{7A0276C0-D95F-4872-B695-B9442BBDF0F1}" dt="2025-05-06T17:42:20.824" v="9554" actId="1036"/>
        <pc:sldMkLst>
          <pc:docMk/>
          <pc:sldMk cId="695779551" sldId="6734"/>
        </pc:sldMkLst>
        <pc:spChg chg="mod">
          <ac:chgData name="julio olaf gonzalez guzman" userId="fb64a47ee61ae747" providerId="LiveId" clId="{7A0276C0-D95F-4872-B695-B9442BBDF0F1}" dt="2025-05-05T21:31:46.896" v="6441" actId="20577"/>
          <ac:spMkLst>
            <pc:docMk/>
            <pc:sldMk cId="695779551" sldId="6734"/>
            <ac:spMk id="2" creationId="{46526D0D-E8E4-6871-AEEF-DC06BD358EF7}"/>
          </ac:spMkLst>
        </pc:spChg>
        <pc:spChg chg="mod">
          <ac:chgData name="julio olaf gonzalez guzman" userId="fb64a47ee61ae747" providerId="LiveId" clId="{7A0276C0-D95F-4872-B695-B9442BBDF0F1}" dt="2025-05-06T17:01:31.969" v="9070" actId="1035"/>
          <ac:spMkLst>
            <pc:docMk/>
            <pc:sldMk cId="695779551" sldId="6734"/>
            <ac:spMk id="3" creationId="{D4C16630-3010-E7C5-1624-B81F2A5041D8}"/>
          </ac:spMkLst>
        </pc:spChg>
        <pc:spChg chg="add mod">
          <ac:chgData name="julio olaf gonzalez guzman" userId="fb64a47ee61ae747" providerId="LiveId" clId="{7A0276C0-D95F-4872-B695-B9442BBDF0F1}" dt="2025-05-06T17:05:07.240" v="9120" actId="14100"/>
          <ac:spMkLst>
            <pc:docMk/>
            <pc:sldMk cId="695779551" sldId="6734"/>
            <ac:spMk id="4" creationId="{8E9F3B67-4249-6EE1-3B34-FC10C4ED7B27}"/>
          </ac:spMkLst>
        </pc:spChg>
        <pc:spChg chg="add mod">
          <ac:chgData name="julio olaf gonzalez guzman" userId="fb64a47ee61ae747" providerId="LiveId" clId="{7A0276C0-D95F-4872-B695-B9442BBDF0F1}" dt="2025-05-05T20:39:58.698" v="5633" actId="571"/>
          <ac:spMkLst>
            <pc:docMk/>
            <pc:sldMk cId="695779551" sldId="6734"/>
            <ac:spMk id="4" creationId="{B2C67486-710A-53B8-E9BB-B759C166B3E3}"/>
          </ac:spMkLst>
        </pc:spChg>
        <pc:spChg chg="add mod">
          <ac:chgData name="julio olaf gonzalez guzman" userId="fb64a47ee61ae747" providerId="LiveId" clId="{7A0276C0-D95F-4872-B695-B9442BBDF0F1}" dt="2025-05-06T17:07:28.563" v="9142" actId="20577"/>
          <ac:spMkLst>
            <pc:docMk/>
            <pc:sldMk cId="695779551" sldId="6734"/>
            <ac:spMk id="5" creationId="{0AE31B7C-CE31-5139-A5F8-0B8845BE42FB}"/>
          </ac:spMkLst>
        </pc:spChg>
        <pc:spChg chg="add mod">
          <ac:chgData name="julio olaf gonzalez guzman" userId="fb64a47ee61ae747" providerId="LiveId" clId="{7A0276C0-D95F-4872-B695-B9442BBDF0F1}" dt="2025-05-05T20:39:58.698" v="5633" actId="571"/>
          <ac:spMkLst>
            <pc:docMk/>
            <pc:sldMk cId="695779551" sldId="6734"/>
            <ac:spMk id="5" creationId="{A1CFD832-2004-9E2B-AAEB-BEE7125D98E3}"/>
          </ac:spMkLst>
        </pc:spChg>
        <pc:spChg chg="add mod">
          <ac:chgData name="julio olaf gonzalez guzman" userId="fb64a47ee61ae747" providerId="LiveId" clId="{7A0276C0-D95F-4872-B695-B9442BBDF0F1}" dt="2025-05-05T20:41:11.520" v="5649" actId="571"/>
          <ac:spMkLst>
            <pc:docMk/>
            <pc:sldMk cId="695779551" sldId="6734"/>
            <ac:spMk id="6" creationId="{333E8479-4258-E857-96D9-A791C1A673A2}"/>
          </ac:spMkLst>
        </pc:spChg>
        <pc:spChg chg="add mod">
          <ac:chgData name="julio olaf gonzalez guzman" userId="fb64a47ee61ae747" providerId="LiveId" clId="{7A0276C0-D95F-4872-B695-B9442BBDF0F1}" dt="2025-05-06T17:07:40.011" v="9150" actId="20577"/>
          <ac:spMkLst>
            <pc:docMk/>
            <pc:sldMk cId="695779551" sldId="6734"/>
            <ac:spMk id="6" creationId="{C927E135-9CA5-6DEE-C5CC-9BAFCFF9C737}"/>
          </ac:spMkLst>
        </pc:spChg>
        <pc:spChg chg="add mod">
          <ac:chgData name="julio olaf gonzalez guzman" userId="fb64a47ee61ae747" providerId="LiveId" clId="{7A0276C0-D95F-4872-B695-B9442BBDF0F1}" dt="2025-05-05T20:41:11.520" v="5649" actId="571"/>
          <ac:spMkLst>
            <pc:docMk/>
            <pc:sldMk cId="695779551" sldId="6734"/>
            <ac:spMk id="7" creationId="{C743D1E1-7B1B-85E0-8AEF-299225E1F3E1}"/>
          </ac:spMkLst>
        </pc:spChg>
        <pc:spChg chg="add mod">
          <ac:chgData name="julio olaf gonzalez guzman" userId="fb64a47ee61ae747" providerId="LiveId" clId="{7A0276C0-D95F-4872-B695-B9442BBDF0F1}" dt="2025-05-06T17:07:50.831" v="9158" actId="20577"/>
          <ac:spMkLst>
            <pc:docMk/>
            <pc:sldMk cId="695779551" sldId="6734"/>
            <ac:spMk id="7" creationId="{C7BD0E2A-2489-6D28-495E-BC4CDE28CCAA}"/>
          </ac:spMkLst>
        </pc:spChg>
        <pc:spChg chg="add mod">
          <ac:chgData name="julio olaf gonzalez guzman" userId="fb64a47ee61ae747" providerId="LiveId" clId="{7A0276C0-D95F-4872-B695-B9442BBDF0F1}" dt="2025-05-06T17:07:05.967" v="9135" actId="1076"/>
          <ac:spMkLst>
            <pc:docMk/>
            <pc:sldMk cId="695779551" sldId="6734"/>
            <ac:spMk id="8" creationId="{459A2375-F1F3-82F2-7571-E40E45BDFC43}"/>
          </ac:spMkLst>
        </pc:spChg>
        <pc:spChg chg="add mod">
          <ac:chgData name="julio olaf gonzalez guzman" userId="fb64a47ee61ae747" providerId="LiveId" clId="{7A0276C0-D95F-4872-B695-B9442BBDF0F1}" dt="2025-05-05T20:42:45.792" v="5670" actId="571"/>
          <ac:spMkLst>
            <pc:docMk/>
            <pc:sldMk cId="695779551" sldId="6734"/>
            <ac:spMk id="8" creationId="{4F7D4B96-79F0-F741-8A66-196AC1234356}"/>
          </ac:spMkLst>
        </pc:spChg>
        <pc:spChg chg="add mod">
          <ac:chgData name="julio olaf gonzalez guzman" userId="fb64a47ee61ae747" providerId="LiveId" clId="{7A0276C0-D95F-4872-B695-B9442BBDF0F1}" dt="2025-05-05T20:42:45.792" v="5670" actId="571"/>
          <ac:spMkLst>
            <pc:docMk/>
            <pc:sldMk cId="695779551" sldId="6734"/>
            <ac:spMk id="9" creationId="{42A61145-414E-C1B5-0C10-8D52BFADE6EE}"/>
          </ac:spMkLst>
        </pc:spChg>
        <pc:spChg chg="add del mod">
          <ac:chgData name="julio olaf gonzalez guzman" userId="fb64a47ee61ae747" providerId="LiveId" clId="{7A0276C0-D95F-4872-B695-B9442BBDF0F1}" dt="2025-05-06T17:11:15.620" v="9278" actId="478"/>
          <ac:spMkLst>
            <pc:docMk/>
            <pc:sldMk cId="695779551" sldId="6734"/>
            <ac:spMk id="9" creationId="{C0B808E1-7943-13D4-4DE9-D344569C2BDF}"/>
          </ac:spMkLst>
        </pc:spChg>
        <pc:spChg chg="add mod">
          <ac:chgData name="julio olaf gonzalez guzman" userId="fb64a47ee61ae747" providerId="LiveId" clId="{7A0276C0-D95F-4872-B695-B9442BBDF0F1}" dt="2025-05-05T20:44:23.990" v="5686" actId="571"/>
          <ac:spMkLst>
            <pc:docMk/>
            <pc:sldMk cId="695779551" sldId="6734"/>
            <ac:spMk id="10" creationId="{7E2EC501-F680-8894-16D0-6C2736D33805}"/>
          </ac:spMkLst>
        </pc:spChg>
        <pc:spChg chg="add mod">
          <ac:chgData name="julio olaf gonzalez guzman" userId="fb64a47ee61ae747" providerId="LiveId" clId="{7A0276C0-D95F-4872-B695-B9442BBDF0F1}" dt="2025-05-06T17:09:42.901" v="9245" actId="14100"/>
          <ac:spMkLst>
            <pc:docMk/>
            <pc:sldMk cId="695779551" sldId="6734"/>
            <ac:spMk id="10" creationId="{DE86E963-119C-D057-E0BE-4D96F4894DCE}"/>
          </ac:spMkLst>
        </pc:spChg>
        <pc:spChg chg="add mod">
          <ac:chgData name="julio olaf gonzalez guzman" userId="fb64a47ee61ae747" providerId="LiveId" clId="{7A0276C0-D95F-4872-B695-B9442BBDF0F1}" dt="2025-05-05T20:47:03.590" v="5731" actId="571"/>
          <ac:spMkLst>
            <pc:docMk/>
            <pc:sldMk cId="695779551" sldId="6734"/>
            <ac:spMk id="11" creationId="{419DC335-9AB0-D94B-DEB1-BBCAD813E9E7}"/>
          </ac:spMkLst>
        </pc:spChg>
        <pc:spChg chg="add mod">
          <ac:chgData name="julio olaf gonzalez guzman" userId="fb64a47ee61ae747" providerId="LiveId" clId="{7A0276C0-D95F-4872-B695-B9442BBDF0F1}" dt="2025-05-06T17:10:10.789" v="9258" actId="14100"/>
          <ac:spMkLst>
            <pc:docMk/>
            <pc:sldMk cId="695779551" sldId="6734"/>
            <ac:spMk id="11" creationId="{CA6CF7E6-0CEB-8201-A1D2-788247A612A8}"/>
          </ac:spMkLst>
        </pc:spChg>
        <pc:spChg chg="add mod">
          <ac:chgData name="julio olaf gonzalez guzman" userId="fb64a47ee61ae747" providerId="LiveId" clId="{7A0276C0-D95F-4872-B695-B9442BBDF0F1}" dt="2025-05-06T00:04:09.706" v="8140" actId="120"/>
          <ac:spMkLst>
            <pc:docMk/>
            <pc:sldMk cId="695779551" sldId="6734"/>
            <ac:spMk id="12" creationId="{4C6FC92A-013F-F151-518C-BEE41E6754F7}"/>
          </ac:spMkLst>
        </pc:spChg>
        <pc:spChg chg="add mod">
          <ac:chgData name="julio olaf gonzalez guzman" userId="fb64a47ee61ae747" providerId="LiveId" clId="{7A0276C0-D95F-4872-B695-B9442BBDF0F1}" dt="2025-05-05T20:57:21.063" v="5844"/>
          <ac:spMkLst>
            <pc:docMk/>
            <pc:sldMk cId="695779551" sldId="6734"/>
            <ac:spMk id="13" creationId="{07E37821-2EFF-E5E1-DDA3-8F8AAA96D5C5}"/>
          </ac:spMkLst>
        </pc:spChg>
        <pc:spChg chg="add mod">
          <ac:chgData name="julio olaf gonzalez guzman" userId="fb64a47ee61ae747" providerId="LiveId" clId="{7A0276C0-D95F-4872-B695-B9442BBDF0F1}" dt="2025-05-06T17:09:21.453" v="9239" actId="1037"/>
          <ac:spMkLst>
            <pc:docMk/>
            <pc:sldMk cId="695779551" sldId="6734"/>
            <ac:spMk id="14" creationId="{A7B724EC-E210-CB85-4533-EEE20DD160F3}"/>
          </ac:spMkLst>
        </pc:spChg>
        <pc:spChg chg="add del mod">
          <ac:chgData name="julio olaf gonzalez guzman" userId="fb64a47ee61ae747" providerId="LiveId" clId="{7A0276C0-D95F-4872-B695-B9442BBDF0F1}" dt="2025-05-05T21:05:06.167" v="5961" actId="478"/>
          <ac:spMkLst>
            <pc:docMk/>
            <pc:sldMk cId="695779551" sldId="6734"/>
            <ac:spMk id="14" creationId="{F8A936D5-32C4-C532-B733-9009083BA58B}"/>
          </ac:spMkLst>
        </pc:spChg>
        <pc:spChg chg="add del mod">
          <ac:chgData name="julio olaf gonzalez guzman" userId="fb64a47ee61ae747" providerId="LiveId" clId="{7A0276C0-D95F-4872-B695-B9442BBDF0F1}" dt="2025-05-06T17:00:34.624" v="9015" actId="478"/>
          <ac:spMkLst>
            <pc:docMk/>
            <pc:sldMk cId="695779551" sldId="6734"/>
            <ac:spMk id="15" creationId="{3098C648-FD5B-D967-0884-9DA61A6ECAD9}"/>
          </ac:spMkLst>
        </pc:spChg>
        <pc:spChg chg="add mod">
          <ac:chgData name="julio olaf gonzalez guzman" userId="fb64a47ee61ae747" providerId="LiveId" clId="{7A0276C0-D95F-4872-B695-B9442BBDF0F1}" dt="2025-05-06T17:10:40.966" v="9272" actId="14100"/>
          <ac:spMkLst>
            <pc:docMk/>
            <pc:sldMk cId="695779551" sldId="6734"/>
            <ac:spMk id="16" creationId="{479C4BA6-951E-7B7E-E875-A4AF5D758CCD}"/>
          </ac:spMkLst>
        </pc:spChg>
        <pc:spChg chg="add mod">
          <ac:chgData name="julio olaf gonzalez guzman" userId="fb64a47ee61ae747" providerId="LiveId" clId="{7A0276C0-D95F-4872-B695-B9442BBDF0F1}" dt="2025-05-06T17:11:13.899" v="9277" actId="14100"/>
          <ac:spMkLst>
            <pc:docMk/>
            <pc:sldMk cId="695779551" sldId="6734"/>
            <ac:spMk id="17" creationId="{A424A784-3A4B-1B71-FA5E-B00E67187D00}"/>
          </ac:spMkLst>
        </pc:spChg>
        <pc:spChg chg="del mod">
          <ac:chgData name="julio olaf gonzalez guzman" userId="fb64a47ee61ae747" providerId="LiveId" clId="{7A0276C0-D95F-4872-B695-B9442BBDF0F1}" dt="2025-05-05T20:40:26.859" v="5635" actId="478"/>
          <ac:spMkLst>
            <pc:docMk/>
            <pc:sldMk cId="695779551" sldId="6734"/>
            <ac:spMk id="19" creationId="{595C72D3-C06A-2249-B143-F92D44AC6C80}"/>
          </ac:spMkLst>
        </pc:spChg>
        <pc:spChg chg="add mod">
          <ac:chgData name="julio olaf gonzalez guzman" userId="fb64a47ee61ae747" providerId="LiveId" clId="{7A0276C0-D95F-4872-B695-B9442BBDF0F1}" dt="2025-05-06T17:14:15.552" v="9327" actId="1076"/>
          <ac:spMkLst>
            <pc:docMk/>
            <pc:sldMk cId="695779551" sldId="6734"/>
            <ac:spMk id="19" creationId="{A6609E87-0A72-13F9-E6A9-65270EF0DB6A}"/>
          </ac:spMkLst>
        </pc:spChg>
        <pc:spChg chg="mod">
          <ac:chgData name="julio olaf gonzalez guzman" userId="fb64a47ee61ae747" providerId="LiveId" clId="{7A0276C0-D95F-4872-B695-B9442BBDF0F1}" dt="2025-05-06T17:04:37.960" v="9112" actId="1076"/>
          <ac:spMkLst>
            <pc:docMk/>
            <pc:sldMk cId="695779551" sldId="6734"/>
            <ac:spMk id="69" creationId="{5B49DC0B-AE31-1B2C-1FC7-3CC1E67EC0A5}"/>
          </ac:spMkLst>
        </pc:spChg>
        <pc:spChg chg="mod">
          <ac:chgData name="julio olaf gonzalez guzman" userId="fb64a47ee61ae747" providerId="LiveId" clId="{7A0276C0-D95F-4872-B695-B9442BBDF0F1}" dt="2025-05-05T21:21:30.639" v="6435" actId="20577"/>
          <ac:spMkLst>
            <pc:docMk/>
            <pc:sldMk cId="695779551" sldId="6734"/>
            <ac:spMk id="70" creationId="{C2D856B8-198C-D6D8-4A83-3FB122F5B2AD}"/>
          </ac:spMkLst>
        </pc:spChg>
        <pc:spChg chg="mod">
          <ac:chgData name="julio olaf gonzalez guzman" userId="fb64a47ee61ae747" providerId="LiveId" clId="{7A0276C0-D95F-4872-B695-B9442BBDF0F1}" dt="2025-05-06T17:01:05.246" v="9046" actId="1035"/>
          <ac:spMkLst>
            <pc:docMk/>
            <pc:sldMk cId="695779551" sldId="6734"/>
            <ac:spMk id="71" creationId="{859F6808-BD5A-BC24-2201-CA764B090641}"/>
          </ac:spMkLst>
        </pc:spChg>
        <pc:spChg chg="mod">
          <ac:chgData name="julio olaf gonzalez guzman" userId="fb64a47ee61ae747" providerId="LiveId" clId="{7A0276C0-D95F-4872-B695-B9442BBDF0F1}" dt="2025-05-06T17:07:17.775" v="9141" actId="20577"/>
          <ac:spMkLst>
            <pc:docMk/>
            <pc:sldMk cId="695779551" sldId="6734"/>
            <ac:spMk id="72" creationId="{550961A5-3CC9-31BE-C000-7CD6F404FA46}"/>
          </ac:spMkLst>
        </pc:spChg>
        <pc:spChg chg="add del mod">
          <ac:chgData name="julio olaf gonzalez guzman" userId="fb64a47ee61ae747" providerId="LiveId" clId="{7A0276C0-D95F-4872-B695-B9442BBDF0F1}" dt="2025-05-05T22:43:52.323" v="7533" actId="478"/>
          <ac:spMkLst>
            <pc:docMk/>
            <pc:sldMk cId="695779551" sldId="6734"/>
            <ac:spMk id="73" creationId="{5B3E2FAC-F62F-617A-3209-CD00202CB7C1}"/>
          </ac:spMkLst>
        </pc:spChg>
        <pc:spChg chg="add del mod">
          <ac:chgData name="julio olaf gonzalez guzman" userId="fb64a47ee61ae747" providerId="LiveId" clId="{7A0276C0-D95F-4872-B695-B9442BBDF0F1}" dt="2025-05-05T22:43:52.323" v="7533" actId="478"/>
          <ac:spMkLst>
            <pc:docMk/>
            <pc:sldMk cId="695779551" sldId="6734"/>
            <ac:spMk id="74" creationId="{28613828-B97D-3C78-8ED4-B3CF586429AF}"/>
          </ac:spMkLst>
        </pc:spChg>
        <pc:spChg chg="add del mod">
          <ac:chgData name="julio olaf gonzalez guzman" userId="fb64a47ee61ae747" providerId="LiveId" clId="{7A0276C0-D95F-4872-B695-B9442BBDF0F1}" dt="2025-05-06T17:42:20.824" v="9554" actId="1036"/>
          <ac:spMkLst>
            <pc:docMk/>
            <pc:sldMk cId="695779551" sldId="6734"/>
            <ac:spMk id="75" creationId="{719CB688-D600-1866-3761-F3BBD421CC57}"/>
          </ac:spMkLst>
        </pc:spChg>
        <pc:spChg chg="add del mod">
          <ac:chgData name="julio olaf gonzalez guzman" userId="fb64a47ee61ae747" providerId="LiveId" clId="{7A0276C0-D95F-4872-B695-B9442BBDF0F1}" dt="2025-05-05T22:43:52.323" v="7533" actId="478"/>
          <ac:spMkLst>
            <pc:docMk/>
            <pc:sldMk cId="695779551" sldId="6734"/>
            <ac:spMk id="76" creationId="{3A6CDED8-2D41-EB85-BFAF-1078B513E062}"/>
          </ac:spMkLst>
        </pc:spChg>
        <pc:spChg chg="mod">
          <ac:chgData name="julio olaf gonzalez guzman" userId="fb64a47ee61ae747" providerId="LiveId" clId="{7A0276C0-D95F-4872-B695-B9442BBDF0F1}" dt="2025-05-05T20:43:01.532" v="5671" actId="1076"/>
          <ac:spMkLst>
            <pc:docMk/>
            <pc:sldMk cId="695779551" sldId="6734"/>
            <ac:spMk id="77" creationId="{9E6F8904-24C0-97A5-E791-DF58BB6ECDAB}"/>
          </ac:spMkLst>
        </pc:spChg>
        <pc:spChg chg="mod">
          <ac:chgData name="julio olaf gonzalez guzman" userId="fb64a47ee61ae747" providerId="LiveId" clId="{7A0276C0-D95F-4872-B695-B9442BBDF0F1}" dt="2025-05-05T20:43:01.532" v="5671" actId="1076"/>
          <ac:spMkLst>
            <pc:docMk/>
            <pc:sldMk cId="695779551" sldId="6734"/>
            <ac:spMk id="81" creationId="{F8CFAC9B-0B1F-98F9-3C42-57F4B3B4AC25}"/>
          </ac:spMkLst>
        </pc:spChg>
        <pc:spChg chg="mod">
          <ac:chgData name="julio olaf gonzalez guzman" userId="fb64a47ee61ae747" providerId="LiveId" clId="{7A0276C0-D95F-4872-B695-B9442BBDF0F1}" dt="2025-05-06T17:01:31.969" v="9070" actId="1035"/>
          <ac:spMkLst>
            <pc:docMk/>
            <pc:sldMk cId="695779551" sldId="6734"/>
            <ac:spMk id="82" creationId="{BB271A78-FBCD-A316-E1A2-5ACB14B41A15}"/>
          </ac:spMkLst>
        </pc:spChg>
        <pc:spChg chg="add mod">
          <ac:chgData name="julio olaf gonzalez guzman" userId="fb64a47ee61ae747" providerId="LiveId" clId="{7A0276C0-D95F-4872-B695-B9442BBDF0F1}" dt="2025-05-06T17:08:36.434" v="9175" actId="20577"/>
          <ac:spMkLst>
            <pc:docMk/>
            <pc:sldMk cId="695779551" sldId="6734"/>
            <ac:spMk id="83" creationId="{34113E67-2378-BA27-D429-63200931CCBC}"/>
          </ac:spMkLst>
        </pc:spChg>
        <pc:spChg chg="add mod ord">
          <ac:chgData name="julio olaf gonzalez guzman" userId="fb64a47ee61ae747" providerId="LiveId" clId="{7A0276C0-D95F-4872-B695-B9442BBDF0F1}" dt="2025-05-06T17:14:34.323" v="9332" actId="167"/>
          <ac:spMkLst>
            <pc:docMk/>
            <pc:sldMk cId="695779551" sldId="6734"/>
            <ac:spMk id="84" creationId="{7C158106-13FD-6CE0-CFBE-39A6AD6A12CB}"/>
          </ac:spMkLst>
        </pc:spChg>
        <pc:spChg chg="mod">
          <ac:chgData name="julio olaf gonzalez guzman" userId="fb64a47ee61ae747" providerId="LiveId" clId="{7A0276C0-D95F-4872-B695-B9442BBDF0F1}" dt="2025-05-05T20:43:01.532" v="5671" actId="1076"/>
          <ac:spMkLst>
            <pc:docMk/>
            <pc:sldMk cId="695779551" sldId="6734"/>
            <ac:spMk id="85" creationId="{D250C95E-C795-C13C-1625-994944CD8B3D}"/>
          </ac:spMkLst>
        </pc:spChg>
        <pc:spChg chg="mod">
          <ac:chgData name="julio olaf gonzalez guzman" userId="fb64a47ee61ae747" providerId="LiveId" clId="{7A0276C0-D95F-4872-B695-B9442BBDF0F1}" dt="2025-05-06T17:01:31.969" v="9070" actId="1035"/>
          <ac:spMkLst>
            <pc:docMk/>
            <pc:sldMk cId="695779551" sldId="6734"/>
            <ac:spMk id="86" creationId="{ED354638-D605-7AFE-32F5-1E552F39C3B2}"/>
          </ac:spMkLst>
        </pc:spChg>
        <pc:spChg chg="mod">
          <ac:chgData name="julio olaf gonzalez guzman" userId="fb64a47ee61ae747" providerId="LiveId" clId="{7A0276C0-D95F-4872-B695-B9442BBDF0F1}" dt="2025-05-06T17:01:31.969" v="9070" actId="1035"/>
          <ac:spMkLst>
            <pc:docMk/>
            <pc:sldMk cId="695779551" sldId="6734"/>
            <ac:spMk id="87" creationId="{4C1D0630-44B9-AE4F-D878-126D3DE81BD6}"/>
          </ac:spMkLst>
        </pc:spChg>
        <pc:spChg chg="mod">
          <ac:chgData name="julio olaf gonzalez guzman" userId="fb64a47ee61ae747" providerId="LiveId" clId="{7A0276C0-D95F-4872-B695-B9442BBDF0F1}" dt="2025-05-05T20:47:14.563" v="5732" actId="1076"/>
          <ac:spMkLst>
            <pc:docMk/>
            <pc:sldMk cId="695779551" sldId="6734"/>
            <ac:spMk id="88" creationId="{6E0D4535-4C62-3C03-760B-FEE72FE8F3DC}"/>
          </ac:spMkLst>
        </pc:spChg>
        <pc:spChg chg="mod">
          <ac:chgData name="julio olaf gonzalez guzman" userId="fb64a47ee61ae747" providerId="LiveId" clId="{7A0276C0-D95F-4872-B695-B9442BBDF0F1}" dt="2025-05-05T20:47:14.563" v="5732" actId="1076"/>
          <ac:spMkLst>
            <pc:docMk/>
            <pc:sldMk cId="695779551" sldId="6734"/>
            <ac:spMk id="89" creationId="{D54EB60E-7F38-9FC1-57E1-7EB7D65DF47D}"/>
          </ac:spMkLst>
        </pc:spChg>
        <pc:spChg chg="mod">
          <ac:chgData name="julio olaf gonzalez guzman" userId="fb64a47ee61ae747" providerId="LiveId" clId="{7A0276C0-D95F-4872-B695-B9442BBDF0F1}" dt="2025-05-06T17:01:31.969" v="9070" actId="1035"/>
          <ac:spMkLst>
            <pc:docMk/>
            <pc:sldMk cId="695779551" sldId="6734"/>
            <ac:spMk id="90" creationId="{321BD4F7-F898-2842-C078-9C552E4910F1}"/>
          </ac:spMkLst>
        </pc:spChg>
        <pc:spChg chg="mod">
          <ac:chgData name="julio olaf gonzalez guzman" userId="fb64a47ee61ae747" providerId="LiveId" clId="{7A0276C0-D95F-4872-B695-B9442BBDF0F1}" dt="2025-05-06T17:01:31.969" v="9070" actId="1035"/>
          <ac:spMkLst>
            <pc:docMk/>
            <pc:sldMk cId="695779551" sldId="6734"/>
            <ac:spMk id="91" creationId="{CD8B4D29-6680-83A2-F12E-C7BF2C5BA2AD}"/>
          </ac:spMkLst>
        </pc:spChg>
        <pc:spChg chg="mod">
          <ac:chgData name="julio olaf gonzalez guzman" userId="fb64a47ee61ae747" providerId="LiveId" clId="{7A0276C0-D95F-4872-B695-B9442BBDF0F1}" dt="2025-05-05T20:48:15.719" v="5741" actId="1076"/>
          <ac:spMkLst>
            <pc:docMk/>
            <pc:sldMk cId="695779551" sldId="6734"/>
            <ac:spMk id="92" creationId="{1039FDDD-A500-88B5-D666-D16F3463EC49}"/>
          </ac:spMkLst>
        </pc:spChg>
        <pc:spChg chg="mod">
          <ac:chgData name="julio olaf gonzalez guzman" userId="fb64a47ee61ae747" providerId="LiveId" clId="{7A0276C0-D95F-4872-B695-B9442BBDF0F1}" dt="2025-05-05T20:48:15.719" v="5741" actId="1076"/>
          <ac:spMkLst>
            <pc:docMk/>
            <pc:sldMk cId="695779551" sldId="6734"/>
            <ac:spMk id="93" creationId="{C9578AA5-7E45-B739-825C-A7FBAFC7431E}"/>
          </ac:spMkLst>
        </pc:spChg>
        <pc:spChg chg="mod">
          <ac:chgData name="julio olaf gonzalez guzman" userId="fb64a47ee61ae747" providerId="LiveId" clId="{7A0276C0-D95F-4872-B695-B9442BBDF0F1}" dt="2025-05-05T20:48:22.202" v="5742" actId="20577"/>
          <ac:spMkLst>
            <pc:docMk/>
            <pc:sldMk cId="695779551" sldId="6734"/>
            <ac:spMk id="94" creationId="{423EFE7B-3A82-65F9-05BA-3881D495351E}"/>
          </ac:spMkLst>
        </pc:spChg>
        <pc:spChg chg="mod">
          <ac:chgData name="julio olaf gonzalez guzman" userId="fb64a47ee61ae747" providerId="LiveId" clId="{7A0276C0-D95F-4872-B695-B9442BBDF0F1}" dt="2025-05-06T17:11:29.242" v="9286" actId="20577"/>
          <ac:spMkLst>
            <pc:docMk/>
            <pc:sldMk cId="695779551" sldId="6734"/>
            <ac:spMk id="95" creationId="{D7557338-B07B-F768-F51D-E5118CC001DA}"/>
          </ac:spMkLst>
        </pc:spChg>
        <pc:spChg chg="mod">
          <ac:chgData name="julio olaf gonzalez guzman" userId="fb64a47ee61ae747" providerId="LiveId" clId="{7A0276C0-D95F-4872-B695-B9442BBDF0F1}" dt="2025-05-06T17:05:25.919" v="9127" actId="1076"/>
          <ac:spMkLst>
            <pc:docMk/>
            <pc:sldMk cId="695779551" sldId="6734"/>
            <ac:spMk id="96" creationId="{D07262C9-EB0A-CFC7-D899-927CF3F0A7DC}"/>
          </ac:spMkLst>
        </pc:spChg>
        <pc:spChg chg="mod">
          <ac:chgData name="julio olaf gonzalez guzman" userId="fb64a47ee61ae747" providerId="LiveId" clId="{7A0276C0-D95F-4872-B695-B9442BBDF0F1}" dt="2025-05-05T20:44:33.936" v="5687" actId="1076"/>
          <ac:spMkLst>
            <pc:docMk/>
            <pc:sldMk cId="695779551" sldId="6734"/>
            <ac:spMk id="97" creationId="{1097E26B-BF0C-2831-3C1B-1C61010903BB}"/>
          </ac:spMkLst>
        </pc:spChg>
        <pc:spChg chg="mod">
          <ac:chgData name="julio olaf gonzalez guzman" userId="fb64a47ee61ae747" providerId="LiveId" clId="{7A0276C0-D95F-4872-B695-B9442BBDF0F1}" dt="2025-05-05T20:44:42.249" v="5692" actId="20577"/>
          <ac:spMkLst>
            <pc:docMk/>
            <pc:sldMk cId="695779551" sldId="6734"/>
            <ac:spMk id="98" creationId="{89CD9896-F67C-D12E-2E91-9073A4794D94}"/>
          </ac:spMkLst>
        </pc:spChg>
        <pc:spChg chg="mod">
          <ac:chgData name="julio olaf gonzalez guzman" userId="fb64a47ee61ae747" providerId="LiveId" clId="{7A0276C0-D95F-4872-B695-B9442BBDF0F1}" dt="2025-05-06T17:09:54.587" v="9252" actId="20577"/>
          <ac:spMkLst>
            <pc:docMk/>
            <pc:sldMk cId="695779551" sldId="6734"/>
            <ac:spMk id="99" creationId="{F1265527-2D55-9A36-D489-E8C1C303AD75}"/>
          </ac:spMkLst>
        </pc:spChg>
        <pc:spChg chg="mod">
          <ac:chgData name="julio olaf gonzalez guzman" userId="fb64a47ee61ae747" providerId="LiveId" clId="{7A0276C0-D95F-4872-B695-B9442BBDF0F1}" dt="2025-05-05T20:44:33.936" v="5687" actId="1076"/>
          <ac:spMkLst>
            <pc:docMk/>
            <pc:sldMk cId="695779551" sldId="6734"/>
            <ac:spMk id="100" creationId="{F5B515CB-6194-E832-EE52-9373CFA1B9FA}"/>
          </ac:spMkLst>
        </pc:spChg>
        <pc:spChg chg="mod">
          <ac:chgData name="julio olaf gonzalez guzman" userId="fb64a47ee61ae747" providerId="LiveId" clId="{7A0276C0-D95F-4872-B695-B9442BBDF0F1}" dt="2025-05-05T21:02:55.126" v="5925"/>
          <ac:spMkLst>
            <pc:docMk/>
            <pc:sldMk cId="695779551" sldId="6734"/>
            <ac:spMk id="101" creationId="{E3431F87-DBDF-2C9D-4B79-12E0D9F6F934}"/>
          </ac:spMkLst>
        </pc:spChg>
        <pc:spChg chg="mod">
          <ac:chgData name="julio olaf gonzalez guzman" userId="fb64a47ee61ae747" providerId="LiveId" clId="{7A0276C0-D95F-4872-B695-B9442BBDF0F1}" dt="2025-05-05T20:44:57.343" v="5706" actId="20577"/>
          <ac:spMkLst>
            <pc:docMk/>
            <pc:sldMk cId="695779551" sldId="6734"/>
            <ac:spMk id="102" creationId="{3C6EA393-BC65-E2FC-F9BF-89612DFEA755}"/>
          </ac:spMkLst>
        </pc:spChg>
        <pc:spChg chg="mod">
          <ac:chgData name="julio olaf gonzalez guzman" userId="fb64a47ee61ae747" providerId="LiveId" clId="{7A0276C0-D95F-4872-B695-B9442BBDF0F1}" dt="2025-05-06T17:10:23.362" v="9266" actId="20577"/>
          <ac:spMkLst>
            <pc:docMk/>
            <pc:sldMk cId="695779551" sldId="6734"/>
            <ac:spMk id="103" creationId="{BDAEC022-880E-01BF-3B9A-8BDEF3C4E019}"/>
          </ac:spMkLst>
        </pc:spChg>
        <pc:spChg chg="mod">
          <ac:chgData name="julio olaf gonzalez guzman" userId="fb64a47ee61ae747" providerId="LiveId" clId="{7A0276C0-D95F-4872-B695-B9442BBDF0F1}" dt="2025-05-05T20:46:02.798" v="5716" actId="1076"/>
          <ac:spMkLst>
            <pc:docMk/>
            <pc:sldMk cId="695779551" sldId="6734"/>
            <ac:spMk id="104" creationId="{E219486C-7C43-3C41-8DD0-1FF95C04D143}"/>
          </ac:spMkLst>
        </pc:spChg>
        <pc:spChg chg="mod">
          <ac:chgData name="julio olaf gonzalez guzman" userId="fb64a47ee61ae747" providerId="LiveId" clId="{7A0276C0-D95F-4872-B695-B9442BBDF0F1}" dt="2025-05-05T20:46:02.798" v="5716" actId="1076"/>
          <ac:spMkLst>
            <pc:docMk/>
            <pc:sldMk cId="695779551" sldId="6734"/>
            <ac:spMk id="105" creationId="{E5603FA7-BD69-F847-9EBF-B7CB59A24E03}"/>
          </ac:spMkLst>
        </pc:spChg>
        <pc:spChg chg="mod">
          <ac:chgData name="julio olaf gonzalez guzman" userId="fb64a47ee61ae747" providerId="LiveId" clId="{7A0276C0-D95F-4872-B695-B9442BBDF0F1}" dt="2025-05-05T20:46:17.336" v="5720" actId="20577"/>
          <ac:spMkLst>
            <pc:docMk/>
            <pc:sldMk cId="695779551" sldId="6734"/>
            <ac:spMk id="106" creationId="{EEFBA7FD-D052-EBA2-CA24-D44EF518FC11}"/>
          </ac:spMkLst>
        </pc:spChg>
        <pc:spChg chg="mod">
          <ac:chgData name="julio olaf gonzalez guzman" userId="fb64a47ee61ae747" providerId="LiveId" clId="{7A0276C0-D95F-4872-B695-B9442BBDF0F1}" dt="2025-05-06T17:11:41.704" v="9292" actId="20577"/>
          <ac:spMkLst>
            <pc:docMk/>
            <pc:sldMk cId="695779551" sldId="6734"/>
            <ac:spMk id="107" creationId="{DF6E579D-B32F-F898-2F6C-12CFABE37F08}"/>
          </ac:spMkLst>
        </pc:spChg>
        <pc:spChg chg="add mod">
          <ac:chgData name="julio olaf gonzalez guzman" userId="fb64a47ee61ae747" providerId="LiveId" clId="{7A0276C0-D95F-4872-B695-B9442BBDF0F1}" dt="2025-05-05T20:40:45.247" v="5636" actId="1076"/>
          <ac:spMkLst>
            <pc:docMk/>
            <pc:sldMk cId="695779551" sldId="6734"/>
            <ac:spMk id="108" creationId="{DA03C8EC-EAF2-9DBD-85C9-971CA6A07992}"/>
          </ac:spMkLst>
        </pc:spChg>
        <pc:spChg chg="add mod">
          <ac:chgData name="julio olaf gonzalez guzman" userId="fb64a47ee61ae747" providerId="LiveId" clId="{7A0276C0-D95F-4872-B695-B9442BBDF0F1}" dt="2025-05-05T20:40:45.247" v="5636" actId="1076"/>
          <ac:spMkLst>
            <pc:docMk/>
            <pc:sldMk cId="695779551" sldId="6734"/>
            <ac:spMk id="109" creationId="{244CAB75-DAD4-365D-2E1C-44E51422EB1C}"/>
          </ac:spMkLst>
        </pc:spChg>
        <pc:spChg chg="mod">
          <ac:chgData name="julio olaf gonzalez guzman" userId="fb64a47ee61ae747" providerId="LiveId" clId="{7A0276C0-D95F-4872-B695-B9442BBDF0F1}" dt="2025-05-06T17:01:31.969" v="9070" actId="1035"/>
          <ac:spMkLst>
            <pc:docMk/>
            <pc:sldMk cId="695779551" sldId="6734"/>
            <ac:spMk id="110" creationId="{097C2304-3495-3DE3-FA4A-6BDBD37AC09A}"/>
          </ac:spMkLst>
        </pc:spChg>
        <pc:spChg chg="mod">
          <ac:chgData name="julio olaf gonzalez guzman" userId="fb64a47ee61ae747" providerId="LiveId" clId="{7A0276C0-D95F-4872-B695-B9442BBDF0F1}" dt="2025-05-06T17:07:33.400" v="9148" actId="20577"/>
          <ac:spMkLst>
            <pc:docMk/>
            <pc:sldMk cId="695779551" sldId="6734"/>
            <ac:spMk id="111" creationId="{52F4E646-1AE0-F504-8D33-51B8C24CD186}"/>
          </ac:spMkLst>
        </pc:spChg>
        <pc:spChg chg="mod">
          <ac:chgData name="julio olaf gonzalez guzman" userId="fb64a47ee61ae747" providerId="LiveId" clId="{7A0276C0-D95F-4872-B695-B9442BBDF0F1}" dt="2025-05-05T20:41:59.779" v="5652" actId="1076"/>
          <ac:spMkLst>
            <pc:docMk/>
            <pc:sldMk cId="695779551" sldId="6734"/>
            <ac:spMk id="112" creationId="{748AE646-5671-162C-6CE9-A85FD55588E3}"/>
          </ac:spMkLst>
        </pc:spChg>
        <pc:spChg chg="mod">
          <ac:chgData name="julio olaf gonzalez guzman" userId="fb64a47ee61ae747" providerId="LiveId" clId="{7A0276C0-D95F-4872-B695-B9442BBDF0F1}" dt="2025-05-05T20:41:59.779" v="5652" actId="1076"/>
          <ac:spMkLst>
            <pc:docMk/>
            <pc:sldMk cId="695779551" sldId="6734"/>
            <ac:spMk id="113" creationId="{DFCE4831-1A11-4571-8D64-454938CBCA1D}"/>
          </ac:spMkLst>
        </pc:spChg>
        <pc:spChg chg="add mod">
          <ac:chgData name="julio olaf gonzalez guzman" userId="fb64a47ee61ae747" providerId="LiveId" clId="{7A0276C0-D95F-4872-B695-B9442BBDF0F1}" dt="2025-05-05T20:42:06.980" v="5656" actId="20577"/>
          <ac:spMkLst>
            <pc:docMk/>
            <pc:sldMk cId="695779551" sldId="6734"/>
            <ac:spMk id="114" creationId="{F5ED3FCE-5554-9D6A-3EBD-CDB623DDF0B2}"/>
          </ac:spMkLst>
        </pc:spChg>
        <pc:spChg chg="mod">
          <ac:chgData name="julio olaf gonzalez guzman" userId="fb64a47ee61ae747" providerId="LiveId" clId="{7A0276C0-D95F-4872-B695-B9442BBDF0F1}" dt="2025-05-06T17:08:09.303" v="9165" actId="207"/>
          <ac:spMkLst>
            <pc:docMk/>
            <pc:sldMk cId="695779551" sldId="6734"/>
            <ac:spMk id="115" creationId="{F2B8D7F4-ED57-E2F5-16AE-AB698C86B623}"/>
          </ac:spMkLst>
        </pc:spChg>
        <pc:spChg chg="add mod">
          <ac:chgData name="julio olaf gonzalez guzman" userId="fb64a47ee61ae747" providerId="LiveId" clId="{7A0276C0-D95F-4872-B695-B9442BBDF0F1}" dt="2025-05-03T16:11:09.412" v="957" actId="2711"/>
          <ac:spMkLst>
            <pc:docMk/>
            <pc:sldMk cId="695779551" sldId="6734"/>
            <ac:spMk id="116" creationId="{F25A4DF2-5EE1-FA61-FAB4-D63CB3202755}"/>
          </ac:spMkLst>
        </pc:spChg>
        <pc:spChg chg="mod">
          <ac:chgData name="julio olaf gonzalez guzman" userId="fb64a47ee61ae747" providerId="LiveId" clId="{7A0276C0-D95F-4872-B695-B9442BBDF0F1}" dt="2025-05-06T17:01:48.072" v="9071" actId="20577"/>
          <ac:spMkLst>
            <pc:docMk/>
            <pc:sldMk cId="695779551" sldId="6734"/>
            <ac:spMk id="117" creationId="{AB3CC271-93EE-1B58-CBBC-1BF34DCEEF9B}"/>
          </ac:spMkLst>
        </pc:spChg>
        <pc:spChg chg="add mod">
          <ac:chgData name="julio olaf gonzalez guzman" userId="fb64a47ee61ae747" providerId="LiveId" clId="{7A0276C0-D95F-4872-B695-B9442BBDF0F1}" dt="2025-05-05T20:52:57.953" v="5758" actId="20577"/>
          <ac:spMkLst>
            <pc:docMk/>
            <pc:sldMk cId="695779551" sldId="6734"/>
            <ac:spMk id="118" creationId="{C61DFCC8-761B-58CF-FD2C-919862BFCDE6}"/>
          </ac:spMkLst>
        </pc:spChg>
        <pc:spChg chg="mod">
          <ac:chgData name="julio olaf gonzalez guzman" userId="fb64a47ee61ae747" providerId="LiveId" clId="{7A0276C0-D95F-4872-B695-B9442BBDF0F1}" dt="2025-05-05T20:53:11.342" v="5768" actId="20577"/>
          <ac:spMkLst>
            <pc:docMk/>
            <pc:sldMk cId="695779551" sldId="6734"/>
            <ac:spMk id="119" creationId="{AFDCB931-75E3-011B-17E7-A4C5BA1CFA0B}"/>
          </ac:spMkLst>
        </pc:spChg>
        <pc:spChg chg="mod">
          <ac:chgData name="julio olaf gonzalez guzman" userId="fb64a47ee61ae747" providerId="LiveId" clId="{7A0276C0-D95F-4872-B695-B9442BBDF0F1}" dt="2025-05-05T20:52:26.260" v="5750" actId="1076"/>
          <ac:spMkLst>
            <pc:docMk/>
            <pc:sldMk cId="695779551" sldId="6734"/>
            <ac:spMk id="120" creationId="{A61A3989-23F5-ED2D-A879-231AC9437D23}"/>
          </ac:spMkLst>
        </pc:spChg>
        <pc:spChg chg="mod">
          <ac:chgData name="julio olaf gonzalez guzman" userId="fb64a47ee61ae747" providerId="LiveId" clId="{7A0276C0-D95F-4872-B695-B9442BBDF0F1}" dt="2025-05-05T20:53:24.650" v="5772" actId="20577"/>
          <ac:spMkLst>
            <pc:docMk/>
            <pc:sldMk cId="695779551" sldId="6734"/>
            <ac:spMk id="122" creationId="{64784F60-E823-6D91-BCEE-23D6C3CD332B}"/>
          </ac:spMkLst>
        </pc:spChg>
        <pc:spChg chg="mod">
          <ac:chgData name="julio olaf gonzalez guzman" userId="fb64a47ee61ae747" providerId="LiveId" clId="{7A0276C0-D95F-4872-B695-B9442BBDF0F1}" dt="2025-05-05T20:53:29.765" v="5774" actId="20577"/>
          <ac:spMkLst>
            <pc:docMk/>
            <pc:sldMk cId="695779551" sldId="6734"/>
            <ac:spMk id="123" creationId="{BE161C5E-35B7-7BC6-6655-030524EBB0F2}"/>
          </ac:spMkLst>
        </pc:spChg>
        <pc:spChg chg="mod">
          <ac:chgData name="julio olaf gonzalez guzman" userId="fb64a47ee61ae747" providerId="LiveId" clId="{7A0276C0-D95F-4872-B695-B9442BBDF0F1}" dt="2025-05-05T20:52:26.260" v="5750" actId="1076"/>
          <ac:spMkLst>
            <pc:docMk/>
            <pc:sldMk cId="695779551" sldId="6734"/>
            <ac:spMk id="125" creationId="{CD9FF8D2-F797-C119-5AFF-565A908A59F7}"/>
          </ac:spMkLst>
        </pc:spChg>
        <pc:spChg chg="mod">
          <ac:chgData name="julio olaf gonzalez guzman" userId="fb64a47ee61ae747" providerId="LiveId" clId="{7A0276C0-D95F-4872-B695-B9442BBDF0F1}" dt="2025-05-05T20:53:42.079" v="5776" actId="20577"/>
          <ac:spMkLst>
            <pc:docMk/>
            <pc:sldMk cId="695779551" sldId="6734"/>
            <ac:spMk id="126" creationId="{D5998CE5-D1DC-5FE7-9573-0F0ABB16804B}"/>
          </ac:spMkLst>
        </pc:spChg>
        <pc:spChg chg="mod">
          <ac:chgData name="julio olaf gonzalez guzman" userId="fb64a47ee61ae747" providerId="LiveId" clId="{7A0276C0-D95F-4872-B695-B9442BBDF0F1}" dt="2025-05-05T20:53:53.424" v="5783" actId="20577"/>
          <ac:spMkLst>
            <pc:docMk/>
            <pc:sldMk cId="695779551" sldId="6734"/>
            <ac:spMk id="127" creationId="{F0EDB591-8973-6F79-1A21-87F2A0D4B4B7}"/>
          </ac:spMkLst>
        </pc:spChg>
        <pc:spChg chg="add mod">
          <ac:chgData name="julio olaf gonzalez guzman" userId="fb64a47ee61ae747" providerId="LiveId" clId="{7A0276C0-D95F-4872-B695-B9442BBDF0F1}" dt="2025-05-03T16:11:09.412" v="957" actId="2711"/>
          <ac:spMkLst>
            <pc:docMk/>
            <pc:sldMk cId="695779551" sldId="6734"/>
            <ac:spMk id="128" creationId="{0EA9E383-1DAA-4F1C-7337-05F400C20A84}"/>
          </ac:spMkLst>
        </pc:spChg>
        <pc:spChg chg="mod">
          <ac:chgData name="julio olaf gonzalez guzman" userId="fb64a47ee61ae747" providerId="LiveId" clId="{7A0276C0-D95F-4872-B695-B9442BBDF0F1}" dt="2025-05-05T20:52:26.260" v="5750" actId="1076"/>
          <ac:spMkLst>
            <pc:docMk/>
            <pc:sldMk cId="695779551" sldId="6734"/>
            <ac:spMk id="129" creationId="{822F354A-2C36-0139-97EC-465ECF483DF8}"/>
          </ac:spMkLst>
        </pc:spChg>
        <pc:spChg chg="mod">
          <ac:chgData name="julio olaf gonzalez guzman" userId="fb64a47ee61ae747" providerId="LiveId" clId="{7A0276C0-D95F-4872-B695-B9442BBDF0F1}" dt="2025-05-05T20:54:04.669" v="5788" actId="20577"/>
          <ac:spMkLst>
            <pc:docMk/>
            <pc:sldMk cId="695779551" sldId="6734"/>
            <ac:spMk id="130" creationId="{BF4D21D0-643E-41EA-F5C4-E5694AF35051}"/>
          </ac:spMkLst>
        </pc:spChg>
        <pc:spChg chg="mod">
          <ac:chgData name="julio olaf gonzalez guzman" userId="fb64a47ee61ae747" providerId="LiveId" clId="{7A0276C0-D95F-4872-B695-B9442BBDF0F1}" dt="2025-05-05T20:54:13.302" v="5797" actId="20577"/>
          <ac:spMkLst>
            <pc:docMk/>
            <pc:sldMk cId="695779551" sldId="6734"/>
            <ac:spMk id="131" creationId="{AC18AF5F-4ECB-F726-7257-20541E9EF7AD}"/>
          </ac:spMkLst>
        </pc:spChg>
        <pc:cxnChg chg="add mod ord">
          <ac:chgData name="julio olaf gonzalez guzman" userId="fb64a47ee61ae747" providerId="LiveId" clId="{7A0276C0-D95F-4872-B695-B9442BBDF0F1}" dt="2025-05-06T17:14:48.991" v="9333" actId="14100"/>
          <ac:cxnSpMkLst>
            <pc:docMk/>
            <pc:sldMk cId="695779551" sldId="6734"/>
            <ac:cxnSpMk id="18" creationId="{766A6588-5EF3-27F7-BC8E-6A0A0D63AA63}"/>
          </ac:cxnSpMkLst>
        </pc:cxnChg>
      </pc:sldChg>
      <pc:sldChg chg="addSp delSp modSp add del mod">
        <pc:chgData name="julio olaf gonzalez guzman" userId="fb64a47ee61ae747" providerId="LiveId" clId="{7A0276C0-D95F-4872-B695-B9442BBDF0F1}" dt="2025-05-05T18:23:03.788" v="4890" actId="47"/>
        <pc:sldMkLst>
          <pc:docMk/>
          <pc:sldMk cId="1762934748" sldId="6735"/>
        </pc:sldMkLst>
        <pc:spChg chg="add mod">
          <ac:chgData name="julio olaf gonzalez guzman" userId="fb64a47ee61ae747" providerId="LiveId" clId="{7A0276C0-D95F-4872-B695-B9442BBDF0F1}" dt="2025-05-05T18:06:30.951" v="4553" actId="14100"/>
          <ac:spMkLst>
            <pc:docMk/>
            <pc:sldMk cId="1762934748" sldId="6735"/>
            <ac:spMk id="4" creationId="{90C39461-AB3C-C788-7B11-6415E2F0746A}"/>
          </ac:spMkLst>
        </pc:spChg>
        <pc:spChg chg="add mod">
          <ac:chgData name="julio olaf gonzalez guzman" userId="fb64a47ee61ae747" providerId="LiveId" clId="{7A0276C0-D95F-4872-B695-B9442BBDF0F1}" dt="2025-05-05T17:17:20.308" v="3535" actId="571"/>
          <ac:spMkLst>
            <pc:docMk/>
            <pc:sldMk cId="1762934748" sldId="6735"/>
            <ac:spMk id="4" creationId="{BC61838B-695B-2234-D147-CCCD50F90F44}"/>
          </ac:spMkLst>
        </pc:spChg>
        <pc:spChg chg="del">
          <ac:chgData name="julio olaf gonzalez guzman" userId="fb64a47ee61ae747" providerId="LiveId" clId="{7A0276C0-D95F-4872-B695-B9442BBDF0F1}" dt="2025-05-05T18:04:04.087" v="4332" actId="478"/>
          <ac:spMkLst>
            <pc:docMk/>
            <pc:sldMk cId="1762934748" sldId="6735"/>
            <ac:spMk id="13" creationId="{F40E9FCE-B226-6A09-E5D0-90C455A2BD25}"/>
          </ac:spMkLst>
        </pc:spChg>
        <pc:spChg chg="add del mod">
          <ac:chgData name="julio olaf gonzalez guzman" userId="fb64a47ee61ae747" providerId="LiveId" clId="{7A0276C0-D95F-4872-B695-B9442BBDF0F1}" dt="2025-05-05T18:04:04.087" v="4332" actId="478"/>
          <ac:spMkLst>
            <pc:docMk/>
            <pc:sldMk cId="1762934748" sldId="6735"/>
            <ac:spMk id="14" creationId="{9933D6AF-1FAA-3608-0C3B-AA8D877B89A1}"/>
          </ac:spMkLst>
        </pc:spChg>
        <pc:spChg chg="add del mod">
          <ac:chgData name="julio olaf gonzalez guzman" userId="fb64a47ee61ae747" providerId="LiveId" clId="{7A0276C0-D95F-4872-B695-B9442BBDF0F1}" dt="2025-05-05T18:04:04.087" v="4332" actId="478"/>
          <ac:spMkLst>
            <pc:docMk/>
            <pc:sldMk cId="1762934748" sldId="6735"/>
            <ac:spMk id="15" creationId="{6F35362F-891E-3658-AA61-9469F8F718F9}"/>
          </ac:spMkLst>
        </pc:spChg>
        <pc:spChg chg="add del mod">
          <ac:chgData name="julio olaf gonzalez guzman" userId="fb64a47ee61ae747" providerId="LiveId" clId="{7A0276C0-D95F-4872-B695-B9442BBDF0F1}" dt="2025-05-05T18:04:04.087" v="4332" actId="478"/>
          <ac:spMkLst>
            <pc:docMk/>
            <pc:sldMk cId="1762934748" sldId="6735"/>
            <ac:spMk id="16" creationId="{58090DD0-DD09-BD18-C253-D59346B738B0}"/>
          </ac:spMkLst>
        </pc:spChg>
        <pc:spChg chg="del">
          <ac:chgData name="julio olaf gonzalez guzman" userId="fb64a47ee61ae747" providerId="LiveId" clId="{7A0276C0-D95F-4872-B695-B9442BBDF0F1}" dt="2025-05-05T18:04:04.087" v="4332" actId="478"/>
          <ac:spMkLst>
            <pc:docMk/>
            <pc:sldMk cId="1762934748" sldId="6735"/>
            <ac:spMk id="18" creationId="{0CF52F06-8F31-C5F0-E124-0FE1A5F0C1A6}"/>
          </ac:spMkLst>
        </pc:spChg>
        <pc:spChg chg="del">
          <ac:chgData name="julio olaf gonzalez guzman" userId="fb64a47ee61ae747" providerId="LiveId" clId="{7A0276C0-D95F-4872-B695-B9442BBDF0F1}" dt="2025-05-05T18:04:04.087" v="4332" actId="478"/>
          <ac:spMkLst>
            <pc:docMk/>
            <pc:sldMk cId="1762934748" sldId="6735"/>
            <ac:spMk id="20" creationId="{910E4402-DF77-FB52-7C4C-9DDF40AD9932}"/>
          </ac:spMkLst>
        </pc:spChg>
        <pc:spChg chg="del">
          <ac:chgData name="julio olaf gonzalez guzman" userId="fb64a47ee61ae747" providerId="LiveId" clId="{7A0276C0-D95F-4872-B695-B9442BBDF0F1}" dt="2025-05-05T18:04:04.087" v="4332" actId="478"/>
          <ac:spMkLst>
            <pc:docMk/>
            <pc:sldMk cId="1762934748" sldId="6735"/>
            <ac:spMk id="21" creationId="{5C80DE72-7390-8D79-E3AD-3AAEC6357476}"/>
          </ac:spMkLst>
        </pc:spChg>
        <pc:spChg chg="del">
          <ac:chgData name="julio olaf gonzalez guzman" userId="fb64a47ee61ae747" providerId="LiveId" clId="{7A0276C0-D95F-4872-B695-B9442BBDF0F1}" dt="2025-05-05T18:04:04.087" v="4332" actId="478"/>
          <ac:spMkLst>
            <pc:docMk/>
            <pc:sldMk cId="1762934748" sldId="6735"/>
            <ac:spMk id="29" creationId="{AB5A104E-513A-BBFD-301A-656E519D5A62}"/>
          </ac:spMkLst>
        </pc:spChg>
        <pc:spChg chg="del">
          <ac:chgData name="julio olaf gonzalez guzman" userId="fb64a47ee61ae747" providerId="LiveId" clId="{7A0276C0-D95F-4872-B695-B9442BBDF0F1}" dt="2025-05-05T18:04:04.087" v="4332" actId="478"/>
          <ac:spMkLst>
            <pc:docMk/>
            <pc:sldMk cId="1762934748" sldId="6735"/>
            <ac:spMk id="30" creationId="{624A3435-8723-EF3B-BA0E-4729C5137664}"/>
          </ac:spMkLst>
        </pc:spChg>
        <pc:spChg chg="del">
          <ac:chgData name="julio olaf gonzalez guzman" userId="fb64a47ee61ae747" providerId="LiveId" clId="{7A0276C0-D95F-4872-B695-B9442BBDF0F1}" dt="2025-05-05T18:04:04.087" v="4332" actId="478"/>
          <ac:spMkLst>
            <pc:docMk/>
            <pc:sldMk cId="1762934748" sldId="6735"/>
            <ac:spMk id="33" creationId="{768DAC02-EF9E-B263-6356-A8661B3CF870}"/>
          </ac:spMkLst>
        </pc:spChg>
        <pc:spChg chg="add mod">
          <ac:chgData name="julio olaf gonzalez guzman" userId="fb64a47ee61ae747" providerId="LiveId" clId="{7A0276C0-D95F-4872-B695-B9442BBDF0F1}" dt="2025-05-05T18:08:25.149" v="4767" actId="14100"/>
          <ac:spMkLst>
            <pc:docMk/>
            <pc:sldMk cId="1762934748" sldId="6735"/>
            <ac:spMk id="34" creationId="{0A38C7D0-CFFF-EF8B-5479-B385C95CA90E}"/>
          </ac:spMkLst>
        </pc:spChg>
        <pc:spChg chg="add mod">
          <ac:chgData name="julio olaf gonzalez guzman" userId="fb64a47ee61ae747" providerId="LiveId" clId="{7A0276C0-D95F-4872-B695-B9442BBDF0F1}" dt="2025-05-05T17:18:10.473" v="3537" actId="571"/>
          <ac:spMkLst>
            <pc:docMk/>
            <pc:sldMk cId="1762934748" sldId="6735"/>
            <ac:spMk id="34" creationId="{A893EFA1-D65E-2D68-7D23-6FE4C6EB0334}"/>
          </ac:spMkLst>
        </pc:spChg>
        <pc:spChg chg="add mod">
          <ac:chgData name="julio olaf gonzalez guzman" userId="fb64a47ee61ae747" providerId="LiveId" clId="{7A0276C0-D95F-4872-B695-B9442BBDF0F1}" dt="2025-05-05T18:04:42.393" v="4437" actId="20577"/>
          <ac:spMkLst>
            <pc:docMk/>
            <pc:sldMk cId="1762934748" sldId="6735"/>
            <ac:spMk id="35" creationId="{72BB49BB-7666-0555-91CE-713D09033EE0}"/>
          </ac:spMkLst>
        </pc:spChg>
        <pc:spChg chg="add mod">
          <ac:chgData name="julio olaf gonzalez guzman" userId="fb64a47ee61ae747" providerId="LiveId" clId="{7A0276C0-D95F-4872-B695-B9442BBDF0F1}" dt="2025-05-05T18:02:19.650" v="4310" actId="20577"/>
          <ac:spMkLst>
            <pc:docMk/>
            <pc:sldMk cId="1762934748" sldId="6735"/>
            <ac:spMk id="36" creationId="{22B6DB7F-BCEA-AEAE-1DFA-4A5CDD78E7BD}"/>
          </ac:spMkLst>
        </pc:spChg>
        <pc:spChg chg="add mod">
          <ac:chgData name="julio olaf gonzalez guzman" userId="fb64a47ee61ae747" providerId="LiveId" clId="{7A0276C0-D95F-4872-B695-B9442BBDF0F1}" dt="2025-05-05T18:04:33.709" v="4430" actId="1038"/>
          <ac:spMkLst>
            <pc:docMk/>
            <pc:sldMk cId="1762934748" sldId="6735"/>
            <ac:spMk id="37" creationId="{04F12BDC-C15C-EDD1-38AC-3DE08C3A3FD8}"/>
          </ac:spMkLst>
        </pc:spChg>
        <pc:spChg chg="add mod">
          <ac:chgData name="julio olaf gonzalez guzman" userId="fb64a47ee61ae747" providerId="LiveId" clId="{7A0276C0-D95F-4872-B695-B9442BBDF0F1}" dt="2025-05-05T18:04:07.475" v="4334" actId="571"/>
          <ac:spMkLst>
            <pc:docMk/>
            <pc:sldMk cId="1762934748" sldId="6735"/>
            <ac:spMk id="38" creationId="{7325C2B7-09B7-11E1-EDD9-9AEABB668CBD}"/>
          </ac:spMkLst>
        </pc:spChg>
        <pc:spChg chg="add mod">
          <ac:chgData name="julio olaf gonzalez guzman" userId="fb64a47ee61ae747" providerId="LiveId" clId="{7A0276C0-D95F-4872-B695-B9442BBDF0F1}" dt="2025-05-05T18:04:11.922" v="4336" actId="571"/>
          <ac:spMkLst>
            <pc:docMk/>
            <pc:sldMk cId="1762934748" sldId="6735"/>
            <ac:spMk id="39" creationId="{E3D43705-78DA-E4A1-086F-C200AF6BB00D}"/>
          </ac:spMkLst>
        </pc:spChg>
        <pc:spChg chg="add mod">
          <ac:chgData name="julio olaf gonzalez guzman" userId="fb64a47ee61ae747" providerId="LiveId" clId="{7A0276C0-D95F-4872-B695-B9442BBDF0F1}" dt="2025-05-05T18:07:01.247" v="4582" actId="1038"/>
          <ac:spMkLst>
            <pc:docMk/>
            <pc:sldMk cId="1762934748" sldId="6735"/>
            <ac:spMk id="40" creationId="{7860C637-A8F9-D784-87BC-B79D4B19D019}"/>
          </ac:spMkLst>
        </pc:spChg>
        <pc:spChg chg="add mod">
          <ac:chgData name="julio olaf gonzalez guzman" userId="fb64a47ee61ae747" providerId="LiveId" clId="{7A0276C0-D95F-4872-B695-B9442BBDF0F1}" dt="2025-05-05T18:07:01.247" v="4582" actId="1038"/>
          <ac:spMkLst>
            <pc:docMk/>
            <pc:sldMk cId="1762934748" sldId="6735"/>
            <ac:spMk id="41" creationId="{B439CAEB-24DE-EAB3-D80D-D7006C9B932A}"/>
          </ac:spMkLst>
        </pc:spChg>
        <pc:spChg chg="add mod">
          <ac:chgData name="julio olaf gonzalez guzman" userId="fb64a47ee61ae747" providerId="LiveId" clId="{7A0276C0-D95F-4872-B695-B9442BBDF0F1}" dt="2025-05-05T18:07:01.247" v="4582" actId="1038"/>
          <ac:spMkLst>
            <pc:docMk/>
            <pc:sldMk cId="1762934748" sldId="6735"/>
            <ac:spMk id="42" creationId="{3AD2B252-8CD0-FA65-14AF-589D9A89DB19}"/>
          </ac:spMkLst>
        </pc:spChg>
        <pc:spChg chg="add mod">
          <ac:chgData name="julio olaf gonzalez guzman" userId="fb64a47ee61ae747" providerId="LiveId" clId="{7A0276C0-D95F-4872-B695-B9442BBDF0F1}" dt="2025-05-05T18:05:26.538" v="4515" actId="1035"/>
          <ac:spMkLst>
            <pc:docMk/>
            <pc:sldMk cId="1762934748" sldId="6735"/>
            <ac:spMk id="43" creationId="{7D01889C-0BB0-81BA-9BF6-8F70D459B6AB}"/>
          </ac:spMkLst>
        </pc:spChg>
        <pc:spChg chg="add mod">
          <ac:chgData name="julio olaf gonzalez guzman" userId="fb64a47ee61ae747" providerId="LiveId" clId="{7A0276C0-D95F-4872-B695-B9442BBDF0F1}" dt="2025-05-05T18:06:53.437" v="4557" actId="571"/>
          <ac:spMkLst>
            <pc:docMk/>
            <pc:sldMk cId="1762934748" sldId="6735"/>
            <ac:spMk id="44" creationId="{1DF7553A-340E-198C-E7FF-792FB8F8A94D}"/>
          </ac:spMkLst>
        </pc:spChg>
        <pc:spChg chg="add mod">
          <ac:chgData name="julio olaf gonzalez guzman" userId="fb64a47ee61ae747" providerId="LiveId" clId="{7A0276C0-D95F-4872-B695-B9442BBDF0F1}" dt="2025-05-05T18:07:14.943" v="4649" actId="1036"/>
          <ac:spMkLst>
            <pc:docMk/>
            <pc:sldMk cId="1762934748" sldId="6735"/>
            <ac:spMk id="45" creationId="{E9F7029F-887C-1A30-AC67-49AEE2A392A2}"/>
          </ac:spMkLst>
        </pc:spChg>
        <pc:spChg chg="add mod">
          <ac:chgData name="julio olaf gonzalez guzman" userId="fb64a47ee61ae747" providerId="LiveId" clId="{7A0276C0-D95F-4872-B695-B9442BBDF0F1}" dt="2025-05-05T18:07:33.751" v="4661" actId="20577"/>
          <ac:spMkLst>
            <pc:docMk/>
            <pc:sldMk cId="1762934748" sldId="6735"/>
            <ac:spMk id="46" creationId="{B063659D-0977-2A80-FD30-526ADD75125E}"/>
          </ac:spMkLst>
        </pc:spChg>
        <pc:spChg chg="add mod">
          <ac:chgData name="julio olaf gonzalez guzman" userId="fb64a47ee61ae747" providerId="LiveId" clId="{7A0276C0-D95F-4872-B695-B9442BBDF0F1}" dt="2025-05-05T18:07:45.628" v="4666" actId="20577"/>
          <ac:spMkLst>
            <pc:docMk/>
            <pc:sldMk cId="1762934748" sldId="6735"/>
            <ac:spMk id="47" creationId="{FA174F76-69D0-9418-1D4F-7E5F436CCFCC}"/>
          </ac:spMkLst>
        </pc:spChg>
        <pc:spChg chg="add mod">
          <ac:chgData name="julio olaf gonzalez guzman" userId="fb64a47ee61ae747" providerId="LiveId" clId="{7A0276C0-D95F-4872-B695-B9442BBDF0F1}" dt="2025-05-05T18:07:57.627" v="4668" actId="571"/>
          <ac:spMkLst>
            <pc:docMk/>
            <pc:sldMk cId="1762934748" sldId="6735"/>
            <ac:spMk id="48" creationId="{487B705D-404D-8E1A-60E4-9441CDB86742}"/>
          </ac:spMkLst>
        </pc:spChg>
        <pc:spChg chg="add mod">
          <ac:chgData name="julio olaf gonzalez guzman" userId="fb64a47ee61ae747" providerId="LiveId" clId="{7A0276C0-D95F-4872-B695-B9442BBDF0F1}" dt="2025-05-05T18:08:17.845" v="4766" actId="1036"/>
          <ac:spMkLst>
            <pc:docMk/>
            <pc:sldMk cId="1762934748" sldId="6735"/>
            <ac:spMk id="49" creationId="{D678A37F-5C61-A243-A67A-93E3AAC35B27}"/>
          </ac:spMkLst>
        </pc:spChg>
        <pc:spChg chg="add mod">
          <ac:chgData name="julio olaf gonzalez guzman" userId="fb64a47ee61ae747" providerId="LiveId" clId="{7A0276C0-D95F-4872-B695-B9442BBDF0F1}" dt="2025-05-05T18:08:17.845" v="4766" actId="1036"/>
          <ac:spMkLst>
            <pc:docMk/>
            <pc:sldMk cId="1762934748" sldId="6735"/>
            <ac:spMk id="50" creationId="{757103DB-5AF4-BA36-5CCE-1636BAEFF42E}"/>
          </ac:spMkLst>
        </pc:spChg>
        <pc:spChg chg="add mod">
          <ac:chgData name="julio olaf gonzalez guzman" userId="fb64a47ee61ae747" providerId="LiveId" clId="{7A0276C0-D95F-4872-B695-B9442BBDF0F1}" dt="2025-05-05T18:08:17.845" v="4766" actId="1036"/>
          <ac:spMkLst>
            <pc:docMk/>
            <pc:sldMk cId="1762934748" sldId="6735"/>
            <ac:spMk id="51" creationId="{2D2028C7-C921-A74C-BAC7-805288ECAF4A}"/>
          </ac:spMkLst>
        </pc:spChg>
        <pc:spChg chg="add mod">
          <ac:chgData name="julio olaf gonzalez guzman" userId="fb64a47ee61ae747" providerId="LiveId" clId="{7A0276C0-D95F-4872-B695-B9442BBDF0F1}" dt="2025-05-05T18:08:17.845" v="4766" actId="1036"/>
          <ac:spMkLst>
            <pc:docMk/>
            <pc:sldMk cId="1762934748" sldId="6735"/>
            <ac:spMk id="52" creationId="{E5CDC9F7-BFD5-13D7-3E1C-B3CDA31BFE95}"/>
          </ac:spMkLst>
        </pc:spChg>
        <pc:spChg chg="add mod">
          <ac:chgData name="julio olaf gonzalez guzman" userId="fb64a47ee61ae747" providerId="LiveId" clId="{7A0276C0-D95F-4872-B695-B9442BBDF0F1}" dt="2025-05-05T18:09:31.370" v="4770" actId="20577"/>
          <ac:spMkLst>
            <pc:docMk/>
            <pc:sldMk cId="1762934748" sldId="6735"/>
            <ac:spMk id="53" creationId="{E6E8C618-87AA-6BE5-B151-342D0F4C3FFC}"/>
          </ac:spMkLst>
        </pc:spChg>
        <pc:spChg chg="add mod">
          <ac:chgData name="julio olaf gonzalez guzman" userId="fb64a47ee61ae747" providerId="LiveId" clId="{7A0276C0-D95F-4872-B695-B9442BBDF0F1}" dt="2025-05-05T18:08:17.845" v="4766" actId="1036"/>
          <ac:spMkLst>
            <pc:docMk/>
            <pc:sldMk cId="1762934748" sldId="6735"/>
            <ac:spMk id="54" creationId="{87A6EEA1-1598-3FAE-9F31-B22EB58F3CE3}"/>
          </ac:spMkLst>
        </pc:spChg>
        <pc:spChg chg="add mod">
          <ac:chgData name="julio olaf gonzalez guzman" userId="fb64a47ee61ae747" providerId="LiveId" clId="{7A0276C0-D95F-4872-B695-B9442BBDF0F1}" dt="2025-05-05T18:08:17.845" v="4766" actId="1036"/>
          <ac:spMkLst>
            <pc:docMk/>
            <pc:sldMk cId="1762934748" sldId="6735"/>
            <ac:spMk id="55" creationId="{1CC55982-5BB5-3A5F-1372-E3CEB09A0013}"/>
          </ac:spMkLst>
        </pc:spChg>
        <pc:spChg chg="add mod">
          <ac:chgData name="julio olaf gonzalez guzman" userId="fb64a47ee61ae747" providerId="LiveId" clId="{7A0276C0-D95F-4872-B695-B9442BBDF0F1}" dt="2025-05-05T18:08:17.845" v="4766" actId="1036"/>
          <ac:spMkLst>
            <pc:docMk/>
            <pc:sldMk cId="1762934748" sldId="6735"/>
            <ac:spMk id="56" creationId="{B041ABD7-4E1F-29C5-DCC0-1362027534DA}"/>
          </ac:spMkLst>
        </pc:spChg>
        <pc:spChg chg="add mod">
          <ac:chgData name="julio olaf gonzalez guzman" userId="fb64a47ee61ae747" providerId="LiveId" clId="{7A0276C0-D95F-4872-B695-B9442BBDF0F1}" dt="2025-05-05T18:08:17.845" v="4766" actId="1036"/>
          <ac:spMkLst>
            <pc:docMk/>
            <pc:sldMk cId="1762934748" sldId="6735"/>
            <ac:spMk id="57" creationId="{38FE07A3-E531-0895-7757-B8A8AF305129}"/>
          </ac:spMkLst>
        </pc:spChg>
        <pc:spChg chg="add mod">
          <ac:chgData name="julio olaf gonzalez guzman" userId="fb64a47ee61ae747" providerId="LiveId" clId="{7A0276C0-D95F-4872-B695-B9442BBDF0F1}" dt="2025-05-05T18:08:33.796" v="4769" actId="1076"/>
          <ac:spMkLst>
            <pc:docMk/>
            <pc:sldMk cId="1762934748" sldId="6735"/>
            <ac:spMk id="58" creationId="{4FF9647C-A3D6-8DC9-892A-C2786E8115E6}"/>
          </ac:spMkLst>
        </pc:spChg>
      </pc:sldChg>
      <pc:sldChg chg="addSp delSp modSp add mod ord">
        <pc:chgData name="julio olaf gonzalez guzman" userId="fb64a47ee61ae747" providerId="LiveId" clId="{7A0276C0-D95F-4872-B695-B9442BBDF0F1}" dt="2025-05-06T18:36:20.231" v="10212" actId="1076"/>
        <pc:sldMkLst>
          <pc:docMk/>
          <pc:sldMk cId="2954337764" sldId="6736"/>
        </pc:sldMkLst>
        <pc:spChg chg="mod">
          <ac:chgData name="julio olaf gonzalez guzman" userId="fb64a47ee61ae747" providerId="LiveId" clId="{7A0276C0-D95F-4872-B695-B9442BBDF0F1}" dt="2025-05-06T16:24:02.479" v="8486" actId="20577"/>
          <ac:spMkLst>
            <pc:docMk/>
            <pc:sldMk cId="2954337764" sldId="6736"/>
            <ac:spMk id="2" creationId="{3FA06B69-FFB0-95AE-8958-1E7EBECB039C}"/>
          </ac:spMkLst>
        </pc:spChg>
        <pc:spChg chg="add mod">
          <ac:chgData name="julio olaf gonzalez guzman" userId="fb64a47ee61ae747" providerId="LiveId" clId="{7A0276C0-D95F-4872-B695-B9442BBDF0F1}" dt="2025-05-03T16:23:41.487" v="1780"/>
          <ac:spMkLst>
            <pc:docMk/>
            <pc:sldMk cId="2954337764" sldId="6736"/>
            <ac:spMk id="4" creationId="{04FE1517-CE43-C146-DAD9-449B51722FD0}"/>
          </ac:spMkLst>
        </pc:spChg>
        <pc:spChg chg="del">
          <ac:chgData name="julio olaf gonzalez guzman" userId="fb64a47ee61ae747" providerId="LiveId" clId="{7A0276C0-D95F-4872-B695-B9442BBDF0F1}" dt="2025-05-05T22:36:12.512" v="7503" actId="478"/>
          <ac:spMkLst>
            <pc:docMk/>
            <pc:sldMk cId="2954337764" sldId="6736"/>
            <ac:spMk id="5" creationId="{C0EB26E4-F55A-ADC3-F032-1D2DC6B7D600}"/>
          </ac:spMkLst>
        </pc:spChg>
        <pc:spChg chg="add del mod">
          <ac:chgData name="julio olaf gonzalez guzman" userId="fb64a47ee61ae747" providerId="LiveId" clId="{7A0276C0-D95F-4872-B695-B9442BBDF0F1}" dt="2025-05-06T18:36:20.231" v="10212" actId="1076"/>
          <ac:spMkLst>
            <pc:docMk/>
            <pc:sldMk cId="2954337764" sldId="6736"/>
            <ac:spMk id="6" creationId="{8452A2D5-50E9-51C2-7CB2-9E076221DA7E}"/>
          </ac:spMkLst>
        </pc:spChg>
        <pc:spChg chg="add del mod">
          <ac:chgData name="julio olaf gonzalez guzman" userId="fb64a47ee61ae747" providerId="LiveId" clId="{7A0276C0-D95F-4872-B695-B9442BBDF0F1}" dt="2025-05-05T22:34:25.701" v="7485" actId="478"/>
          <ac:spMkLst>
            <pc:docMk/>
            <pc:sldMk cId="2954337764" sldId="6736"/>
            <ac:spMk id="7" creationId="{AF610AE0-32CD-F6E5-A474-242F7FC548BF}"/>
          </ac:spMkLst>
        </pc:spChg>
        <pc:spChg chg="del">
          <ac:chgData name="julio olaf gonzalez guzman" userId="fb64a47ee61ae747" providerId="LiveId" clId="{7A0276C0-D95F-4872-B695-B9442BBDF0F1}" dt="2025-05-05T22:34:06.098" v="7481" actId="478"/>
          <ac:spMkLst>
            <pc:docMk/>
            <pc:sldMk cId="2954337764" sldId="6736"/>
            <ac:spMk id="8" creationId="{1C12C661-C5A4-89E6-9E8E-2D156A6CCD3B}"/>
          </ac:spMkLst>
        </pc:spChg>
        <pc:spChg chg="del">
          <ac:chgData name="julio olaf gonzalez guzman" userId="fb64a47ee61ae747" providerId="LiveId" clId="{7A0276C0-D95F-4872-B695-B9442BBDF0F1}" dt="2025-05-05T22:33:53.253" v="7473" actId="478"/>
          <ac:spMkLst>
            <pc:docMk/>
            <pc:sldMk cId="2954337764" sldId="6736"/>
            <ac:spMk id="10" creationId="{07417B39-C223-B9F9-161F-4950AD40082F}"/>
          </ac:spMkLst>
        </pc:spChg>
        <pc:spChg chg="del mod">
          <ac:chgData name="julio olaf gonzalez guzman" userId="fb64a47ee61ae747" providerId="LiveId" clId="{7A0276C0-D95F-4872-B695-B9442BBDF0F1}" dt="2025-05-05T22:33:56.277" v="7475" actId="478"/>
          <ac:spMkLst>
            <pc:docMk/>
            <pc:sldMk cId="2954337764" sldId="6736"/>
            <ac:spMk id="11" creationId="{6E5BC2F9-687E-FD19-8448-09712CD3CF74}"/>
          </ac:spMkLst>
        </pc:spChg>
        <pc:spChg chg="del">
          <ac:chgData name="julio olaf gonzalez guzman" userId="fb64a47ee61ae747" providerId="LiveId" clId="{7A0276C0-D95F-4872-B695-B9442BBDF0F1}" dt="2025-05-05T22:33:50.349" v="7472" actId="478"/>
          <ac:spMkLst>
            <pc:docMk/>
            <pc:sldMk cId="2954337764" sldId="6736"/>
            <ac:spMk id="12" creationId="{EDF72D5B-78AE-01C8-E904-0A4536E89B6D}"/>
          </ac:spMkLst>
        </pc:spChg>
        <pc:spChg chg="add del mod">
          <ac:chgData name="julio olaf gonzalez guzman" userId="fb64a47ee61ae747" providerId="LiveId" clId="{7A0276C0-D95F-4872-B695-B9442BBDF0F1}" dt="2025-05-05T22:37:17.703" v="7513" actId="478"/>
          <ac:spMkLst>
            <pc:docMk/>
            <pc:sldMk cId="2954337764" sldId="6736"/>
            <ac:spMk id="14" creationId="{6A24DEF6-53A7-24DE-6423-EED32C95222A}"/>
          </ac:spMkLst>
        </pc:spChg>
        <pc:spChg chg="del">
          <ac:chgData name="julio olaf gonzalez guzman" userId="fb64a47ee61ae747" providerId="LiveId" clId="{7A0276C0-D95F-4872-B695-B9442BBDF0F1}" dt="2025-05-05T22:37:17.703" v="7513" actId="478"/>
          <ac:spMkLst>
            <pc:docMk/>
            <pc:sldMk cId="2954337764" sldId="6736"/>
            <ac:spMk id="16" creationId="{5E997F59-67D6-605F-EDA6-A7362A421831}"/>
          </ac:spMkLst>
        </pc:spChg>
        <pc:spChg chg="del">
          <ac:chgData name="julio olaf gonzalez guzman" userId="fb64a47ee61ae747" providerId="LiveId" clId="{7A0276C0-D95F-4872-B695-B9442BBDF0F1}" dt="2025-05-05T22:37:17.703" v="7513" actId="478"/>
          <ac:spMkLst>
            <pc:docMk/>
            <pc:sldMk cId="2954337764" sldId="6736"/>
            <ac:spMk id="18" creationId="{EA146748-B892-FDEB-2C0B-25B97C1F41CF}"/>
          </ac:spMkLst>
        </pc:spChg>
        <pc:spChg chg="del">
          <ac:chgData name="julio olaf gonzalez guzman" userId="fb64a47ee61ae747" providerId="LiveId" clId="{7A0276C0-D95F-4872-B695-B9442BBDF0F1}" dt="2025-05-05T22:37:17.703" v="7513" actId="478"/>
          <ac:spMkLst>
            <pc:docMk/>
            <pc:sldMk cId="2954337764" sldId="6736"/>
            <ac:spMk id="20" creationId="{FB9EE1E2-F6AD-10AD-5537-FD3EA1565E3C}"/>
          </ac:spMkLst>
        </pc:spChg>
        <pc:spChg chg="del">
          <ac:chgData name="julio olaf gonzalez guzman" userId="fb64a47ee61ae747" providerId="LiveId" clId="{7A0276C0-D95F-4872-B695-B9442BBDF0F1}" dt="2025-05-05T22:37:17.703" v="7513" actId="478"/>
          <ac:spMkLst>
            <pc:docMk/>
            <pc:sldMk cId="2954337764" sldId="6736"/>
            <ac:spMk id="21" creationId="{36E70F62-16EE-2C56-6FFC-9215470914C5}"/>
          </ac:spMkLst>
        </pc:spChg>
        <pc:spChg chg="add mod">
          <ac:chgData name="julio olaf gonzalez guzman" userId="fb64a47ee61ae747" providerId="LiveId" clId="{7A0276C0-D95F-4872-B695-B9442BBDF0F1}" dt="2025-05-06T18:36:20.231" v="10212" actId="1076"/>
          <ac:spMkLst>
            <pc:docMk/>
            <pc:sldMk cId="2954337764" sldId="6736"/>
            <ac:spMk id="23" creationId="{2BFB699C-6F25-3DAC-BD30-807045B6B9B3}"/>
          </ac:spMkLst>
        </pc:spChg>
        <pc:spChg chg="add mod">
          <ac:chgData name="julio olaf gonzalez guzman" userId="fb64a47ee61ae747" providerId="LiveId" clId="{7A0276C0-D95F-4872-B695-B9442BBDF0F1}" dt="2025-05-05T22:35:12.767" v="7497" actId="1076"/>
          <ac:spMkLst>
            <pc:docMk/>
            <pc:sldMk cId="2954337764" sldId="6736"/>
            <ac:spMk id="24" creationId="{6AB17C26-E688-2753-AE3F-7ABB6DB0D15A}"/>
          </ac:spMkLst>
        </pc:spChg>
        <pc:spChg chg="add del mod">
          <ac:chgData name="julio olaf gonzalez guzman" userId="fb64a47ee61ae747" providerId="LiveId" clId="{7A0276C0-D95F-4872-B695-B9442BBDF0F1}" dt="2025-05-05T22:37:17.703" v="7513" actId="478"/>
          <ac:spMkLst>
            <pc:docMk/>
            <pc:sldMk cId="2954337764" sldId="6736"/>
            <ac:spMk id="25" creationId="{CF205FC1-5C73-BA74-658C-412263D4EED3}"/>
          </ac:spMkLst>
        </pc:spChg>
        <pc:spChg chg="add mod">
          <ac:chgData name="julio olaf gonzalez guzman" userId="fb64a47ee61ae747" providerId="LiveId" clId="{7A0276C0-D95F-4872-B695-B9442BBDF0F1}" dt="2025-05-05T22:35:12.767" v="7497" actId="1076"/>
          <ac:spMkLst>
            <pc:docMk/>
            <pc:sldMk cId="2954337764" sldId="6736"/>
            <ac:spMk id="27" creationId="{8E95909B-2E3C-AAB0-BEA1-ADF0F7E15057}"/>
          </ac:spMkLst>
        </pc:spChg>
        <pc:spChg chg="del mod">
          <ac:chgData name="julio olaf gonzalez guzman" userId="fb64a47ee61ae747" providerId="LiveId" clId="{7A0276C0-D95F-4872-B695-B9442BBDF0F1}" dt="2025-05-05T22:37:17.703" v="7513" actId="478"/>
          <ac:spMkLst>
            <pc:docMk/>
            <pc:sldMk cId="2954337764" sldId="6736"/>
            <ac:spMk id="28" creationId="{C4AFF055-C2EA-316F-A756-D8A4EBF47396}"/>
          </ac:spMkLst>
        </pc:spChg>
        <pc:spChg chg="add del mod">
          <ac:chgData name="julio olaf gonzalez guzman" userId="fb64a47ee61ae747" providerId="LiveId" clId="{7A0276C0-D95F-4872-B695-B9442BBDF0F1}" dt="2025-05-05T22:39:04.877" v="7525" actId="478"/>
          <ac:spMkLst>
            <pc:docMk/>
            <pc:sldMk cId="2954337764" sldId="6736"/>
            <ac:spMk id="29" creationId="{F7FF13DF-0989-BC28-DC2B-F0B3D8E85F28}"/>
          </ac:spMkLst>
        </pc:spChg>
        <pc:spChg chg="mod">
          <ac:chgData name="julio olaf gonzalez guzman" userId="fb64a47ee61ae747" providerId="LiveId" clId="{7A0276C0-D95F-4872-B695-B9442BBDF0F1}" dt="2025-05-06T18:36:20.231" v="10212" actId="1076"/>
          <ac:spMkLst>
            <pc:docMk/>
            <pc:sldMk cId="2954337764" sldId="6736"/>
            <ac:spMk id="30" creationId="{B1A7B022-1D44-6C65-6D57-0F2D461BD419}"/>
          </ac:spMkLst>
        </pc:spChg>
        <pc:spChg chg="add del mod">
          <ac:chgData name="julio olaf gonzalez guzman" userId="fb64a47ee61ae747" providerId="LiveId" clId="{7A0276C0-D95F-4872-B695-B9442BBDF0F1}" dt="2025-05-05T22:37:17.703" v="7513" actId="478"/>
          <ac:spMkLst>
            <pc:docMk/>
            <pc:sldMk cId="2954337764" sldId="6736"/>
            <ac:spMk id="31" creationId="{99E02C09-8918-6F6D-A926-09972D538CB1}"/>
          </ac:spMkLst>
        </pc:spChg>
        <pc:spChg chg="add del mod">
          <ac:chgData name="julio olaf gonzalez guzman" userId="fb64a47ee61ae747" providerId="LiveId" clId="{7A0276C0-D95F-4872-B695-B9442BBDF0F1}" dt="2025-05-05T22:37:17.703" v="7513" actId="478"/>
          <ac:spMkLst>
            <pc:docMk/>
            <pc:sldMk cId="2954337764" sldId="6736"/>
            <ac:spMk id="32" creationId="{3332AEBC-C456-DB0B-3622-8E49AEC74D30}"/>
          </ac:spMkLst>
        </pc:spChg>
        <pc:spChg chg="del mod">
          <ac:chgData name="julio olaf gonzalez guzman" userId="fb64a47ee61ae747" providerId="LiveId" clId="{7A0276C0-D95F-4872-B695-B9442BBDF0F1}" dt="2025-05-05T22:37:17.703" v="7513" actId="478"/>
          <ac:spMkLst>
            <pc:docMk/>
            <pc:sldMk cId="2954337764" sldId="6736"/>
            <ac:spMk id="34" creationId="{4860F4DC-51B3-CC88-F03F-00CC11DE07E3}"/>
          </ac:spMkLst>
        </pc:spChg>
        <pc:spChg chg="add del mod">
          <ac:chgData name="julio olaf gonzalez guzman" userId="fb64a47ee61ae747" providerId="LiveId" clId="{7A0276C0-D95F-4872-B695-B9442BBDF0F1}" dt="2025-05-05T22:37:21.219" v="7514" actId="478"/>
          <ac:spMkLst>
            <pc:docMk/>
            <pc:sldMk cId="2954337764" sldId="6736"/>
            <ac:spMk id="35" creationId="{435645A6-1041-A51C-49DC-057BE940D360}"/>
          </ac:spMkLst>
        </pc:spChg>
        <pc:spChg chg="add mod">
          <ac:chgData name="julio olaf gonzalez guzman" userId="fb64a47ee61ae747" providerId="LiveId" clId="{7A0276C0-D95F-4872-B695-B9442BBDF0F1}" dt="2025-05-05T17:26:06.433" v="3548" actId="571"/>
          <ac:spMkLst>
            <pc:docMk/>
            <pc:sldMk cId="2954337764" sldId="6736"/>
            <ac:spMk id="37" creationId="{CA22CCDF-61AA-D79F-7537-1108431D6CAC}"/>
          </ac:spMkLst>
        </pc:spChg>
        <pc:spChg chg="add mod">
          <ac:chgData name="julio olaf gonzalez guzman" userId="fb64a47ee61ae747" providerId="LiveId" clId="{7A0276C0-D95F-4872-B695-B9442BBDF0F1}" dt="2025-05-05T17:26:06.433" v="3548" actId="571"/>
          <ac:spMkLst>
            <pc:docMk/>
            <pc:sldMk cId="2954337764" sldId="6736"/>
            <ac:spMk id="38" creationId="{C2AB3432-4345-B49E-9CB7-DCA981B83C3D}"/>
          </ac:spMkLst>
        </pc:spChg>
        <pc:spChg chg="add mod">
          <ac:chgData name="julio olaf gonzalez guzman" userId="fb64a47ee61ae747" providerId="LiveId" clId="{7A0276C0-D95F-4872-B695-B9442BBDF0F1}" dt="2025-05-06T16:24:12.736" v="8503" actId="20577"/>
          <ac:spMkLst>
            <pc:docMk/>
            <pc:sldMk cId="2954337764" sldId="6736"/>
            <ac:spMk id="40" creationId="{42F383D9-88FB-460B-55A6-67AED358E8D9}"/>
          </ac:spMkLst>
        </pc:spChg>
        <pc:picChg chg="add del mod">
          <ac:chgData name="julio olaf gonzalez guzman" userId="fb64a47ee61ae747" providerId="LiveId" clId="{7A0276C0-D95F-4872-B695-B9442BBDF0F1}" dt="2025-05-06T16:23:24.482" v="8465" actId="478"/>
          <ac:picMkLst>
            <pc:docMk/>
            <pc:sldMk cId="2954337764" sldId="6736"/>
            <ac:picMk id="7" creationId="{3EDF75A4-49B1-72A0-7A8E-4C5AA4AB30AE}"/>
          </ac:picMkLst>
        </pc:picChg>
        <pc:picChg chg="add mod">
          <ac:chgData name="julio olaf gonzalez guzman" userId="fb64a47ee61ae747" providerId="LiveId" clId="{7A0276C0-D95F-4872-B695-B9442BBDF0F1}" dt="2025-05-06T18:36:20.231" v="10212" actId="1076"/>
          <ac:picMkLst>
            <pc:docMk/>
            <pc:sldMk cId="2954337764" sldId="6736"/>
            <ac:picMk id="9" creationId="{4E04BAF6-9193-4980-5351-6A4D67199C65}"/>
          </ac:picMkLst>
        </pc:picChg>
        <pc:picChg chg="del">
          <ac:chgData name="julio olaf gonzalez guzman" userId="fb64a47ee61ae747" providerId="LiveId" clId="{7A0276C0-D95F-4872-B695-B9442BBDF0F1}" dt="2025-05-05T22:34:00.129" v="7478" actId="478"/>
          <ac:picMkLst>
            <pc:docMk/>
            <pc:sldMk cId="2954337764" sldId="6736"/>
            <ac:picMk id="9" creationId="{F3C356C5-D676-129D-6FA7-E12BDA409F54}"/>
          </ac:picMkLst>
        </pc:picChg>
        <pc:picChg chg="add mod">
          <ac:chgData name="julio olaf gonzalez guzman" userId="fb64a47ee61ae747" providerId="LiveId" clId="{7A0276C0-D95F-4872-B695-B9442BBDF0F1}" dt="2025-05-05T18:15:26.958" v="4773" actId="1076"/>
          <ac:picMkLst>
            <pc:docMk/>
            <pc:sldMk cId="2954337764" sldId="6736"/>
            <ac:picMk id="19" creationId="{6E6D5A61-3203-36DB-7EBD-89DB6D9E5D9C}"/>
          </ac:picMkLst>
        </pc:picChg>
        <pc:picChg chg="del">
          <ac:chgData name="julio olaf gonzalez guzman" userId="fb64a47ee61ae747" providerId="LiveId" clId="{7A0276C0-D95F-4872-B695-B9442BBDF0F1}" dt="2025-05-05T17:23:27.024" v="3542" actId="478"/>
          <ac:picMkLst>
            <pc:docMk/>
            <pc:sldMk cId="2954337764" sldId="6736"/>
            <ac:picMk id="26" creationId="{0B5A93ED-F82C-CD54-60C8-94665B579F28}"/>
          </ac:picMkLst>
        </pc:picChg>
        <pc:picChg chg="add del mod">
          <ac:chgData name="julio olaf gonzalez guzman" userId="fb64a47ee61ae747" providerId="LiveId" clId="{7A0276C0-D95F-4872-B695-B9442BBDF0F1}" dt="2025-05-05T18:15:17.901" v="4771" actId="478"/>
          <ac:picMkLst>
            <pc:docMk/>
            <pc:sldMk cId="2954337764" sldId="6736"/>
            <ac:picMk id="36" creationId="{873301F5-8CC4-5D24-662E-4E5FEA3234C1}"/>
          </ac:picMkLst>
        </pc:picChg>
        <pc:picChg chg="add mod">
          <ac:chgData name="julio olaf gonzalez guzman" userId="fb64a47ee61ae747" providerId="LiveId" clId="{7A0276C0-D95F-4872-B695-B9442BBDF0F1}" dt="2025-05-06T18:36:20.231" v="10212" actId="1076"/>
          <ac:picMkLst>
            <pc:docMk/>
            <pc:sldMk cId="2954337764" sldId="6736"/>
            <ac:picMk id="36" creationId="{CB562BCA-112E-3DCF-F3C1-896D80599D2D}"/>
          </ac:picMkLst>
        </pc:picChg>
        <pc:picChg chg="add del mod">
          <ac:chgData name="julio olaf gonzalez guzman" userId="fb64a47ee61ae747" providerId="LiveId" clId="{7A0276C0-D95F-4872-B695-B9442BBDF0F1}" dt="2025-05-05T22:36:52.108" v="7511" actId="22"/>
          <ac:picMkLst>
            <pc:docMk/>
            <pc:sldMk cId="2954337764" sldId="6736"/>
            <ac:picMk id="38" creationId="{B0294032-373F-2581-8AB6-BCE546E37ED1}"/>
          </ac:picMkLst>
        </pc:picChg>
        <pc:picChg chg="add del mod">
          <ac:chgData name="julio olaf gonzalez guzman" userId="fb64a47ee61ae747" providerId="LiveId" clId="{7A0276C0-D95F-4872-B695-B9442BBDF0F1}" dt="2025-05-06T16:22:52.502" v="8451" actId="478"/>
          <ac:picMkLst>
            <pc:docMk/>
            <pc:sldMk cId="2954337764" sldId="6736"/>
            <ac:picMk id="41" creationId="{4E8F079A-1BFB-5EFE-A79A-88302D5CCCFF}"/>
          </ac:picMkLst>
        </pc:picChg>
        <pc:picChg chg="add mod">
          <ac:chgData name="julio olaf gonzalez guzman" userId="fb64a47ee61ae747" providerId="LiveId" clId="{7A0276C0-D95F-4872-B695-B9442BBDF0F1}" dt="2025-05-06T18:36:20.231" v="10212" actId="1076"/>
          <ac:picMkLst>
            <pc:docMk/>
            <pc:sldMk cId="2954337764" sldId="6736"/>
            <ac:picMk id="43" creationId="{82DEC337-86C8-2A7D-D319-5C4266628905}"/>
          </ac:picMkLst>
        </pc:picChg>
      </pc:sldChg>
      <pc:sldChg chg="addSp delSp modSp add mod ord">
        <pc:chgData name="julio olaf gonzalez guzman" userId="fb64a47ee61ae747" providerId="LiveId" clId="{7A0276C0-D95F-4872-B695-B9442BBDF0F1}" dt="2025-05-06T16:18:59.386" v="8447" actId="1076"/>
        <pc:sldMkLst>
          <pc:docMk/>
          <pc:sldMk cId="1140075309" sldId="6737"/>
        </pc:sldMkLst>
        <pc:spChg chg="del mod">
          <ac:chgData name="julio olaf gonzalez guzman" userId="fb64a47ee61ae747" providerId="LiveId" clId="{7A0276C0-D95F-4872-B695-B9442BBDF0F1}" dt="2025-05-06T16:10:22.783" v="8239"/>
          <ac:spMkLst>
            <pc:docMk/>
            <pc:sldMk cId="1140075309" sldId="6737"/>
            <ac:spMk id="2" creationId="{DC5672C1-0374-6F11-5B97-72BC64B1CD07}"/>
          </ac:spMkLst>
        </pc:spChg>
        <pc:spChg chg="add mod">
          <ac:chgData name="julio olaf gonzalez guzman" userId="fb64a47ee61ae747" providerId="LiveId" clId="{7A0276C0-D95F-4872-B695-B9442BBDF0F1}" dt="2025-05-06T16:18:59.386" v="8447" actId="1076"/>
          <ac:spMkLst>
            <pc:docMk/>
            <pc:sldMk cId="1140075309" sldId="6737"/>
            <ac:spMk id="11" creationId="{BE35C503-6ED2-51AF-22F2-DE227293A11A}"/>
          </ac:spMkLst>
        </pc:spChg>
        <pc:graphicFrameChg chg="add mod modGraphic">
          <ac:chgData name="julio olaf gonzalez guzman" userId="fb64a47ee61ae747" providerId="LiveId" clId="{7A0276C0-D95F-4872-B695-B9442BBDF0F1}" dt="2025-05-06T16:14:31.939" v="8246"/>
          <ac:graphicFrameMkLst>
            <pc:docMk/>
            <pc:sldMk cId="1140075309" sldId="6737"/>
            <ac:graphicFrameMk id="5" creationId="{10C503E7-417D-788D-39CB-EEDD16512CF2}"/>
          </ac:graphicFrameMkLst>
        </pc:graphicFrameChg>
        <pc:picChg chg="add del mod">
          <ac:chgData name="julio olaf gonzalez guzman" userId="fb64a47ee61ae747" providerId="LiveId" clId="{7A0276C0-D95F-4872-B695-B9442BBDF0F1}" dt="2025-05-05T23:55:12.551" v="8097" actId="478"/>
          <ac:picMkLst>
            <pc:docMk/>
            <pc:sldMk cId="1140075309" sldId="6737"/>
            <ac:picMk id="6" creationId="{8915B22A-8691-E483-031D-7C1455780956}"/>
          </ac:picMkLst>
        </pc:picChg>
        <pc:picChg chg="add del mod">
          <ac:chgData name="julio olaf gonzalez guzman" userId="fb64a47ee61ae747" providerId="LiveId" clId="{7A0276C0-D95F-4872-B695-B9442BBDF0F1}" dt="2025-05-05T23:54:29.073" v="8087" actId="478"/>
          <ac:picMkLst>
            <pc:docMk/>
            <pc:sldMk cId="1140075309" sldId="6737"/>
            <ac:picMk id="7" creationId="{EF5E1D80-0EDA-3E31-D72A-AC17FB4A580B}"/>
          </ac:picMkLst>
        </pc:picChg>
        <pc:picChg chg="add mod">
          <ac:chgData name="julio olaf gonzalez guzman" userId="fb64a47ee61ae747" providerId="LiveId" clId="{7A0276C0-D95F-4872-B695-B9442BBDF0F1}" dt="2025-05-06T16:10:58.851" v="8243" actId="1076"/>
          <ac:picMkLst>
            <pc:docMk/>
            <pc:sldMk cId="1140075309" sldId="6737"/>
            <ac:picMk id="8" creationId="{FB056745-0BE0-29A9-694E-AECF204D6370}"/>
          </ac:picMkLst>
        </pc:picChg>
        <pc:picChg chg="add mod">
          <ac:chgData name="julio olaf gonzalez guzman" userId="fb64a47ee61ae747" providerId="LiveId" clId="{7A0276C0-D95F-4872-B695-B9442BBDF0F1}" dt="2025-05-06T16:10:58.851" v="8243" actId="1076"/>
          <ac:picMkLst>
            <pc:docMk/>
            <pc:sldMk cId="1140075309" sldId="6737"/>
            <ac:picMk id="9" creationId="{186748F7-B0EC-03A8-85A8-7671C53283A8}"/>
          </ac:picMkLst>
        </pc:picChg>
        <pc:picChg chg="add del mod">
          <ac:chgData name="julio olaf gonzalez guzman" userId="fb64a47ee61ae747" providerId="LiveId" clId="{7A0276C0-D95F-4872-B695-B9442BBDF0F1}" dt="2025-05-05T23:55:10.986" v="8096" actId="478"/>
          <ac:picMkLst>
            <pc:docMk/>
            <pc:sldMk cId="1140075309" sldId="6737"/>
            <ac:picMk id="10" creationId="{030B340C-F377-5E50-EE60-0BCE6E415F26}"/>
          </ac:picMkLst>
        </pc:picChg>
        <pc:picChg chg="add mod modCrop">
          <ac:chgData name="julio olaf gonzalez guzman" userId="fb64a47ee61ae747" providerId="LiveId" clId="{7A0276C0-D95F-4872-B695-B9442BBDF0F1}" dt="2025-05-06T16:10:58.851" v="8243" actId="1076"/>
          <ac:picMkLst>
            <pc:docMk/>
            <pc:sldMk cId="1140075309" sldId="6737"/>
            <ac:picMk id="12" creationId="{EF9A9A96-8C6E-238E-4839-07AB9A4F1065}"/>
          </ac:picMkLst>
        </pc:picChg>
        <pc:picChg chg="add mod">
          <ac:chgData name="julio olaf gonzalez guzman" userId="fb64a47ee61ae747" providerId="LiveId" clId="{7A0276C0-D95F-4872-B695-B9442BBDF0F1}" dt="2025-05-06T16:10:58.851" v="8243" actId="1076"/>
          <ac:picMkLst>
            <pc:docMk/>
            <pc:sldMk cId="1140075309" sldId="6737"/>
            <ac:picMk id="14" creationId="{9620A026-10A7-C3C1-9C8A-4805E7975F02}"/>
          </ac:picMkLst>
        </pc:picChg>
      </pc:sldChg>
      <pc:sldChg chg="add del">
        <pc:chgData name="julio olaf gonzalez guzman" userId="fb64a47ee61ae747" providerId="LiveId" clId="{7A0276C0-D95F-4872-B695-B9442BBDF0F1}" dt="2025-05-03T16:30:40.586" v="2024" actId="47"/>
        <pc:sldMkLst>
          <pc:docMk/>
          <pc:sldMk cId="4037391214" sldId="6738"/>
        </pc:sldMkLst>
      </pc:sldChg>
      <pc:sldChg chg="add del">
        <pc:chgData name="julio olaf gonzalez guzman" userId="fb64a47ee61ae747" providerId="LiveId" clId="{7A0276C0-D95F-4872-B695-B9442BBDF0F1}" dt="2025-05-03T16:30:41.189" v="2025" actId="47"/>
        <pc:sldMkLst>
          <pc:docMk/>
          <pc:sldMk cId="1207486850" sldId="6739"/>
        </pc:sldMkLst>
      </pc:sldChg>
      <pc:sldChg chg="add del">
        <pc:chgData name="julio olaf gonzalez guzman" userId="fb64a47ee61ae747" providerId="LiveId" clId="{7A0276C0-D95F-4872-B695-B9442BBDF0F1}" dt="2025-05-03T16:30:41.606" v="2026" actId="47"/>
        <pc:sldMkLst>
          <pc:docMk/>
          <pc:sldMk cId="1182407781" sldId="6740"/>
        </pc:sldMkLst>
      </pc:sldChg>
      <pc:sldChg chg="add del">
        <pc:chgData name="julio olaf gonzalez guzman" userId="fb64a47ee61ae747" providerId="LiveId" clId="{7A0276C0-D95F-4872-B695-B9442BBDF0F1}" dt="2025-05-03T16:30:42.070" v="2027" actId="47"/>
        <pc:sldMkLst>
          <pc:docMk/>
          <pc:sldMk cId="2661661539" sldId="6741"/>
        </pc:sldMkLst>
      </pc:sldChg>
      <pc:sldChg chg="add del">
        <pc:chgData name="julio olaf gonzalez guzman" userId="fb64a47ee61ae747" providerId="LiveId" clId="{7A0276C0-D95F-4872-B695-B9442BBDF0F1}" dt="2025-05-03T16:30:42.454" v="2028" actId="47"/>
        <pc:sldMkLst>
          <pc:docMk/>
          <pc:sldMk cId="1165172698" sldId="6742"/>
        </pc:sldMkLst>
      </pc:sldChg>
      <pc:sldChg chg="add del">
        <pc:chgData name="julio olaf gonzalez guzman" userId="fb64a47ee61ae747" providerId="LiveId" clId="{7A0276C0-D95F-4872-B695-B9442BBDF0F1}" dt="2025-05-03T16:30:42.907" v="2029" actId="47"/>
        <pc:sldMkLst>
          <pc:docMk/>
          <pc:sldMk cId="4242516577" sldId="6743"/>
        </pc:sldMkLst>
      </pc:sldChg>
      <pc:sldChg chg="add del">
        <pc:chgData name="julio olaf gonzalez guzman" userId="fb64a47ee61ae747" providerId="LiveId" clId="{7A0276C0-D95F-4872-B695-B9442BBDF0F1}" dt="2025-05-03T16:30:43.320" v="2030" actId="47"/>
        <pc:sldMkLst>
          <pc:docMk/>
          <pc:sldMk cId="1887905506" sldId="6744"/>
        </pc:sldMkLst>
      </pc:sldChg>
      <pc:sldChg chg="add del">
        <pc:chgData name="julio olaf gonzalez guzman" userId="fb64a47ee61ae747" providerId="LiveId" clId="{7A0276C0-D95F-4872-B695-B9442BBDF0F1}" dt="2025-05-03T16:30:43.732" v="2031" actId="47"/>
        <pc:sldMkLst>
          <pc:docMk/>
          <pc:sldMk cId="3018595126" sldId="6745"/>
        </pc:sldMkLst>
      </pc:sldChg>
      <pc:sldChg chg="add del">
        <pc:chgData name="julio olaf gonzalez guzman" userId="fb64a47ee61ae747" providerId="LiveId" clId="{7A0276C0-D95F-4872-B695-B9442BBDF0F1}" dt="2025-05-03T16:30:44.174" v="2032" actId="47"/>
        <pc:sldMkLst>
          <pc:docMk/>
          <pc:sldMk cId="3845082750" sldId="6746"/>
        </pc:sldMkLst>
      </pc:sldChg>
      <pc:sldChg chg="add del">
        <pc:chgData name="julio olaf gonzalez guzman" userId="fb64a47ee61ae747" providerId="LiveId" clId="{7A0276C0-D95F-4872-B695-B9442BBDF0F1}" dt="2025-05-03T16:30:45.462" v="2033" actId="47"/>
        <pc:sldMkLst>
          <pc:docMk/>
          <pc:sldMk cId="3787601616" sldId="6747"/>
        </pc:sldMkLst>
      </pc:sldChg>
      <pc:sldChg chg="addSp delSp modSp add del mod ord">
        <pc:chgData name="julio olaf gonzalez guzman" userId="fb64a47ee61ae747" providerId="LiveId" clId="{7A0276C0-D95F-4872-B695-B9442BBDF0F1}" dt="2025-05-05T22:29:35.169" v="7425" actId="47"/>
        <pc:sldMkLst>
          <pc:docMk/>
          <pc:sldMk cId="1338345535" sldId="6748"/>
        </pc:sldMkLst>
        <pc:spChg chg="add mod">
          <ac:chgData name="julio olaf gonzalez guzman" userId="fb64a47ee61ae747" providerId="LiveId" clId="{7A0276C0-D95F-4872-B695-B9442BBDF0F1}" dt="2025-05-05T17:29:53.462" v="3720" actId="313"/>
          <ac:spMkLst>
            <pc:docMk/>
            <pc:sldMk cId="1338345535" sldId="6748"/>
            <ac:spMk id="5" creationId="{CC53D360-D0E9-CCC7-C252-FE2CD555A8AD}"/>
          </ac:spMkLst>
        </pc:spChg>
      </pc:sldChg>
      <pc:sldChg chg="add del">
        <pc:chgData name="julio olaf gonzalez guzman" userId="fb64a47ee61ae747" providerId="LiveId" clId="{7A0276C0-D95F-4872-B695-B9442BBDF0F1}" dt="2025-05-03T16:21:50.610" v="1674"/>
        <pc:sldMkLst>
          <pc:docMk/>
          <pc:sldMk cId="1343466568" sldId="6748"/>
        </pc:sldMkLst>
      </pc:sldChg>
      <pc:sldChg chg="addSp delSp modSp add mod ord">
        <pc:chgData name="julio olaf gonzalez guzman" userId="fb64a47ee61ae747" providerId="LiveId" clId="{7A0276C0-D95F-4872-B695-B9442BBDF0F1}" dt="2025-05-06T18:11:22.496" v="9935" actId="14100"/>
        <pc:sldMkLst>
          <pc:docMk/>
          <pc:sldMk cId="2466284842" sldId="6749"/>
        </pc:sldMkLst>
        <pc:spChg chg="mod">
          <ac:chgData name="julio olaf gonzalez guzman" userId="fb64a47ee61ae747" providerId="LiveId" clId="{7A0276C0-D95F-4872-B695-B9442BBDF0F1}" dt="2025-05-03T16:47:41.400" v="2441" actId="1076"/>
          <ac:spMkLst>
            <pc:docMk/>
            <pc:sldMk cId="2466284842" sldId="6749"/>
            <ac:spMk id="2" creationId="{7599818B-3D89-7FD4-2FDB-0412CA73CF19}"/>
          </ac:spMkLst>
        </pc:spChg>
        <pc:spChg chg="add mod">
          <ac:chgData name="julio olaf gonzalez guzman" userId="fb64a47ee61ae747" providerId="LiveId" clId="{7A0276C0-D95F-4872-B695-B9442BBDF0F1}" dt="2025-05-06T18:11:09.503" v="9933" actId="1076"/>
          <ac:spMkLst>
            <pc:docMk/>
            <pc:sldMk cId="2466284842" sldId="6749"/>
            <ac:spMk id="5" creationId="{6F5B09A0-1518-05ED-493F-CB65FBDF271E}"/>
          </ac:spMkLst>
        </pc:spChg>
        <pc:spChg chg="add mod">
          <ac:chgData name="julio olaf gonzalez guzman" userId="fb64a47ee61ae747" providerId="LiveId" clId="{7A0276C0-D95F-4872-B695-B9442BBDF0F1}" dt="2025-05-06T00:09:24.322" v="8157" actId="1036"/>
          <ac:spMkLst>
            <pc:docMk/>
            <pc:sldMk cId="2466284842" sldId="6749"/>
            <ac:spMk id="6" creationId="{A3D3E593-831F-9F77-0317-C58E68662C8E}"/>
          </ac:spMkLst>
        </pc:spChg>
        <pc:spChg chg="add del mod">
          <ac:chgData name="julio olaf gonzalez guzman" userId="fb64a47ee61ae747" providerId="LiveId" clId="{7A0276C0-D95F-4872-B695-B9442BBDF0F1}" dt="2025-05-06T18:09:49.527" v="9915" actId="478"/>
          <ac:spMkLst>
            <pc:docMk/>
            <pc:sldMk cId="2466284842" sldId="6749"/>
            <ac:spMk id="9" creationId="{F67711E0-55ED-48BA-0E34-15096C23C4A1}"/>
          </ac:spMkLst>
        </pc:spChg>
        <pc:spChg chg="add del mod">
          <ac:chgData name="julio olaf gonzalez guzman" userId="fb64a47ee61ae747" providerId="LiveId" clId="{7A0276C0-D95F-4872-B695-B9442BBDF0F1}" dt="2025-05-06T18:09:52.499" v="9917" actId="478"/>
          <ac:spMkLst>
            <pc:docMk/>
            <pc:sldMk cId="2466284842" sldId="6749"/>
            <ac:spMk id="11" creationId="{CD78D970-73C1-6A95-E99F-0188B20C6900}"/>
          </ac:spMkLst>
        </pc:spChg>
        <pc:spChg chg="add mod">
          <ac:chgData name="julio olaf gonzalez guzman" userId="fb64a47ee61ae747" providerId="LiveId" clId="{7A0276C0-D95F-4872-B695-B9442BBDF0F1}" dt="2025-05-06T18:10:52.789" v="9930" actId="1076"/>
          <ac:spMkLst>
            <pc:docMk/>
            <pc:sldMk cId="2466284842" sldId="6749"/>
            <ac:spMk id="14" creationId="{CE7133E5-15B2-B227-F713-CD19C6190003}"/>
          </ac:spMkLst>
        </pc:spChg>
        <pc:spChg chg="add del mod">
          <ac:chgData name="julio olaf gonzalez guzman" userId="fb64a47ee61ae747" providerId="LiveId" clId="{7A0276C0-D95F-4872-B695-B9442BBDF0F1}" dt="2025-05-06T18:10:33.089" v="9925" actId="478"/>
          <ac:spMkLst>
            <pc:docMk/>
            <pc:sldMk cId="2466284842" sldId="6749"/>
            <ac:spMk id="15" creationId="{4263F0EA-E6C2-F1FC-798F-4F97ED28FA52}"/>
          </ac:spMkLst>
        </pc:spChg>
        <pc:graphicFrameChg chg="add del mod">
          <ac:chgData name="julio olaf gonzalez guzman" userId="fb64a47ee61ae747" providerId="LiveId" clId="{7A0276C0-D95F-4872-B695-B9442BBDF0F1}" dt="2025-05-05T22:48:59.972" v="7534" actId="478"/>
          <ac:graphicFrameMkLst>
            <pc:docMk/>
            <pc:sldMk cId="2466284842" sldId="6749"/>
            <ac:graphicFrameMk id="5" creationId="{7E832970-DAF7-CEEC-88F9-B6B8BC28EBBD}"/>
          </ac:graphicFrameMkLst>
        </pc:graphicFrameChg>
        <pc:graphicFrameChg chg="add mod">
          <ac:chgData name="julio olaf gonzalez guzman" userId="fb64a47ee61ae747" providerId="LiveId" clId="{7A0276C0-D95F-4872-B695-B9442BBDF0F1}" dt="2025-05-05T22:49:03.791" v="7537"/>
          <ac:graphicFrameMkLst>
            <pc:docMk/>
            <pc:sldMk cId="2466284842" sldId="6749"/>
            <ac:graphicFrameMk id="7" creationId="{00A9D446-AACB-6CFA-103C-97CE4424105A}"/>
          </ac:graphicFrameMkLst>
        </pc:graphicFrameChg>
        <pc:graphicFrameChg chg="add mod">
          <ac:chgData name="julio olaf gonzalez guzman" userId="fb64a47ee61ae747" providerId="LiveId" clId="{7A0276C0-D95F-4872-B695-B9442BBDF0F1}" dt="2025-05-06T17:16:39.763" v="9349" actId="692"/>
          <ac:graphicFrameMkLst>
            <pc:docMk/>
            <pc:sldMk cId="2466284842" sldId="6749"/>
            <ac:graphicFrameMk id="8" creationId="{00A9D446-AACB-6CFA-103C-97CE4424105A}"/>
          </ac:graphicFrameMkLst>
        </pc:graphicFrameChg>
        <pc:cxnChg chg="add mod">
          <ac:chgData name="julio olaf gonzalez guzman" userId="fb64a47ee61ae747" providerId="LiveId" clId="{7A0276C0-D95F-4872-B695-B9442BBDF0F1}" dt="2025-05-06T18:11:22.496" v="9935" actId="14100"/>
          <ac:cxnSpMkLst>
            <pc:docMk/>
            <pc:sldMk cId="2466284842" sldId="6749"/>
            <ac:cxnSpMk id="7" creationId="{BCF04872-49EE-21DA-5A58-BDA0D87FA1BF}"/>
          </ac:cxnSpMkLst>
        </pc:cxnChg>
        <pc:cxnChg chg="add del mod">
          <ac:chgData name="julio olaf gonzalez guzman" userId="fb64a47ee61ae747" providerId="LiveId" clId="{7A0276C0-D95F-4872-B695-B9442BBDF0F1}" dt="2025-05-06T18:09:50.803" v="9916" actId="478"/>
          <ac:cxnSpMkLst>
            <pc:docMk/>
            <pc:sldMk cId="2466284842" sldId="6749"/>
            <ac:cxnSpMk id="10" creationId="{87A50CA3-E94D-B8AA-0B22-E16C08BC903E}"/>
          </ac:cxnSpMkLst>
        </pc:cxnChg>
        <pc:cxnChg chg="add del mod">
          <ac:chgData name="julio olaf gonzalez guzman" userId="fb64a47ee61ae747" providerId="LiveId" clId="{7A0276C0-D95F-4872-B695-B9442BBDF0F1}" dt="2025-05-06T18:09:53.435" v="9918" actId="478"/>
          <ac:cxnSpMkLst>
            <pc:docMk/>
            <pc:sldMk cId="2466284842" sldId="6749"/>
            <ac:cxnSpMk id="12" creationId="{36263DAC-02D5-D223-76C3-A72D994644A1}"/>
          </ac:cxnSpMkLst>
        </pc:cxnChg>
        <pc:cxnChg chg="add mod">
          <ac:chgData name="julio olaf gonzalez guzman" userId="fb64a47ee61ae747" providerId="LiveId" clId="{7A0276C0-D95F-4872-B695-B9442BBDF0F1}" dt="2025-05-06T18:10:56.542" v="9931" actId="14100"/>
          <ac:cxnSpMkLst>
            <pc:docMk/>
            <pc:sldMk cId="2466284842" sldId="6749"/>
            <ac:cxnSpMk id="13" creationId="{A14965AC-7913-C068-30DE-414B34EFAADA}"/>
          </ac:cxnSpMkLst>
        </pc:cxnChg>
      </pc:sldChg>
      <pc:sldChg chg="addSp modSp add del mod">
        <pc:chgData name="julio olaf gonzalez guzman" userId="fb64a47ee61ae747" providerId="LiveId" clId="{7A0276C0-D95F-4872-B695-B9442BBDF0F1}" dt="2025-05-05T23:25:11.130" v="7753" actId="47"/>
        <pc:sldMkLst>
          <pc:docMk/>
          <pc:sldMk cId="3874212360" sldId="6750"/>
        </pc:sldMkLst>
        <pc:spChg chg="add mod">
          <ac:chgData name="julio olaf gonzalez guzman" userId="fb64a47ee61ae747" providerId="LiveId" clId="{7A0276C0-D95F-4872-B695-B9442BBDF0F1}" dt="2025-05-05T17:32:28.083" v="3825" actId="313"/>
          <ac:spMkLst>
            <pc:docMk/>
            <pc:sldMk cId="3874212360" sldId="6750"/>
            <ac:spMk id="6" creationId="{51B75410-C0FC-BD55-81F0-43EB9347AFBD}"/>
          </ac:spMkLst>
        </pc:spChg>
      </pc:sldChg>
      <pc:sldChg chg="addSp delSp modSp add mod ord">
        <pc:chgData name="julio olaf gonzalez guzman" userId="fb64a47ee61ae747" providerId="LiveId" clId="{7A0276C0-D95F-4872-B695-B9442BBDF0F1}" dt="2025-05-06T18:13:21.403" v="9954" actId="14100"/>
        <pc:sldMkLst>
          <pc:docMk/>
          <pc:sldMk cId="3881409822" sldId="6751"/>
        </pc:sldMkLst>
        <pc:spChg chg="mod">
          <ac:chgData name="julio olaf gonzalez guzman" userId="fb64a47ee61ae747" providerId="LiveId" clId="{7A0276C0-D95F-4872-B695-B9442BBDF0F1}" dt="2025-05-03T16:28:34.900" v="1970" actId="20577"/>
          <ac:spMkLst>
            <pc:docMk/>
            <pc:sldMk cId="3881409822" sldId="6751"/>
            <ac:spMk id="2" creationId="{632048E6-FEA9-ED27-960A-BF50D8660D6F}"/>
          </ac:spMkLst>
        </pc:spChg>
        <pc:spChg chg="add mod">
          <ac:chgData name="julio olaf gonzalez guzman" userId="fb64a47ee61ae747" providerId="LiveId" clId="{7A0276C0-D95F-4872-B695-B9442BBDF0F1}" dt="2025-05-05T17:33:29.619" v="3875" actId="20577"/>
          <ac:spMkLst>
            <pc:docMk/>
            <pc:sldMk cId="3881409822" sldId="6751"/>
            <ac:spMk id="6" creationId="{2C748B18-155A-F5D6-0897-98417B2D3CCF}"/>
          </ac:spMkLst>
        </pc:spChg>
        <pc:spChg chg="add mod">
          <ac:chgData name="julio olaf gonzalez guzman" userId="fb64a47ee61ae747" providerId="LiveId" clId="{7A0276C0-D95F-4872-B695-B9442BBDF0F1}" dt="2025-05-06T18:12:49.556" v="9949" actId="1076"/>
          <ac:spMkLst>
            <pc:docMk/>
            <pc:sldMk cId="3881409822" sldId="6751"/>
            <ac:spMk id="8" creationId="{615C8BEC-6963-0C9E-B213-2420D59C2B82}"/>
          </ac:spMkLst>
        </pc:spChg>
        <pc:spChg chg="add mod">
          <ac:chgData name="julio olaf gonzalez guzman" userId="fb64a47ee61ae747" providerId="LiveId" clId="{7A0276C0-D95F-4872-B695-B9442BBDF0F1}" dt="2025-05-05T23:31:41.115" v="7832" actId="207"/>
          <ac:spMkLst>
            <pc:docMk/>
            <pc:sldMk cId="3881409822" sldId="6751"/>
            <ac:spMk id="10" creationId="{2AB72542-29AE-1E82-6A0C-9724D9185AFD}"/>
          </ac:spMkLst>
        </pc:spChg>
        <pc:spChg chg="add mod">
          <ac:chgData name="julio olaf gonzalez guzman" userId="fb64a47ee61ae747" providerId="LiveId" clId="{7A0276C0-D95F-4872-B695-B9442BBDF0F1}" dt="2025-05-05T23:31:52.716" v="7842" actId="207"/>
          <ac:spMkLst>
            <pc:docMk/>
            <pc:sldMk cId="3881409822" sldId="6751"/>
            <ac:spMk id="11" creationId="{C83F9068-6B46-7785-F548-6516E297CABE}"/>
          </ac:spMkLst>
        </pc:spChg>
        <pc:spChg chg="add del mod">
          <ac:chgData name="julio olaf gonzalez guzman" userId="fb64a47ee61ae747" providerId="LiveId" clId="{7A0276C0-D95F-4872-B695-B9442BBDF0F1}" dt="2025-05-06T18:12:14.480" v="9941" actId="478"/>
          <ac:spMkLst>
            <pc:docMk/>
            <pc:sldMk cId="3881409822" sldId="6751"/>
            <ac:spMk id="12" creationId="{D5BD49F2-5299-4EFB-B1F8-92384CECB13A}"/>
          </ac:spMkLst>
        </pc:spChg>
        <pc:spChg chg="add del mod">
          <ac:chgData name="julio olaf gonzalez guzman" userId="fb64a47ee61ae747" providerId="LiveId" clId="{7A0276C0-D95F-4872-B695-B9442BBDF0F1}" dt="2025-05-06T18:12:20.710" v="9943" actId="478"/>
          <ac:spMkLst>
            <pc:docMk/>
            <pc:sldMk cId="3881409822" sldId="6751"/>
            <ac:spMk id="13" creationId="{BFD17EFE-97B8-E9B3-04CA-7367C5E184C0}"/>
          </ac:spMkLst>
        </pc:spChg>
        <pc:spChg chg="add mod">
          <ac:chgData name="julio olaf gonzalez guzman" userId="fb64a47ee61ae747" providerId="LiveId" clId="{7A0276C0-D95F-4872-B695-B9442BBDF0F1}" dt="2025-05-06T18:12:55.211" v="9950" actId="1076"/>
          <ac:spMkLst>
            <pc:docMk/>
            <pc:sldMk cId="3881409822" sldId="6751"/>
            <ac:spMk id="15" creationId="{AD34E988-9480-B3EE-488D-8E9EC142279C}"/>
          </ac:spMkLst>
        </pc:spChg>
        <pc:graphicFrameChg chg="add del mod">
          <ac:chgData name="julio olaf gonzalez guzman" userId="fb64a47ee61ae747" providerId="LiveId" clId="{7A0276C0-D95F-4872-B695-B9442BBDF0F1}" dt="2025-05-05T23:28:44.634" v="7758" actId="478"/>
          <ac:graphicFrameMkLst>
            <pc:docMk/>
            <pc:sldMk cId="3881409822" sldId="6751"/>
            <ac:graphicFrameMk id="5" creationId="{99FD313F-B42B-4FBC-FB67-4986A10EF742}"/>
          </ac:graphicFrameMkLst>
        </pc:graphicFrameChg>
        <pc:graphicFrameChg chg="add del mod">
          <ac:chgData name="julio olaf gonzalez guzman" userId="fb64a47ee61ae747" providerId="LiveId" clId="{7A0276C0-D95F-4872-B695-B9442BBDF0F1}" dt="2025-05-05T23:28:51.658" v="7765"/>
          <ac:graphicFrameMkLst>
            <pc:docMk/>
            <pc:sldMk cId="3881409822" sldId="6751"/>
            <ac:graphicFrameMk id="7" creationId="{51F34B1F-6795-4AAB-D26C-430620EFB209}"/>
          </ac:graphicFrameMkLst>
        </pc:graphicFrameChg>
        <pc:graphicFrameChg chg="add mod">
          <ac:chgData name="julio olaf gonzalez guzman" userId="fb64a47ee61ae747" providerId="LiveId" clId="{7A0276C0-D95F-4872-B695-B9442BBDF0F1}" dt="2025-05-06T18:12:17.077" v="9942"/>
          <ac:graphicFrameMkLst>
            <pc:docMk/>
            <pc:sldMk cId="3881409822" sldId="6751"/>
            <ac:graphicFrameMk id="9" creationId="{51F34B1F-6795-4AAB-D26C-430620EFB209}"/>
          </ac:graphicFrameMkLst>
        </pc:graphicFrameChg>
        <pc:picChg chg="add">
          <ac:chgData name="julio olaf gonzalez guzman" userId="fb64a47ee61ae747" providerId="LiveId" clId="{7A0276C0-D95F-4872-B695-B9442BBDF0F1}" dt="2025-05-05T23:28:54.516" v="7766"/>
          <ac:picMkLst>
            <pc:docMk/>
            <pc:sldMk cId="3881409822" sldId="6751"/>
            <ac:picMk id="8" creationId="{9600C6CE-4C0B-D95E-7AF3-AAFE9BE48AB5}"/>
          </ac:picMkLst>
        </pc:picChg>
        <pc:cxnChg chg="add mod">
          <ac:chgData name="julio olaf gonzalez guzman" userId="fb64a47ee61ae747" providerId="LiveId" clId="{7A0276C0-D95F-4872-B695-B9442BBDF0F1}" dt="2025-05-06T18:13:21.403" v="9954" actId="14100"/>
          <ac:cxnSpMkLst>
            <pc:docMk/>
            <pc:sldMk cId="3881409822" sldId="6751"/>
            <ac:cxnSpMk id="5" creationId="{99E3A4D5-5000-7F97-3955-20AE496B4D12}"/>
          </ac:cxnSpMkLst>
        </pc:cxnChg>
        <pc:cxnChg chg="add mod">
          <ac:chgData name="julio olaf gonzalez guzman" userId="fb64a47ee61ae747" providerId="LiveId" clId="{7A0276C0-D95F-4872-B695-B9442BBDF0F1}" dt="2025-05-06T18:13:02.953" v="9951" actId="14100"/>
          <ac:cxnSpMkLst>
            <pc:docMk/>
            <pc:sldMk cId="3881409822" sldId="6751"/>
            <ac:cxnSpMk id="7" creationId="{428260C4-3C53-D44A-0A06-EF39C3539C28}"/>
          </ac:cxnSpMkLst>
        </pc:cxnChg>
        <pc:cxnChg chg="add del mod">
          <ac:chgData name="julio olaf gonzalez guzman" userId="fb64a47ee61ae747" providerId="LiveId" clId="{7A0276C0-D95F-4872-B695-B9442BBDF0F1}" dt="2025-05-06T18:12:10.272" v="9940" actId="478"/>
          <ac:cxnSpMkLst>
            <pc:docMk/>
            <pc:sldMk cId="3881409822" sldId="6751"/>
            <ac:cxnSpMk id="14" creationId="{66A184C3-A20A-C4D2-4BF5-B8746BE9F905}"/>
          </ac:cxnSpMkLst>
        </pc:cxnChg>
      </pc:sldChg>
      <pc:sldChg chg="addSp modSp add del mod">
        <pc:chgData name="julio olaf gonzalez guzman" userId="fb64a47ee61ae747" providerId="LiveId" clId="{7A0276C0-D95F-4872-B695-B9442BBDF0F1}" dt="2025-05-05T23:33:42.058" v="7852" actId="47"/>
        <pc:sldMkLst>
          <pc:docMk/>
          <pc:sldMk cId="1234798384" sldId="6752"/>
        </pc:sldMkLst>
      </pc:sldChg>
      <pc:sldChg chg="addSp delSp modSp add del mod">
        <pc:chgData name="julio olaf gonzalez guzman" userId="fb64a47ee61ae747" providerId="LiveId" clId="{7A0276C0-D95F-4872-B695-B9442BBDF0F1}" dt="2025-05-05T23:55:15.576" v="8098" actId="47"/>
        <pc:sldMkLst>
          <pc:docMk/>
          <pc:sldMk cId="3761915960" sldId="6753"/>
        </pc:sldMkLst>
      </pc:sldChg>
      <pc:sldChg chg="add del">
        <pc:chgData name="julio olaf gonzalez guzman" userId="fb64a47ee61ae747" providerId="LiveId" clId="{7A0276C0-D95F-4872-B695-B9442BBDF0F1}" dt="2025-05-03T16:30:34.003" v="2017"/>
        <pc:sldMkLst>
          <pc:docMk/>
          <pc:sldMk cId="2515760901" sldId="6754"/>
        </pc:sldMkLst>
      </pc:sldChg>
      <pc:sldChg chg="addSp modSp add mod">
        <pc:chgData name="julio olaf gonzalez guzman" userId="fb64a47ee61ae747" providerId="LiveId" clId="{7A0276C0-D95F-4872-B695-B9442BBDF0F1}" dt="2025-05-06T18:36:40.924" v="10214" actId="1076"/>
        <pc:sldMkLst>
          <pc:docMk/>
          <pc:sldMk cId="3018452367" sldId="6754"/>
        </pc:sldMkLst>
        <pc:spChg chg="mod">
          <ac:chgData name="julio olaf gonzalez guzman" userId="fb64a47ee61ae747" providerId="LiveId" clId="{7A0276C0-D95F-4872-B695-B9442BBDF0F1}" dt="2025-05-03T17:02:53.177" v="2572"/>
          <ac:spMkLst>
            <pc:docMk/>
            <pc:sldMk cId="3018452367" sldId="6754"/>
            <ac:spMk id="2" creationId="{CC96BE54-8136-2C11-DA8F-370E6AF6A8BB}"/>
          </ac:spMkLst>
        </pc:spChg>
        <pc:graphicFrameChg chg="add mod modGraphic">
          <ac:chgData name="julio olaf gonzalez guzman" userId="fb64a47ee61ae747" providerId="LiveId" clId="{7A0276C0-D95F-4872-B695-B9442BBDF0F1}" dt="2025-05-06T18:36:40.924" v="10214" actId="1076"/>
          <ac:graphicFrameMkLst>
            <pc:docMk/>
            <pc:sldMk cId="3018452367" sldId="6754"/>
            <ac:graphicFrameMk id="4" creationId="{429A56A7-7C00-215C-D354-4ED2EFE5C56B}"/>
          </ac:graphicFrameMkLst>
        </pc:graphicFrameChg>
        <pc:graphicFrameChg chg="add mod modGraphic">
          <ac:chgData name="julio olaf gonzalez guzman" userId="fb64a47ee61ae747" providerId="LiveId" clId="{7A0276C0-D95F-4872-B695-B9442BBDF0F1}" dt="2025-05-06T18:36:40.924" v="10214" actId="1076"/>
          <ac:graphicFrameMkLst>
            <pc:docMk/>
            <pc:sldMk cId="3018452367" sldId="6754"/>
            <ac:graphicFrameMk id="5" creationId="{9BBB636B-017D-A26B-F878-06D2C2E4FF04}"/>
          </ac:graphicFrameMkLst>
        </pc:graphicFrameChg>
      </pc:sldChg>
      <pc:sldChg chg="add del">
        <pc:chgData name="julio olaf gonzalez guzman" userId="fb64a47ee61ae747" providerId="LiveId" clId="{7A0276C0-D95F-4872-B695-B9442BBDF0F1}" dt="2025-05-03T16:30:33.590" v="2016"/>
        <pc:sldMkLst>
          <pc:docMk/>
          <pc:sldMk cId="2644924742" sldId="6755"/>
        </pc:sldMkLst>
      </pc:sldChg>
      <pc:sldChg chg="addSp delSp modSp add mod">
        <pc:chgData name="julio olaf gonzalez guzman" userId="fb64a47ee61ae747" providerId="LiveId" clId="{7A0276C0-D95F-4872-B695-B9442BBDF0F1}" dt="2025-05-06T16:49:49.691" v="8870" actId="20577"/>
        <pc:sldMkLst>
          <pc:docMk/>
          <pc:sldMk cId="4185176716" sldId="6755"/>
        </pc:sldMkLst>
        <pc:spChg chg="mod">
          <ac:chgData name="julio olaf gonzalez guzman" userId="fb64a47ee61ae747" providerId="LiveId" clId="{7A0276C0-D95F-4872-B695-B9442BBDF0F1}" dt="2025-05-03T17:03:05.164" v="2573"/>
          <ac:spMkLst>
            <pc:docMk/>
            <pc:sldMk cId="4185176716" sldId="6755"/>
            <ac:spMk id="2" creationId="{A1EA5683-703B-4CEA-E79A-2DC9C0BEB1D8}"/>
          </ac:spMkLst>
        </pc:spChg>
        <pc:graphicFrameChg chg="mod modGraphic">
          <ac:chgData name="julio olaf gonzalez guzman" userId="fb64a47ee61ae747" providerId="LiveId" clId="{7A0276C0-D95F-4872-B695-B9442BBDF0F1}" dt="2025-05-06T16:49:49.691" v="8870" actId="20577"/>
          <ac:graphicFrameMkLst>
            <pc:docMk/>
            <pc:sldMk cId="4185176716" sldId="6755"/>
            <ac:graphicFrameMk id="4" creationId="{5E7A5FF8-0A5F-AA5C-8EEA-552F94A76242}"/>
          </ac:graphicFrameMkLst>
        </pc:graphicFrameChg>
        <pc:graphicFrameChg chg="mod modGraphic">
          <ac:chgData name="julio olaf gonzalez guzman" userId="fb64a47ee61ae747" providerId="LiveId" clId="{7A0276C0-D95F-4872-B695-B9442BBDF0F1}" dt="2025-05-06T16:46:19.610" v="8811" actId="20577"/>
          <ac:graphicFrameMkLst>
            <pc:docMk/>
            <pc:sldMk cId="4185176716" sldId="6755"/>
            <ac:graphicFrameMk id="5" creationId="{F916503D-B54D-C0BF-5BDA-9E804C66DBA7}"/>
          </ac:graphicFrameMkLst>
        </pc:graphicFrameChg>
        <pc:picChg chg="add mod">
          <ac:chgData name="julio olaf gonzalez guzman" userId="fb64a47ee61ae747" providerId="LiveId" clId="{7A0276C0-D95F-4872-B695-B9442BBDF0F1}" dt="2025-05-06T16:46:44.011" v="8816" actId="1076"/>
          <ac:picMkLst>
            <pc:docMk/>
            <pc:sldMk cId="4185176716" sldId="6755"/>
            <ac:picMk id="6" creationId="{CE431FF1-BC18-27D1-6E97-686D7310E7F3}"/>
          </ac:picMkLst>
        </pc:picChg>
        <pc:picChg chg="add mod">
          <ac:chgData name="julio olaf gonzalez guzman" userId="fb64a47ee61ae747" providerId="LiveId" clId="{7A0276C0-D95F-4872-B695-B9442BBDF0F1}" dt="2025-05-06T16:46:52.238" v="8817" actId="1076"/>
          <ac:picMkLst>
            <pc:docMk/>
            <pc:sldMk cId="4185176716" sldId="6755"/>
            <ac:picMk id="7" creationId="{C39C2E21-A66A-7FC6-D030-18D7895C26CD}"/>
          </ac:picMkLst>
        </pc:picChg>
        <pc:picChg chg="add mod">
          <ac:chgData name="julio olaf gonzalez guzman" userId="fb64a47ee61ae747" providerId="LiveId" clId="{7A0276C0-D95F-4872-B695-B9442BBDF0F1}" dt="2025-05-06T16:46:57.577" v="8818" actId="1076"/>
          <ac:picMkLst>
            <pc:docMk/>
            <pc:sldMk cId="4185176716" sldId="6755"/>
            <ac:picMk id="8" creationId="{4EBC406D-F273-1EE1-42A9-010A7E25E49A}"/>
          </ac:picMkLst>
        </pc:picChg>
        <pc:picChg chg="add mod">
          <ac:chgData name="julio olaf gonzalez guzman" userId="fb64a47ee61ae747" providerId="LiveId" clId="{7A0276C0-D95F-4872-B695-B9442BBDF0F1}" dt="2025-05-06T16:46:36.132" v="8815" actId="1076"/>
          <ac:picMkLst>
            <pc:docMk/>
            <pc:sldMk cId="4185176716" sldId="6755"/>
            <ac:picMk id="9" creationId="{59CE4001-575D-CC5D-6D81-22E299307DB3}"/>
          </ac:picMkLst>
        </pc:picChg>
        <pc:picChg chg="add del mod">
          <ac:chgData name="julio olaf gonzalez guzman" userId="fb64a47ee61ae747" providerId="LiveId" clId="{7A0276C0-D95F-4872-B695-B9442BBDF0F1}" dt="2025-05-06T16:47:00.227" v="8819" actId="478"/>
          <ac:picMkLst>
            <pc:docMk/>
            <pc:sldMk cId="4185176716" sldId="6755"/>
            <ac:picMk id="10" creationId="{E5451E70-7F22-3AA6-D05D-285D14772A1C}"/>
          </ac:picMkLst>
        </pc:picChg>
        <pc:picChg chg="add mod">
          <ac:chgData name="julio olaf gonzalez guzman" userId="fb64a47ee61ae747" providerId="LiveId" clId="{7A0276C0-D95F-4872-B695-B9442BBDF0F1}" dt="2025-05-03T16:32:51.229" v="2047"/>
          <ac:picMkLst>
            <pc:docMk/>
            <pc:sldMk cId="4185176716" sldId="6755"/>
            <ac:picMk id="12" creationId="{AABA058D-AACA-8A94-13C7-9A890C4B358B}"/>
          </ac:picMkLst>
        </pc:picChg>
        <pc:picChg chg="add mod">
          <ac:chgData name="julio olaf gonzalez guzman" userId="fb64a47ee61ae747" providerId="LiveId" clId="{7A0276C0-D95F-4872-B695-B9442BBDF0F1}" dt="2025-05-03T16:32:51.229" v="2047"/>
          <ac:picMkLst>
            <pc:docMk/>
            <pc:sldMk cId="4185176716" sldId="6755"/>
            <ac:picMk id="13" creationId="{0C25B572-8D2F-53C1-6987-B653834A0F25}"/>
          </ac:picMkLst>
        </pc:picChg>
        <pc:picChg chg="add del mod">
          <ac:chgData name="julio olaf gonzalez guzman" userId="fb64a47ee61ae747" providerId="LiveId" clId="{7A0276C0-D95F-4872-B695-B9442BBDF0F1}" dt="2025-05-06T16:46:26.827" v="8812" actId="478"/>
          <ac:picMkLst>
            <pc:docMk/>
            <pc:sldMk cId="4185176716" sldId="6755"/>
            <ac:picMk id="14" creationId="{983177E0-93AA-EE5A-695B-187BE50D35E3}"/>
          </ac:picMkLst>
        </pc:picChg>
        <pc:picChg chg="add del mod">
          <ac:chgData name="julio olaf gonzalez guzman" userId="fb64a47ee61ae747" providerId="LiveId" clId="{7A0276C0-D95F-4872-B695-B9442BBDF0F1}" dt="2025-05-06T16:46:28.561" v="8813" actId="478"/>
          <ac:picMkLst>
            <pc:docMk/>
            <pc:sldMk cId="4185176716" sldId="6755"/>
            <ac:picMk id="15" creationId="{9711D47A-F820-28F0-CE00-E9196D0B8BF9}"/>
          </ac:picMkLst>
        </pc:picChg>
        <pc:picChg chg="add del mod">
          <ac:chgData name="julio olaf gonzalez guzman" userId="fb64a47ee61ae747" providerId="LiveId" clId="{7A0276C0-D95F-4872-B695-B9442BBDF0F1}" dt="2025-05-06T16:46:30.258" v="8814" actId="478"/>
          <ac:picMkLst>
            <pc:docMk/>
            <pc:sldMk cId="4185176716" sldId="6755"/>
            <ac:picMk id="16" creationId="{6BD99357-3A87-8062-E9C3-2F9B316539FE}"/>
          </ac:picMkLst>
        </pc:picChg>
        <pc:picChg chg="add del mod modCrop">
          <ac:chgData name="julio olaf gonzalez guzman" userId="fb64a47ee61ae747" providerId="LiveId" clId="{7A0276C0-D95F-4872-B695-B9442BBDF0F1}" dt="2025-05-06T16:47:43.091" v="8833" actId="22"/>
          <ac:picMkLst>
            <pc:docMk/>
            <pc:sldMk cId="4185176716" sldId="6755"/>
            <ac:picMk id="18" creationId="{5307FB5F-34C4-A0B4-BDD3-7D6EFA797F67}"/>
          </ac:picMkLst>
        </pc:picChg>
        <pc:picChg chg="add mod">
          <ac:chgData name="julio olaf gonzalez guzman" userId="fb64a47ee61ae747" providerId="LiveId" clId="{7A0276C0-D95F-4872-B695-B9442BBDF0F1}" dt="2025-05-06T16:48:34.045" v="8844" actId="1076"/>
          <ac:picMkLst>
            <pc:docMk/>
            <pc:sldMk cId="4185176716" sldId="6755"/>
            <ac:picMk id="20" creationId="{B55B2C98-BA9D-E2D0-3480-AA5DD8CBA52E}"/>
          </ac:picMkLst>
        </pc:picChg>
        <pc:picChg chg="add mod">
          <ac:chgData name="julio olaf gonzalez guzman" userId="fb64a47ee61ae747" providerId="LiveId" clId="{7A0276C0-D95F-4872-B695-B9442BBDF0F1}" dt="2025-05-06T16:48:30.702" v="8843" actId="1076"/>
          <ac:picMkLst>
            <pc:docMk/>
            <pc:sldMk cId="4185176716" sldId="6755"/>
            <ac:picMk id="22" creationId="{49C42CC0-EB72-53C1-1FB2-DCBD4BCCF250}"/>
          </ac:picMkLst>
        </pc:picChg>
        <pc:picChg chg="add mod">
          <ac:chgData name="julio olaf gonzalez guzman" userId="fb64a47ee61ae747" providerId="LiveId" clId="{7A0276C0-D95F-4872-B695-B9442BBDF0F1}" dt="2025-05-06T16:49:04.451" v="8850" actId="1076"/>
          <ac:picMkLst>
            <pc:docMk/>
            <pc:sldMk cId="4185176716" sldId="6755"/>
            <ac:picMk id="24" creationId="{0222757F-E3C5-F40C-5257-BA7C7E67E268}"/>
          </ac:picMkLst>
        </pc:picChg>
        <pc:picChg chg="add mod">
          <ac:chgData name="julio olaf gonzalez guzman" userId="fb64a47ee61ae747" providerId="LiveId" clId="{7A0276C0-D95F-4872-B695-B9442BBDF0F1}" dt="2025-05-06T16:49:31.887" v="8853" actId="1076"/>
          <ac:picMkLst>
            <pc:docMk/>
            <pc:sldMk cId="4185176716" sldId="6755"/>
            <ac:picMk id="26" creationId="{62914BB0-A5B7-9AF1-00C9-4CB5FC8D3BCA}"/>
          </ac:picMkLst>
        </pc:picChg>
      </pc:sldChg>
      <pc:sldChg chg="addSp delSp modSp add mod">
        <pc:chgData name="julio olaf gonzalez guzman" userId="fb64a47ee61ae747" providerId="LiveId" clId="{7A0276C0-D95F-4872-B695-B9442BBDF0F1}" dt="2025-05-05T23:42:24.352" v="7890" actId="1076"/>
        <pc:sldMkLst>
          <pc:docMk/>
          <pc:sldMk cId="2741907500" sldId="6756"/>
        </pc:sldMkLst>
        <pc:spChg chg="mod">
          <ac:chgData name="julio olaf gonzalez guzman" userId="fb64a47ee61ae747" providerId="LiveId" clId="{7A0276C0-D95F-4872-B695-B9442BBDF0F1}" dt="2025-05-03T17:03:55.254" v="2599" actId="20577"/>
          <ac:spMkLst>
            <pc:docMk/>
            <pc:sldMk cId="2741907500" sldId="6756"/>
            <ac:spMk id="2" creationId="{EEB227FD-B383-9DFB-CBCA-3600D85D596A}"/>
          </ac:spMkLst>
        </pc:spChg>
        <pc:spChg chg="mod">
          <ac:chgData name="julio olaf gonzalez guzman" userId="fb64a47ee61ae747" providerId="LiveId" clId="{7A0276C0-D95F-4872-B695-B9442BBDF0F1}" dt="2025-05-05T23:42:03.614" v="7887"/>
          <ac:spMkLst>
            <pc:docMk/>
            <pc:sldMk cId="2741907500" sldId="6756"/>
            <ac:spMk id="11" creationId="{C547AC15-3C5E-DCE4-21E7-9471E623FF4D}"/>
          </ac:spMkLst>
        </pc:spChg>
        <pc:picChg chg="add del mod">
          <ac:chgData name="julio olaf gonzalez guzman" userId="fb64a47ee61ae747" providerId="LiveId" clId="{7A0276C0-D95F-4872-B695-B9442BBDF0F1}" dt="2025-05-05T23:42:21.658" v="7888" actId="478"/>
          <ac:picMkLst>
            <pc:docMk/>
            <pc:sldMk cId="2741907500" sldId="6756"/>
            <ac:picMk id="4" creationId="{11472E25-29EA-0A07-3444-A01362B55966}"/>
          </ac:picMkLst>
        </pc:picChg>
        <pc:picChg chg="add mod">
          <ac:chgData name="julio olaf gonzalez guzman" userId="fb64a47ee61ae747" providerId="LiveId" clId="{7A0276C0-D95F-4872-B695-B9442BBDF0F1}" dt="2025-05-05T23:42:24.352" v="7890" actId="1076"/>
          <ac:picMkLst>
            <pc:docMk/>
            <pc:sldMk cId="2741907500" sldId="6756"/>
            <ac:picMk id="6" creationId="{4F174DF8-CAE3-291A-8F1A-0889EFDBC130}"/>
          </ac:picMkLst>
        </pc:picChg>
      </pc:sldChg>
      <pc:sldChg chg="add del">
        <pc:chgData name="julio olaf gonzalez guzman" userId="fb64a47ee61ae747" providerId="LiveId" clId="{7A0276C0-D95F-4872-B695-B9442BBDF0F1}" dt="2025-05-03T16:30:33.268" v="2015"/>
        <pc:sldMkLst>
          <pc:docMk/>
          <pc:sldMk cId="4209273848" sldId="6756"/>
        </pc:sldMkLst>
      </pc:sldChg>
      <pc:sldChg chg="addSp delSp modSp add mod">
        <pc:chgData name="julio olaf gonzalez guzman" userId="fb64a47ee61ae747" providerId="LiveId" clId="{7A0276C0-D95F-4872-B695-B9442BBDF0F1}" dt="2025-05-06T17:51:55.988" v="9777" actId="15"/>
        <pc:sldMkLst>
          <pc:docMk/>
          <pc:sldMk cId="2207086485" sldId="6757"/>
        </pc:sldMkLst>
        <pc:spChg chg="mod">
          <ac:chgData name="julio olaf gonzalez guzman" userId="fb64a47ee61ae747" providerId="LiveId" clId="{7A0276C0-D95F-4872-B695-B9442BBDF0F1}" dt="2025-05-03T17:03:35.725" v="2576"/>
          <ac:spMkLst>
            <pc:docMk/>
            <pc:sldMk cId="2207086485" sldId="6757"/>
            <ac:spMk id="2" creationId="{E052E1FB-29AE-1EBF-D4FE-C0B62D2012C6}"/>
          </ac:spMkLst>
        </pc:spChg>
        <pc:spChg chg="add mod">
          <ac:chgData name="julio olaf gonzalez guzman" userId="fb64a47ee61ae747" providerId="LiveId" clId="{7A0276C0-D95F-4872-B695-B9442BBDF0F1}" dt="2025-05-06T17:51:55.988" v="9777" actId="15"/>
          <ac:spMkLst>
            <pc:docMk/>
            <pc:sldMk cId="2207086485" sldId="6757"/>
            <ac:spMk id="4" creationId="{C4925887-4550-9B6B-4E47-9083DD516540}"/>
          </ac:spMkLst>
        </pc:spChg>
        <pc:spChg chg="add mod">
          <ac:chgData name="julio olaf gonzalez guzman" userId="fb64a47ee61ae747" providerId="LiveId" clId="{7A0276C0-D95F-4872-B695-B9442BBDF0F1}" dt="2025-05-06T17:47:16.355" v="9626" actId="1076"/>
          <ac:spMkLst>
            <pc:docMk/>
            <pc:sldMk cId="2207086485" sldId="6757"/>
            <ac:spMk id="5" creationId="{BB0A3256-E828-84B4-4953-C975153D12F8}"/>
          </ac:spMkLst>
        </pc:spChg>
        <pc:spChg chg="del mod">
          <ac:chgData name="julio olaf gonzalez guzman" userId="fb64a47ee61ae747" providerId="LiveId" clId="{7A0276C0-D95F-4872-B695-B9442BBDF0F1}" dt="2025-05-06T17:46:48.036" v="9623" actId="478"/>
          <ac:spMkLst>
            <pc:docMk/>
            <pc:sldMk cId="2207086485" sldId="6757"/>
            <ac:spMk id="11" creationId="{BB919118-0A2F-A4D1-5CCD-C2B15A4774AC}"/>
          </ac:spMkLst>
        </pc:spChg>
        <pc:picChg chg="add del mod ord">
          <ac:chgData name="julio olaf gonzalez guzman" userId="fb64a47ee61ae747" providerId="LiveId" clId="{7A0276C0-D95F-4872-B695-B9442BBDF0F1}" dt="2025-05-05T23:34:13.141" v="7875" actId="478"/>
          <ac:picMkLst>
            <pc:docMk/>
            <pc:sldMk cId="2207086485" sldId="6757"/>
            <ac:picMk id="4" creationId="{716857E4-5B1B-E0D7-ADF0-3860DA0B3EFE}"/>
          </ac:picMkLst>
        </pc:picChg>
        <pc:picChg chg="add mod">
          <ac:chgData name="julio olaf gonzalez guzman" userId="fb64a47ee61ae747" providerId="LiveId" clId="{7A0276C0-D95F-4872-B695-B9442BBDF0F1}" dt="2025-05-05T23:36:43.052" v="7876" actId="931"/>
          <ac:picMkLst>
            <pc:docMk/>
            <pc:sldMk cId="2207086485" sldId="6757"/>
            <ac:picMk id="6" creationId="{61D531E2-3CBA-CB41-EF28-D03184836B9B}"/>
          </ac:picMkLst>
        </pc:picChg>
        <pc:picChg chg="add del mod">
          <ac:chgData name="julio olaf gonzalez guzman" userId="fb64a47ee61ae747" providerId="LiveId" clId="{7A0276C0-D95F-4872-B695-B9442BBDF0F1}" dt="2025-05-05T23:40:40.860" v="7881" actId="478"/>
          <ac:picMkLst>
            <pc:docMk/>
            <pc:sldMk cId="2207086485" sldId="6757"/>
            <ac:picMk id="8" creationId="{8D3FDDC1-2055-7DA8-7855-6DA682A86CB2}"/>
          </ac:picMkLst>
        </pc:picChg>
        <pc:picChg chg="add mod">
          <ac:chgData name="julio olaf gonzalez guzman" userId="fb64a47ee61ae747" providerId="LiveId" clId="{7A0276C0-D95F-4872-B695-B9442BBDF0F1}" dt="2025-05-06T17:47:19.500" v="9627" actId="14100"/>
          <ac:picMkLst>
            <pc:docMk/>
            <pc:sldMk cId="2207086485" sldId="6757"/>
            <ac:picMk id="10" creationId="{F16A3BFE-8BFA-46B5-4250-37B6394D4C29}"/>
          </ac:picMkLst>
        </pc:picChg>
      </pc:sldChg>
      <pc:sldChg chg="add del">
        <pc:chgData name="julio olaf gonzalez guzman" userId="fb64a47ee61ae747" providerId="LiveId" clId="{7A0276C0-D95F-4872-B695-B9442BBDF0F1}" dt="2025-05-03T16:34:00.878" v="2053" actId="47"/>
        <pc:sldMkLst>
          <pc:docMk/>
          <pc:sldMk cId="2671670169" sldId="6758"/>
        </pc:sldMkLst>
      </pc:sldChg>
      <pc:sldChg chg="delSp new del mod">
        <pc:chgData name="julio olaf gonzalez guzman" userId="fb64a47ee61ae747" providerId="LiveId" clId="{7A0276C0-D95F-4872-B695-B9442BBDF0F1}" dt="2025-05-05T16:34:09.106" v="2626" actId="47"/>
        <pc:sldMkLst>
          <pc:docMk/>
          <pc:sldMk cId="2678942965" sldId="6758"/>
        </pc:sldMkLst>
        <pc:spChg chg="del">
          <ac:chgData name="julio olaf gonzalez guzman" userId="fb64a47ee61ae747" providerId="LiveId" clId="{7A0276C0-D95F-4872-B695-B9442BBDF0F1}" dt="2025-05-05T16:34:02.430" v="2625" actId="478"/>
          <ac:spMkLst>
            <pc:docMk/>
            <pc:sldMk cId="2678942965" sldId="6758"/>
            <ac:spMk id="3" creationId="{CC968AFA-059C-CC9B-4125-06F564843458}"/>
          </ac:spMkLst>
        </pc:spChg>
      </pc:sldChg>
      <pc:sldChg chg="new del">
        <pc:chgData name="julio olaf gonzalez guzman" userId="fb64a47ee61ae747" providerId="LiveId" clId="{7A0276C0-D95F-4872-B695-B9442BBDF0F1}" dt="2025-05-05T16:34:13.788" v="2628" actId="47"/>
        <pc:sldMkLst>
          <pc:docMk/>
          <pc:sldMk cId="2687207564" sldId="6758"/>
        </pc:sldMkLst>
      </pc:sldChg>
      <pc:sldChg chg="addSp delSp modSp new del mod setBg delAnim modAnim">
        <pc:chgData name="julio olaf gonzalez guzman" userId="fb64a47ee61ae747" providerId="LiveId" clId="{7A0276C0-D95F-4872-B695-B9442BBDF0F1}" dt="2025-05-05T16:45:05.925" v="2695" actId="47"/>
        <pc:sldMkLst>
          <pc:docMk/>
          <pc:sldMk cId="3445954797" sldId="6758"/>
        </pc:sldMkLst>
        <pc:spChg chg="del mod">
          <ac:chgData name="julio olaf gonzalez guzman" userId="fb64a47ee61ae747" providerId="LiveId" clId="{7A0276C0-D95F-4872-B695-B9442BBDF0F1}" dt="2025-05-05T16:34:45.378" v="2633" actId="478"/>
          <ac:spMkLst>
            <pc:docMk/>
            <pc:sldMk cId="3445954797" sldId="6758"/>
            <ac:spMk id="2" creationId="{354E73A9-6534-6D11-3C3A-29FAE53DC340}"/>
          </ac:spMkLst>
        </pc:spChg>
        <pc:spChg chg="del mod">
          <ac:chgData name="julio olaf gonzalez guzman" userId="fb64a47ee61ae747" providerId="LiveId" clId="{7A0276C0-D95F-4872-B695-B9442BBDF0F1}" dt="2025-05-05T16:34:42.745" v="2631" actId="478"/>
          <ac:spMkLst>
            <pc:docMk/>
            <pc:sldMk cId="3445954797" sldId="6758"/>
            <ac:spMk id="3" creationId="{3BAD66CE-ACA8-8901-0FA3-0D2F64A53DD6}"/>
          </ac:spMkLst>
        </pc:spChg>
        <pc:spChg chg="del mod">
          <ac:chgData name="julio olaf gonzalez guzman" userId="fb64a47ee61ae747" providerId="LiveId" clId="{7A0276C0-D95F-4872-B695-B9442BBDF0F1}" dt="2025-05-05T16:34:52.162" v="2635" actId="478"/>
          <ac:spMkLst>
            <pc:docMk/>
            <pc:sldMk cId="3445954797" sldId="6758"/>
            <ac:spMk id="4" creationId="{202886B7-15FE-350E-3CC1-CC6B2224074B}"/>
          </ac:spMkLst>
        </pc:spChg>
        <pc:picChg chg="add del mod">
          <ac:chgData name="julio olaf gonzalez guzman" userId="fb64a47ee61ae747" providerId="LiveId" clId="{7A0276C0-D95F-4872-B695-B9442BBDF0F1}" dt="2025-05-05T16:43:07.137" v="2675" actId="478"/>
          <ac:picMkLst>
            <pc:docMk/>
            <pc:sldMk cId="3445954797" sldId="6758"/>
            <ac:picMk id="5" creationId="{C6C7A8A2-8EE8-A3D4-6FF3-97ACF6B5B574}"/>
          </ac:picMkLst>
        </pc:picChg>
        <pc:picChg chg="add mod">
          <ac:chgData name="julio olaf gonzalez guzman" userId="fb64a47ee61ae747" providerId="LiveId" clId="{7A0276C0-D95F-4872-B695-B9442BBDF0F1}" dt="2025-05-05T16:35:45.201" v="2644" actId="27614"/>
          <ac:picMkLst>
            <pc:docMk/>
            <pc:sldMk cId="3445954797" sldId="6758"/>
            <ac:picMk id="6" creationId="{AB48510E-41A9-1DE4-091D-8B10EBE8EB77}"/>
          </ac:picMkLst>
        </pc:picChg>
      </pc:sldChg>
      <pc:sldChg chg="new del">
        <pc:chgData name="julio olaf gonzalez guzman" userId="fb64a47ee61ae747" providerId="LiveId" clId="{7A0276C0-D95F-4872-B695-B9442BBDF0F1}" dt="2025-05-05T16:32:41.059" v="2623" actId="47"/>
        <pc:sldMkLst>
          <pc:docMk/>
          <pc:sldMk cId="3900534460" sldId="6758"/>
        </pc:sldMkLst>
      </pc:sldChg>
      <pc:sldChg chg="addSp delSp modSp add del mod setBg delAnim">
        <pc:chgData name="julio olaf gonzalez guzman" userId="fb64a47ee61ae747" providerId="LiveId" clId="{7A0276C0-D95F-4872-B695-B9442BBDF0F1}" dt="2025-05-05T16:55:22.240" v="3280" actId="47"/>
        <pc:sldMkLst>
          <pc:docMk/>
          <pc:sldMk cId="918456931" sldId="6759"/>
        </pc:sldMkLst>
        <pc:picChg chg="add del">
          <ac:chgData name="julio olaf gonzalez guzman" userId="fb64a47ee61ae747" providerId="LiveId" clId="{7A0276C0-D95F-4872-B695-B9442BBDF0F1}" dt="2025-05-05T16:36:46.038" v="2648" actId="478"/>
          <ac:picMkLst>
            <pc:docMk/>
            <pc:sldMk cId="918456931" sldId="6759"/>
            <ac:picMk id="2" creationId="{CBFAE1B3-80ED-BE23-67A2-DCA372E666C1}"/>
          </ac:picMkLst>
        </pc:picChg>
        <pc:picChg chg="add del mod">
          <ac:chgData name="julio olaf gonzalez guzman" userId="fb64a47ee61ae747" providerId="LiveId" clId="{7A0276C0-D95F-4872-B695-B9442BBDF0F1}" dt="2025-05-05T16:42:25.378" v="2666" actId="478"/>
          <ac:picMkLst>
            <pc:docMk/>
            <pc:sldMk cId="918456931" sldId="6759"/>
            <ac:picMk id="4" creationId="{8FDDA9C3-58CC-2967-F568-6376F66EE87A}"/>
          </ac:picMkLst>
        </pc:picChg>
        <pc:picChg chg="del">
          <ac:chgData name="julio olaf gonzalez guzman" userId="fb64a47ee61ae747" providerId="LiveId" clId="{7A0276C0-D95F-4872-B695-B9442BBDF0F1}" dt="2025-05-05T16:42:27.899" v="2667" actId="478"/>
          <ac:picMkLst>
            <pc:docMk/>
            <pc:sldMk cId="918456931" sldId="6759"/>
            <ac:picMk id="5" creationId="{D8AF3A3A-CF9B-0DBD-0E26-96FD748382A6}"/>
          </ac:picMkLst>
        </pc:picChg>
        <pc:picChg chg="del mod">
          <ac:chgData name="julio olaf gonzalez guzman" userId="fb64a47ee61ae747" providerId="LiveId" clId="{7A0276C0-D95F-4872-B695-B9442BBDF0F1}" dt="2025-05-05T16:42:29.900" v="2668" actId="478"/>
          <ac:picMkLst>
            <pc:docMk/>
            <pc:sldMk cId="918456931" sldId="6759"/>
            <ac:picMk id="6" creationId="{1D15AB2F-D99B-0E9F-5132-EFB9ADF09A68}"/>
          </ac:picMkLst>
        </pc:picChg>
        <pc:picChg chg="add del mod">
          <ac:chgData name="julio olaf gonzalez guzman" userId="fb64a47ee61ae747" providerId="LiveId" clId="{7A0276C0-D95F-4872-B695-B9442BBDF0F1}" dt="2025-05-05T16:42:23.238" v="2665" actId="478"/>
          <ac:picMkLst>
            <pc:docMk/>
            <pc:sldMk cId="918456931" sldId="6759"/>
            <ac:picMk id="8" creationId="{7EED7EF3-7A95-0C78-7E67-7B78165CC22B}"/>
          </ac:picMkLst>
        </pc:picChg>
        <pc:picChg chg="add">
          <ac:chgData name="julio olaf gonzalez guzman" userId="fb64a47ee61ae747" providerId="LiveId" clId="{7A0276C0-D95F-4872-B695-B9442BBDF0F1}" dt="2025-05-05T16:47:42.254" v="2712" actId="22"/>
          <ac:picMkLst>
            <pc:docMk/>
            <pc:sldMk cId="918456931" sldId="6759"/>
            <ac:picMk id="10" creationId="{14E2FBBA-E754-3B8E-5BF1-1FBC46D970AA}"/>
          </ac:picMkLst>
        </pc:picChg>
      </pc:sldChg>
      <pc:sldChg chg="add del">
        <pc:chgData name="julio olaf gonzalez guzman" userId="fb64a47ee61ae747" providerId="LiveId" clId="{7A0276C0-D95F-4872-B695-B9442BBDF0F1}" dt="2025-05-03T16:34:02.443" v="2054" actId="47"/>
        <pc:sldMkLst>
          <pc:docMk/>
          <pc:sldMk cId="2839294235" sldId="6759"/>
        </pc:sldMkLst>
      </pc:sldChg>
      <pc:sldChg chg="modSp add del mod ord">
        <pc:chgData name="julio olaf gonzalez guzman" userId="fb64a47ee61ae747" providerId="LiveId" clId="{7A0276C0-D95F-4872-B695-B9442BBDF0F1}" dt="2025-05-05T22:30:49.529" v="7436" actId="47"/>
        <pc:sldMkLst>
          <pc:docMk/>
          <pc:sldMk cId="2366623188" sldId="6760"/>
        </pc:sldMkLst>
        <pc:spChg chg="mod">
          <ac:chgData name="julio olaf gonzalez guzman" userId="fb64a47ee61ae747" providerId="LiveId" clId="{7A0276C0-D95F-4872-B695-B9442BBDF0F1}" dt="2025-05-05T18:56:21.801" v="5198"/>
          <ac:spMkLst>
            <pc:docMk/>
            <pc:sldMk cId="2366623188" sldId="6760"/>
            <ac:spMk id="2" creationId="{BC7587A4-707C-0505-83C2-2EC3F67DDEF1}"/>
          </ac:spMkLst>
        </pc:spChg>
      </pc:sldChg>
      <pc:sldChg chg="addSp delSp modSp add del mod delAnim modAnim">
        <pc:chgData name="julio olaf gonzalez guzman" userId="fb64a47ee61ae747" providerId="LiveId" clId="{7A0276C0-D95F-4872-B695-B9442BBDF0F1}" dt="2025-05-05T22:29:03.809" v="7423" actId="47"/>
        <pc:sldMkLst>
          <pc:docMk/>
          <pc:sldMk cId="477444668" sldId="6761"/>
        </pc:sldMkLst>
        <pc:spChg chg="add mod">
          <ac:chgData name="julio olaf gonzalez guzman" userId="fb64a47ee61ae747" providerId="LiveId" clId="{7A0276C0-D95F-4872-B695-B9442BBDF0F1}" dt="2025-05-05T16:54:54.910" v="3273"/>
          <ac:spMkLst>
            <pc:docMk/>
            <pc:sldMk cId="477444668" sldId="6761"/>
            <ac:spMk id="13" creationId="{383286A5-A882-B5B9-5DC2-7B82EC5EE953}"/>
          </ac:spMkLst>
        </pc:spChg>
        <pc:spChg chg="add mod">
          <ac:chgData name="julio olaf gonzalez guzman" userId="fb64a47ee61ae747" providerId="LiveId" clId="{7A0276C0-D95F-4872-B695-B9442BBDF0F1}" dt="2025-05-05T16:54:54.910" v="3273"/>
          <ac:spMkLst>
            <pc:docMk/>
            <pc:sldMk cId="477444668" sldId="6761"/>
            <ac:spMk id="14" creationId="{F6C034A9-4016-24BC-34EF-A64FECBA9C3A}"/>
          </ac:spMkLst>
        </pc:spChg>
        <pc:spChg chg="add mod">
          <ac:chgData name="julio olaf gonzalez guzman" userId="fb64a47ee61ae747" providerId="LiveId" clId="{7A0276C0-D95F-4872-B695-B9442BBDF0F1}" dt="2025-05-05T16:55:07.028" v="3279" actId="20577"/>
          <ac:spMkLst>
            <pc:docMk/>
            <pc:sldMk cId="477444668" sldId="6761"/>
            <ac:spMk id="15" creationId="{51965D2D-DBA5-1416-0E34-687B1AD4E66B}"/>
          </ac:spMkLst>
        </pc:spChg>
        <pc:spChg chg="add mod">
          <ac:chgData name="julio olaf gonzalez guzman" userId="fb64a47ee61ae747" providerId="LiveId" clId="{7A0276C0-D95F-4872-B695-B9442BBDF0F1}" dt="2025-05-05T16:54:54.910" v="3273"/>
          <ac:spMkLst>
            <pc:docMk/>
            <pc:sldMk cId="477444668" sldId="6761"/>
            <ac:spMk id="16" creationId="{768B8518-4886-2F31-74EB-647A0D40B504}"/>
          </ac:spMkLst>
        </pc:spChg>
        <pc:picChg chg="del">
          <ac:chgData name="julio olaf gonzalez guzman" userId="fb64a47ee61ae747" providerId="LiveId" clId="{7A0276C0-D95F-4872-B695-B9442BBDF0F1}" dt="2025-05-05T16:44:59.079" v="2691" actId="478"/>
          <ac:picMkLst>
            <pc:docMk/>
            <pc:sldMk cId="477444668" sldId="6761"/>
            <ac:picMk id="4" creationId="{637A0683-46F6-9DF4-0BFA-908A8CA64235}"/>
          </ac:picMkLst>
        </pc:picChg>
        <pc:picChg chg="add mod">
          <ac:chgData name="julio olaf gonzalez guzman" userId="fb64a47ee61ae747" providerId="LiveId" clId="{7A0276C0-D95F-4872-B695-B9442BBDF0F1}" dt="2025-05-05T16:45:16.204" v="2699" actId="1076"/>
          <ac:picMkLst>
            <pc:docMk/>
            <pc:sldMk cId="477444668" sldId="6761"/>
            <ac:picMk id="5" creationId="{2F170548-8816-BAC5-1A07-FB2B2302C3A0}"/>
          </ac:picMkLst>
        </pc:picChg>
        <pc:picChg chg="del">
          <ac:chgData name="julio olaf gonzalez guzman" userId="fb64a47ee61ae747" providerId="LiveId" clId="{7A0276C0-D95F-4872-B695-B9442BBDF0F1}" dt="2025-05-05T16:44:59.631" v="2692" actId="478"/>
          <ac:picMkLst>
            <pc:docMk/>
            <pc:sldMk cId="477444668" sldId="6761"/>
            <ac:picMk id="6" creationId="{7D17AB30-B2FC-F204-3A60-B3E743E364FD}"/>
          </ac:picMkLst>
        </pc:picChg>
        <pc:picChg chg="del">
          <ac:chgData name="julio olaf gonzalez guzman" userId="fb64a47ee61ae747" providerId="LiveId" clId="{7A0276C0-D95F-4872-B695-B9442BBDF0F1}" dt="2025-05-05T16:45:00.089" v="2693" actId="478"/>
          <ac:picMkLst>
            <pc:docMk/>
            <pc:sldMk cId="477444668" sldId="6761"/>
            <ac:picMk id="8" creationId="{3E14DE13-59BD-CE82-9CA4-943C50201416}"/>
          </ac:picMkLst>
        </pc:picChg>
        <pc:picChg chg="add mod modCrop">
          <ac:chgData name="julio olaf gonzalez guzman" userId="fb64a47ee61ae747" providerId="LiveId" clId="{7A0276C0-D95F-4872-B695-B9442BBDF0F1}" dt="2025-05-05T16:46:10.637" v="2706" actId="14100"/>
          <ac:picMkLst>
            <pc:docMk/>
            <pc:sldMk cId="477444668" sldId="6761"/>
            <ac:picMk id="9" creationId="{A5C50E2F-5C76-450F-5436-2279E194D5B6}"/>
          </ac:picMkLst>
        </pc:picChg>
        <pc:picChg chg="add mod">
          <ac:chgData name="julio olaf gonzalez guzman" userId="fb64a47ee61ae747" providerId="LiveId" clId="{7A0276C0-D95F-4872-B695-B9442BBDF0F1}" dt="2025-05-05T16:54:33.928" v="3270" actId="14100"/>
          <ac:picMkLst>
            <pc:docMk/>
            <pc:sldMk cId="477444668" sldId="6761"/>
            <ac:picMk id="11" creationId="{11871F17-3906-B28D-3DC8-A5E2B5F4955F}"/>
          </ac:picMkLst>
        </pc:picChg>
        <pc:picChg chg="add mod">
          <ac:chgData name="julio olaf gonzalez guzman" userId="fb64a47ee61ae747" providerId="LiveId" clId="{7A0276C0-D95F-4872-B695-B9442BBDF0F1}" dt="2025-05-05T16:54:31.439" v="3269" actId="1076"/>
          <ac:picMkLst>
            <pc:docMk/>
            <pc:sldMk cId="477444668" sldId="6761"/>
            <ac:picMk id="12" creationId="{BF102029-DB2F-7494-538F-4EF4C677832A}"/>
          </ac:picMkLst>
        </pc:picChg>
      </pc:sldChg>
      <pc:sldChg chg="add del">
        <pc:chgData name="julio olaf gonzalez guzman" userId="fb64a47ee61ae747" providerId="LiveId" clId="{7A0276C0-D95F-4872-B695-B9442BBDF0F1}" dt="2025-05-05T16:54:19.245" v="3267" actId="47"/>
        <pc:sldMkLst>
          <pc:docMk/>
          <pc:sldMk cId="3354881840" sldId="6762"/>
        </pc:sldMkLst>
      </pc:sldChg>
      <pc:sldChg chg="addSp delSp modSp add del mod delAnim">
        <pc:chgData name="julio olaf gonzalez guzman" userId="fb64a47ee61ae747" providerId="LiveId" clId="{7A0276C0-D95F-4872-B695-B9442BBDF0F1}" dt="2025-05-05T22:29:09.390" v="7424" actId="47"/>
        <pc:sldMkLst>
          <pc:docMk/>
          <pc:sldMk cId="3999846675" sldId="6762"/>
        </pc:sldMkLst>
        <pc:spChg chg="del">
          <ac:chgData name="julio olaf gonzalez guzman" userId="fb64a47ee61ae747" providerId="LiveId" clId="{7A0276C0-D95F-4872-B695-B9442BBDF0F1}" dt="2025-05-05T16:58:42.139" v="3289" actId="478"/>
          <ac:spMkLst>
            <pc:docMk/>
            <pc:sldMk cId="3999846675" sldId="6762"/>
            <ac:spMk id="13" creationId="{252D9446-257E-47C9-BC7D-EB2548998835}"/>
          </ac:spMkLst>
        </pc:spChg>
        <pc:spChg chg="del">
          <ac:chgData name="julio olaf gonzalez guzman" userId="fb64a47ee61ae747" providerId="LiveId" clId="{7A0276C0-D95F-4872-B695-B9442BBDF0F1}" dt="2025-05-05T16:58:42.139" v="3289" actId="478"/>
          <ac:spMkLst>
            <pc:docMk/>
            <pc:sldMk cId="3999846675" sldId="6762"/>
            <ac:spMk id="14" creationId="{0B765C37-6587-B500-9B6A-E445BE62A190}"/>
          </ac:spMkLst>
        </pc:spChg>
        <pc:spChg chg="del">
          <ac:chgData name="julio olaf gonzalez guzman" userId="fb64a47ee61ae747" providerId="LiveId" clId="{7A0276C0-D95F-4872-B695-B9442BBDF0F1}" dt="2025-05-05T16:58:36.541" v="3288" actId="478"/>
          <ac:spMkLst>
            <pc:docMk/>
            <pc:sldMk cId="3999846675" sldId="6762"/>
            <ac:spMk id="15" creationId="{75BC295E-1527-17EE-525A-BA90710E0587}"/>
          </ac:spMkLst>
        </pc:spChg>
        <pc:spChg chg="del">
          <ac:chgData name="julio olaf gonzalez guzman" userId="fb64a47ee61ae747" providerId="LiveId" clId="{7A0276C0-D95F-4872-B695-B9442BBDF0F1}" dt="2025-05-05T16:58:36.541" v="3288" actId="478"/>
          <ac:spMkLst>
            <pc:docMk/>
            <pc:sldMk cId="3999846675" sldId="6762"/>
            <ac:spMk id="16" creationId="{BDDE656B-EAA4-C882-F837-111E126D7171}"/>
          </ac:spMkLst>
        </pc:spChg>
        <pc:picChg chg="del">
          <ac:chgData name="julio olaf gonzalez guzman" userId="fb64a47ee61ae747" providerId="LiveId" clId="{7A0276C0-D95F-4872-B695-B9442BBDF0F1}" dt="2025-05-05T16:58:42.139" v="3289" actId="478"/>
          <ac:picMkLst>
            <pc:docMk/>
            <pc:sldMk cId="3999846675" sldId="6762"/>
            <ac:picMk id="5" creationId="{0BFBDD24-D616-644A-CA3E-FC6162423E7A}"/>
          </ac:picMkLst>
        </pc:picChg>
        <pc:picChg chg="add del mod modCrop">
          <ac:chgData name="julio olaf gonzalez guzman" userId="fb64a47ee61ae747" providerId="LiveId" clId="{7A0276C0-D95F-4872-B695-B9442BBDF0F1}" dt="2025-05-05T17:04:39.972" v="3296" actId="478"/>
          <ac:picMkLst>
            <pc:docMk/>
            <pc:sldMk cId="3999846675" sldId="6762"/>
            <ac:picMk id="6" creationId="{127815BC-26A0-386C-078F-BF70E81E09DF}"/>
          </ac:picMkLst>
        </pc:picChg>
        <pc:picChg chg="add mod">
          <ac:chgData name="julio olaf gonzalez guzman" userId="fb64a47ee61ae747" providerId="LiveId" clId="{7A0276C0-D95F-4872-B695-B9442BBDF0F1}" dt="2025-05-05T17:06:28.283" v="3314" actId="1076"/>
          <ac:picMkLst>
            <pc:docMk/>
            <pc:sldMk cId="3999846675" sldId="6762"/>
            <ac:picMk id="8" creationId="{8BD1A641-5947-659D-EF38-25A098D350E5}"/>
          </ac:picMkLst>
        </pc:picChg>
        <pc:picChg chg="del">
          <ac:chgData name="julio olaf gonzalez guzman" userId="fb64a47ee61ae747" providerId="LiveId" clId="{7A0276C0-D95F-4872-B695-B9442BBDF0F1}" dt="2025-05-05T16:58:36.541" v="3288" actId="478"/>
          <ac:picMkLst>
            <pc:docMk/>
            <pc:sldMk cId="3999846675" sldId="6762"/>
            <ac:picMk id="9" creationId="{C0C0C745-A6BB-D28E-2356-DD770B4BB55A}"/>
          </ac:picMkLst>
        </pc:picChg>
        <pc:picChg chg="del">
          <ac:chgData name="julio olaf gonzalez guzman" userId="fb64a47ee61ae747" providerId="LiveId" clId="{7A0276C0-D95F-4872-B695-B9442BBDF0F1}" dt="2025-05-05T16:58:42.139" v="3289" actId="478"/>
          <ac:picMkLst>
            <pc:docMk/>
            <pc:sldMk cId="3999846675" sldId="6762"/>
            <ac:picMk id="11" creationId="{AE08968D-1708-2F83-5A78-79D00145A398}"/>
          </ac:picMkLst>
        </pc:picChg>
        <pc:picChg chg="del">
          <ac:chgData name="julio olaf gonzalez guzman" userId="fb64a47ee61ae747" providerId="LiveId" clId="{7A0276C0-D95F-4872-B695-B9442BBDF0F1}" dt="2025-05-05T16:58:42.139" v="3289" actId="478"/>
          <ac:picMkLst>
            <pc:docMk/>
            <pc:sldMk cId="3999846675" sldId="6762"/>
            <ac:picMk id="12" creationId="{A776AEE0-2110-336E-AB26-33F43738490D}"/>
          </ac:picMkLst>
        </pc:picChg>
        <pc:picChg chg="add mod">
          <ac:chgData name="julio olaf gonzalez guzman" userId="fb64a47ee61ae747" providerId="LiveId" clId="{7A0276C0-D95F-4872-B695-B9442BBDF0F1}" dt="2025-05-05T17:06:19.573" v="3313" actId="14100"/>
          <ac:picMkLst>
            <pc:docMk/>
            <pc:sldMk cId="3999846675" sldId="6762"/>
            <ac:picMk id="17" creationId="{304A2FE1-5C0D-34FB-577E-6272981AC9BD}"/>
          </ac:picMkLst>
        </pc:picChg>
        <pc:picChg chg="add mod">
          <ac:chgData name="julio olaf gonzalez guzman" userId="fb64a47ee61ae747" providerId="LiveId" clId="{7A0276C0-D95F-4872-B695-B9442BBDF0F1}" dt="2025-05-05T17:06:05.378" v="3306" actId="14100"/>
          <ac:picMkLst>
            <pc:docMk/>
            <pc:sldMk cId="3999846675" sldId="6762"/>
            <ac:picMk id="19" creationId="{A112E58B-44B8-5348-6CC1-7C85AB380B59}"/>
          </ac:picMkLst>
        </pc:picChg>
      </pc:sldChg>
      <pc:sldChg chg="addSp delSp modSp add mod ord">
        <pc:chgData name="julio olaf gonzalez guzman" userId="fb64a47ee61ae747" providerId="LiveId" clId="{7A0276C0-D95F-4872-B695-B9442BBDF0F1}" dt="2025-05-05T23:34:04.656" v="7874" actId="20577"/>
        <pc:sldMkLst>
          <pc:docMk/>
          <pc:sldMk cId="1500563020" sldId="6763"/>
        </pc:sldMkLst>
        <pc:spChg chg="mod">
          <ac:chgData name="julio olaf gonzalez guzman" userId="fb64a47ee61ae747" providerId="LiveId" clId="{7A0276C0-D95F-4872-B695-B9442BBDF0F1}" dt="2025-05-05T23:34:04.656" v="7874" actId="20577"/>
          <ac:spMkLst>
            <pc:docMk/>
            <pc:sldMk cId="1500563020" sldId="6763"/>
            <ac:spMk id="2" creationId="{243EBEC3-E7E5-7EB4-8B02-0A3A6894974E}"/>
          </ac:spMkLst>
        </pc:spChg>
        <pc:spChg chg="add mod">
          <ac:chgData name="julio olaf gonzalez guzman" userId="fb64a47ee61ae747" providerId="LiveId" clId="{7A0276C0-D95F-4872-B695-B9442BBDF0F1}" dt="2025-05-05T20:28:53.077" v="5550" actId="20577"/>
          <ac:spMkLst>
            <pc:docMk/>
            <pc:sldMk cId="1500563020" sldId="6763"/>
            <ac:spMk id="4" creationId="{D1A2ED7D-476B-EE2C-3C19-782094610C05}"/>
          </ac:spMkLst>
        </pc:spChg>
        <pc:picChg chg="del">
          <ac:chgData name="julio olaf gonzalez guzman" userId="fb64a47ee61ae747" providerId="LiveId" clId="{7A0276C0-D95F-4872-B695-B9442BBDF0F1}" dt="2025-05-05T17:06:40.292" v="3318" actId="478"/>
          <ac:picMkLst>
            <pc:docMk/>
            <pc:sldMk cId="1500563020" sldId="6763"/>
            <ac:picMk id="8" creationId="{27598CD8-8714-663E-621F-E6F819800C57}"/>
          </ac:picMkLst>
        </pc:picChg>
        <pc:picChg chg="del">
          <ac:chgData name="julio olaf gonzalez guzman" userId="fb64a47ee61ae747" providerId="LiveId" clId="{7A0276C0-D95F-4872-B695-B9442BBDF0F1}" dt="2025-05-05T17:06:39.135" v="3316" actId="478"/>
          <ac:picMkLst>
            <pc:docMk/>
            <pc:sldMk cId="1500563020" sldId="6763"/>
            <ac:picMk id="17" creationId="{411D8170-A7FF-9188-13A1-19B795F586F6}"/>
          </ac:picMkLst>
        </pc:picChg>
        <pc:picChg chg="del">
          <ac:chgData name="julio olaf gonzalez guzman" userId="fb64a47ee61ae747" providerId="LiveId" clId="{7A0276C0-D95F-4872-B695-B9442BBDF0F1}" dt="2025-05-05T17:06:39.640" v="3317" actId="478"/>
          <ac:picMkLst>
            <pc:docMk/>
            <pc:sldMk cId="1500563020" sldId="6763"/>
            <ac:picMk id="19" creationId="{142E1FFB-C9C6-2609-4485-90CE347B6F2C}"/>
          </ac:picMkLst>
        </pc:picChg>
      </pc:sldChg>
      <pc:sldChg chg="modSp add del mod ord">
        <pc:chgData name="julio olaf gonzalez guzman" userId="fb64a47ee61ae747" providerId="LiveId" clId="{7A0276C0-D95F-4872-B695-B9442BBDF0F1}" dt="2025-05-05T22:31:20.255" v="7441" actId="47"/>
        <pc:sldMkLst>
          <pc:docMk/>
          <pc:sldMk cId="3348217578" sldId="6764"/>
        </pc:sldMkLst>
        <pc:spChg chg="mod">
          <ac:chgData name="julio olaf gonzalez guzman" userId="fb64a47ee61ae747" providerId="LiveId" clId="{7A0276C0-D95F-4872-B695-B9442BBDF0F1}" dt="2025-05-05T17:13:24.983" v="3533" actId="20577"/>
          <ac:spMkLst>
            <pc:docMk/>
            <pc:sldMk cId="3348217578" sldId="6764"/>
            <ac:spMk id="4" creationId="{1DE8C469-07FF-32DF-6141-0098113352C6}"/>
          </ac:spMkLst>
        </pc:spChg>
      </pc:sldChg>
      <pc:sldChg chg="addSp delSp modSp add mod ord">
        <pc:chgData name="julio olaf gonzalez guzman" userId="fb64a47ee61ae747" providerId="LiveId" clId="{7A0276C0-D95F-4872-B695-B9442BBDF0F1}" dt="2025-05-06T18:36:52.079" v="10216"/>
        <pc:sldMkLst>
          <pc:docMk/>
          <pc:sldMk cId="1268387164" sldId="6765"/>
        </pc:sldMkLst>
        <pc:spChg chg="mod">
          <ac:chgData name="julio olaf gonzalez guzman" userId="fb64a47ee61ae747" providerId="LiveId" clId="{7A0276C0-D95F-4872-B695-B9442BBDF0F1}" dt="2025-05-05T17:44:51.110" v="3926" actId="20577"/>
          <ac:spMkLst>
            <pc:docMk/>
            <pc:sldMk cId="1268387164" sldId="6765"/>
            <ac:spMk id="2" creationId="{2EB74830-BB57-B85F-1543-DC6ED9D214DA}"/>
          </ac:spMkLst>
        </pc:spChg>
        <pc:spChg chg="del">
          <ac:chgData name="julio olaf gonzalez guzman" userId="fb64a47ee61ae747" providerId="LiveId" clId="{7A0276C0-D95F-4872-B695-B9442BBDF0F1}" dt="2025-05-05T17:44:34.724" v="3907" actId="478"/>
          <ac:spMkLst>
            <pc:docMk/>
            <pc:sldMk cId="1268387164" sldId="6765"/>
            <ac:spMk id="7" creationId="{D3CB7BE0-E72F-B869-AACA-1996C3060C79}"/>
          </ac:spMkLst>
        </pc:spChg>
        <pc:spChg chg="del">
          <ac:chgData name="julio olaf gonzalez guzman" userId="fb64a47ee61ae747" providerId="LiveId" clId="{7A0276C0-D95F-4872-B695-B9442BBDF0F1}" dt="2025-05-05T17:44:34.724" v="3907" actId="478"/>
          <ac:spMkLst>
            <pc:docMk/>
            <pc:sldMk cId="1268387164" sldId="6765"/>
            <ac:spMk id="8" creationId="{42836263-36C4-FCBB-E13B-C15DF1BE6CF4}"/>
          </ac:spMkLst>
        </pc:spChg>
        <pc:spChg chg="del">
          <ac:chgData name="julio olaf gonzalez guzman" userId="fb64a47ee61ae747" providerId="LiveId" clId="{7A0276C0-D95F-4872-B695-B9442BBDF0F1}" dt="2025-05-05T17:44:34.724" v="3907" actId="478"/>
          <ac:spMkLst>
            <pc:docMk/>
            <pc:sldMk cId="1268387164" sldId="6765"/>
            <ac:spMk id="12" creationId="{5474CE28-8D53-FD40-8ACF-D10C4CAEB141}"/>
          </ac:spMkLst>
        </pc:spChg>
        <pc:spChg chg="del">
          <ac:chgData name="julio olaf gonzalez guzman" userId="fb64a47ee61ae747" providerId="LiveId" clId="{7A0276C0-D95F-4872-B695-B9442BBDF0F1}" dt="2025-05-05T17:44:34.724" v="3907" actId="478"/>
          <ac:spMkLst>
            <pc:docMk/>
            <pc:sldMk cId="1268387164" sldId="6765"/>
            <ac:spMk id="16" creationId="{C57169A9-A70D-8169-5C43-5B5AA1983784}"/>
          </ac:spMkLst>
        </pc:spChg>
        <pc:spChg chg="mod">
          <ac:chgData name="julio olaf gonzalez guzman" userId="fb64a47ee61ae747" providerId="LiveId" clId="{7A0276C0-D95F-4872-B695-B9442BBDF0F1}" dt="2025-05-06T17:45:17.470" v="9613" actId="20577"/>
          <ac:spMkLst>
            <pc:docMk/>
            <pc:sldMk cId="1268387164" sldId="6765"/>
            <ac:spMk id="19" creationId="{F7C1FFAF-89C5-A962-42E7-A43BC24598E2}"/>
          </ac:spMkLst>
        </pc:spChg>
        <pc:spChg chg="del">
          <ac:chgData name="julio olaf gonzalez guzman" userId="fb64a47ee61ae747" providerId="LiveId" clId="{7A0276C0-D95F-4872-B695-B9442BBDF0F1}" dt="2025-05-05T17:44:34.724" v="3907" actId="478"/>
          <ac:spMkLst>
            <pc:docMk/>
            <pc:sldMk cId="1268387164" sldId="6765"/>
            <ac:spMk id="21" creationId="{D2857605-4A89-BFE3-B6C7-57C4FBFCAAB0}"/>
          </ac:spMkLst>
        </pc:spChg>
        <pc:spChg chg="del">
          <ac:chgData name="julio olaf gonzalez guzman" userId="fb64a47ee61ae747" providerId="LiveId" clId="{7A0276C0-D95F-4872-B695-B9442BBDF0F1}" dt="2025-05-05T17:44:34.724" v="3907" actId="478"/>
          <ac:spMkLst>
            <pc:docMk/>
            <pc:sldMk cId="1268387164" sldId="6765"/>
            <ac:spMk id="24" creationId="{3C487E1C-64B2-A2AC-8A95-C657D803375C}"/>
          </ac:spMkLst>
        </pc:spChg>
        <pc:spChg chg="del">
          <ac:chgData name="julio olaf gonzalez guzman" userId="fb64a47ee61ae747" providerId="LiveId" clId="{7A0276C0-D95F-4872-B695-B9442BBDF0F1}" dt="2025-05-05T17:44:34.724" v="3907" actId="478"/>
          <ac:spMkLst>
            <pc:docMk/>
            <pc:sldMk cId="1268387164" sldId="6765"/>
            <ac:spMk id="27" creationId="{EC3B91AD-7A64-396C-1401-FAD6D231E616}"/>
          </ac:spMkLst>
        </pc:spChg>
        <pc:spChg chg="del">
          <ac:chgData name="julio olaf gonzalez guzman" userId="fb64a47ee61ae747" providerId="LiveId" clId="{7A0276C0-D95F-4872-B695-B9442BBDF0F1}" dt="2025-05-05T17:44:34.724" v="3907" actId="478"/>
          <ac:spMkLst>
            <pc:docMk/>
            <pc:sldMk cId="1268387164" sldId="6765"/>
            <ac:spMk id="28" creationId="{B62B1A4A-1461-9C53-11FA-B2C1D4991AF1}"/>
          </ac:spMkLst>
        </pc:spChg>
        <pc:spChg chg="del">
          <ac:chgData name="julio olaf gonzalez guzman" userId="fb64a47ee61ae747" providerId="LiveId" clId="{7A0276C0-D95F-4872-B695-B9442BBDF0F1}" dt="2025-05-05T17:44:34.724" v="3907" actId="478"/>
          <ac:spMkLst>
            <pc:docMk/>
            <pc:sldMk cId="1268387164" sldId="6765"/>
            <ac:spMk id="29" creationId="{A5D1FF49-BCDB-3AFF-9A14-30BDAEBFB63C}"/>
          </ac:spMkLst>
        </pc:spChg>
        <pc:spChg chg="del">
          <ac:chgData name="julio olaf gonzalez guzman" userId="fb64a47ee61ae747" providerId="LiveId" clId="{7A0276C0-D95F-4872-B695-B9442BBDF0F1}" dt="2025-05-05T17:44:34.724" v="3907" actId="478"/>
          <ac:spMkLst>
            <pc:docMk/>
            <pc:sldMk cId="1268387164" sldId="6765"/>
            <ac:spMk id="33" creationId="{86749AD3-4A8C-AACE-005D-852F4D5AE421}"/>
          </ac:spMkLst>
        </pc:spChg>
        <pc:spChg chg="mod">
          <ac:chgData name="julio olaf gonzalez guzman" userId="fb64a47ee61ae747" providerId="LiveId" clId="{7A0276C0-D95F-4872-B695-B9442BBDF0F1}" dt="2025-05-05T19:14:10.446" v="5216" actId="20577"/>
          <ac:spMkLst>
            <pc:docMk/>
            <pc:sldMk cId="1268387164" sldId="6765"/>
            <ac:spMk id="36" creationId="{0200DF98-D02C-437C-C70A-E6440C2F3503}"/>
          </ac:spMkLst>
        </pc:spChg>
        <pc:graphicFrameChg chg="add mod modGraphic">
          <ac:chgData name="julio olaf gonzalez guzman" userId="fb64a47ee61ae747" providerId="LiveId" clId="{7A0276C0-D95F-4872-B695-B9442BBDF0F1}" dt="2025-05-06T17:45:41.643" v="9614"/>
          <ac:graphicFrameMkLst>
            <pc:docMk/>
            <pc:sldMk cId="1268387164" sldId="6765"/>
            <ac:graphicFrameMk id="4" creationId="{ADC245DF-694A-7775-19BC-12407FDCCC63}"/>
          </ac:graphicFrameMkLst>
        </pc:graphicFrameChg>
      </pc:sldChg>
      <pc:sldChg chg="new del">
        <pc:chgData name="julio olaf gonzalez guzman" userId="fb64a47ee61ae747" providerId="LiveId" clId="{7A0276C0-D95F-4872-B695-B9442BBDF0F1}" dt="2025-05-05T17:44:23.133" v="3905" actId="47"/>
        <pc:sldMkLst>
          <pc:docMk/>
          <pc:sldMk cId="3786496237" sldId="6765"/>
        </pc:sldMkLst>
      </pc:sldChg>
      <pc:sldChg chg="addSp delSp modSp add mod">
        <pc:chgData name="julio olaf gonzalez guzman" userId="fb64a47ee61ae747" providerId="LiveId" clId="{7A0276C0-D95F-4872-B695-B9442BBDF0F1}" dt="2025-05-06T18:56:13.540" v="10307" actId="6549"/>
        <pc:sldMkLst>
          <pc:docMk/>
          <pc:sldMk cId="1939185524" sldId="6766"/>
        </pc:sldMkLst>
        <pc:spChg chg="mod">
          <ac:chgData name="julio olaf gonzalez guzman" userId="fb64a47ee61ae747" providerId="LiveId" clId="{7A0276C0-D95F-4872-B695-B9442BBDF0F1}" dt="2025-05-05T17:53:51.904" v="4156" actId="20577"/>
          <ac:spMkLst>
            <pc:docMk/>
            <pc:sldMk cId="1939185524" sldId="6766"/>
            <ac:spMk id="2" creationId="{0CBAB6B4-3C7A-C40D-06DA-E0D527EB37B7}"/>
          </ac:spMkLst>
        </pc:spChg>
        <pc:spChg chg="mod">
          <ac:chgData name="julio olaf gonzalez guzman" userId="fb64a47ee61ae747" providerId="LiveId" clId="{7A0276C0-D95F-4872-B695-B9442BBDF0F1}" dt="2025-05-06T18:56:13.540" v="10307" actId="6549"/>
          <ac:spMkLst>
            <pc:docMk/>
            <pc:sldMk cId="1939185524" sldId="6766"/>
            <ac:spMk id="3" creationId="{61904EAA-663B-DEED-25FD-F1C189FF83A9}"/>
          </ac:spMkLst>
        </pc:spChg>
        <pc:spChg chg="add del">
          <ac:chgData name="julio olaf gonzalez guzman" userId="fb64a47ee61ae747" providerId="LiveId" clId="{7A0276C0-D95F-4872-B695-B9442BBDF0F1}" dt="2025-05-06T18:55:18.285" v="10300" actId="478"/>
          <ac:spMkLst>
            <pc:docMk/>
            <pc:sldMk cId="1939185524" sldId="6766"/>
            <ac:spMk id="4" creationId="{AFD4F5AD-8E3D-1441-3402-2EDA0F8BDE19}"/>
          </ac:spMkLst>
        </pc:spChg>
      </pc:sldChg>
      <pc:sldChg chg="modSp add del mod">
        <pc:chgData name="julio olaf gonzalez guzman" userId="fb64a47ee61ae747" providerId="LiveId" clId="{7A0276C0-D95F-4872-B695-B9442BBDF0F1}" dt="2025-05-06T18:55:24.941" v="10301" actId="47"/>
        <pc:sldMkLst>
          <pc:docMk/>
          <pc:sldMk cId="3493592840" sldId="6767"/>
        </pc:sldMkLst>
        <pc:spChg chg="mod">
          <ac:chgData name="julio olaf gonzalez guzman" userId="fb64a47ee61ae747" providerId="LiveId" clId="{7A0276C0-D95F-4872-B695-B9442BBDF0F1}" dt="2025-05-06T18:53:24.221" v="10287"/>
          <ac:spMkLst>
            <pc:docMk/>
            <pc:sldMk cId="3493592840" sldId="6767"/>
            <ac:spMk id="3" creationId="{4CE741F1-B1BE-2D6F-D1A0-FB2FBEA8ED3B}"/>
          </ac:spMkLst>
        </pc:spChg>
      </pc:sldChg>
      <pc:sldChg chg="addSp delSp modSp add del mod">
        <pc:chgData name="julio olaf gonzalez guzman" userId="fb64a47ee61ae747" providerId="LiveId" clId="{7A0276C0-D95F-4872-B695-B9442BBDF0F1}" dt="2025-05-05T22:30:57.975" v="7437" actId="47"/>
        <pc:sldMkLst>
          <pc:docMk/>
          <pc:sldMk cId="2443971409" sldId="6768"/>
        </pc:sldMkLst>
        <pc:spChg chg="del">
          <ac:chgData name="julio olaf gonzalez guzman" userId="fb64a47ee61ae747" providerId="LiveId" clId="{7A0276C0-D95F-4872-B695-B9442BBDF0F1}" dt="2025-05-05T18:18:29.730" v="4886" actId="478"/>
          <ac:spMkLst>
            <pc:docMk/>
            <pc:sldMk cId="2443971409" sldId="6768"/>
            <ac:spMk id="4" creationId="{7DE3D0C8-CB52-C26D-4EC0-BF1CA4151830}"/>
          </ac:spMkLst>
        </pc:spChg>
        <pc:spChg chg="mod">
          <ac:chgData name="julio olaf gonzalez guzman" userId="fb64a47ee61ae747" providerId="LiveId" clId="{7A0276C0-D95F-4872-B695-B9442BBDF0F1}" dt="2025-05-05T18:29:26.863" v="4989" actId="1038"/>
          <ac:spMkLst>
            <pc:docMk/>
            <pc:sldMk cId="2443971409" sldId="6768"/>
            <ac:spMk id="5" creationId="{C2B4E8B9-C9F1-3139-4426-47EF980002F3}"/>
          </ac:spMkLst>
        </pc:spChg>
        <pc:spChg chg="mod">
          <ac:chgData name="julio olaf gonzalez guzman" userId="fb64a47ee61ae747" providerId="LiveId" clId="{7A0276C0-D95F-4872-B695-B9442BBDF0F1}" dt="2025-05-05T18:29:26.863" v="4989" actId="1038"/>
          <ac:spMkLst>
            <pc:docMk/>
            <pc:sldMk cId="2443971409" sldId="6768"/>
            <ac:spMk id="6" creationId="{6D762567-29A5-C54B-5593-C1944555D47B}"/>
          </ac:spMkLst>
        </pc:spChg>
        <pc:spChg chg="mod">
          <ac:chgData name="julio olaf gonzalez guzman" userId="fb64a47ee61ae747" providerId="LiveId" clId="{7A0276C0-D95F-4872-B695-B9442BBDF0F1}" dt="2025-05-05T18:29:26.863" v="4989" actId="1038"/>
          <ac:spMkLst>
            <pc:docMk/>
            <pc:sldMk cId="2443971409" sldId="6768"/>
            <ac:spMk id="7" creationId="{5710E2EE-3A8C-FF2E-1455-BC984B3B7683}"/>
          </ac:spMkLst>
        </pc:spChg>
        <pc:spChg chg="mod">
          <ac:chgData name="julio olaf gonzalez guzman" userId="fb64a47ee61ae747" providerId="LiveId" clId="{7A0276C0-D95F-4872-B695-B9442BBDF0F1}" dt="2025-05-05T18:29:26.863" v="4989" actId="1038"/>
          <ac:spMkLst>
            <pc:docMk/>
            <pc:sldMk cId="2443971409" sldId="6768"/>
            <ac:spMk id="8" creationId="{C02660BB-A0F5-C84B-5491-81BE61BF4E3D}"/>
          </ac:spMkLst>
        </pc:spChg>
        <pc:spChg chg="mod">
          <ac:chgData name="julio olaf gonzalez guzman" userId="fb64a47ee61ae747" providerId="LiveId" clId="{7A0276C0-D95F-4872-B695-B9442BBDF0F1}" dt="2025-05-05T18:29:26.863" v="4989" actId="1038"/>
          <ac:spMkLst>
            <pc:docMk/>
            <pc:sldMk cId="2443971409" sldId="6768"/>
            <ac:spMk id="10" creationId="{7CF0824E-48D4-397B-125F-3B2DB2E02269}"/>
          </ac:spMkLst>
        </pc:spChg>
        <pc:spChg chg="mod">
          <ac:chgData name="julio olaf gonzalez guzman" userId="fb64a47ee61ae747" providerId="LiveId" clId="{7A0276C0-D95F-4872-B695-B9442BBDF0F1}" dt="2025-05-05T18:29:26.863" v="4989" actId="1038"/>
          <ac:spMkLst>
            <pc:docMk/>
            <pc:sldMk cId="2443971409" sldId="6768"/>
            <ac:spMk id="11" creationId="{D39119F7-8D0D-4ED0-6D0D-E207D74725D0}"/>
          </ac:spMkLst>
        </pc:spChg>
        <pc:spChg chg="mod">
          <ac:chgData name="julio olaf gonzalez guzman" userId="fb64a47ee61ae747" providerId="LiveId" clId="{7A0276C0-D95F-4872-B695-B9442BBDF0F1}" dt="2025-05-05T18:29:26.863" v="4989" actId="1038"/>
          <ac:spMkLst>
            <pc:docMk/>
            <pc:sldMk cId="2443971409" sldId="6768"/>
            <ac:spMk id="12" creationId="{F62E670D-FA5B-C5F1-BE2E-B4C66A0B5A89}"/>
          </ac:spMkLst>
        </pc:spChg>
        <pc:spChg chg="del">
          <ac:chgData name="julio olaf gonzalez guzman" userId="fb64a47ee61ae747" providerId="LiveId" clId="{7A0276C0-D95F-4872-B695-B9442BBDF0F1}" dt="2025-05-05T18:27:51.452" v="4900" actId="478"/>
          <ac:spMkLst>
            <pc:docMk/>
            <pc:sldMk cId="2443971409" sldId="6768"/>
            <ac:spMk id="13" creationId="{A37340AD-2C1E-03C3-F08D-2B6DE1C1E133}"/>
          </ac:spMkLst>
        </pc:spChg>
        <pc:spChg chg="del">
          <ac:chgData name="julio olaf gonzalez guzman" userId="fb64a47ee61ae747" providerId="LiveId" clId="{7A0276C0-D95F-4872-B695-B9442BBDF0F1}" dt="2025-05-05T18:27:51.452" v="4900" actId="478"/>
          <ac:spMkLst>
            <pc:docMk/>
            <pc:sldMk cId="2443971409" sldId="6768"/>
            <ac:spMk id="14" creationId="{CCD68B26-C710-960C-7C35-BD56BED06097}"/>
          </ac:spMkLst>
        </pc:spChg>
        <pc:spChg chg="del">
          <ac:chgData name="julio olaf gonzalez guzman" userId="fb64a47ee61ae747" providerId="LiveId" clId="{7A0276C0-D95F-4872-B695-B9442BBDF0F1}" dt="2025-05-05T18:27:51.452" v="4900" actId="478"/>
          <ac:spMkLst>
            <pc:docMk/>
            <pc:sldMk cId="2443971409" sldId="6768"/>
            <ac:spMk id="15" creationId="{FB7F30B1-6FD5-D6C6-A1E9-88C4F577F3BF}"/>
          </ac:spMkLst>
        </pc:spChg>
        <pc:spChg chg="del">
          <ac:chgData name="julio olaf gonzalez guzman" userId="fb64a47ee61ae747" providerId="LiveId" clId="{7A0276C0-D95F-4872-B695-B9442BBDF0F1}" dt="2025-05-05T18:27:51.452" v="4900" actId="478"/>
          <ac:spMkLst>
            <pc:docMk/>
            <pc:sldMk cId="2443971409" sldId="6768"/>
            <ac:spMk id="16" creationId="{8CBA4171-F158-3659-12C2-F0712783241C}"/>
          </ac:spMkLst>
        </pc:spChg>
        <pc:spChg chg="del">
          <ac:chgData name="julio olaf gonzalez guzman" userId="fb64a47ee61ae747" providerId="LiveId" clId="{7A0276C0-D95F-4872-B695-B9442BBDF0F1}" dt="2025-05-05T18:27:51.452" v="4900" actId="478"/>
          <ac:spMkLst>
            <pc:docMk/>
            <pc:sldMk cId="2443971409" sldId="6768"/>
            <ac:spMk id="18" creationId="{8BB8C6E0-649D-D61D-492E-D7D60376BC00}"/>
          </ac:spMkLst>
        </pc:spChg>
        <pc:spChg chg="del">
          <ac:chgData name="julio olaf gonzalez guzman" userId="fb64a47ee61ae747" providerId="LiveId" clId="{7A0276C0-D95F-4872-B695-B9442BBDF0F1}" dt="2025-05-05T18:27:55.772" v="4901" actId="478"/>
          <ac:spMkLst>
            <pc:docMk/>
            <pc:sldMk cId="2443971409" sldId="6768"/>
            <ac:spMk id="20" creationId="{3BC74613-06DD-60CE-C415-B3A38A62A17A}"/>
          </ac:spMkLst>
        </pc:spChg>
        <pc:spChg chg="del">
          <ac:chgData name="julio olaf gonzalez guzman" userId="fb64a47ee61ae747" providerId="LiveId" clId="{7A0276C0-D95F-4872-B695-B9442BBDF0F1}" dt="2025-05-05T18:27:51.452" v="4900" actId="478"/>
          <ac:spMkLst>
            <pc:docMk/>
            <pc:sldMk cId="2443971409" sldId="6768"/>
            <ac:spMk id="21" creationId="{848FFB3F-D434-653E-77BC-C0D2AE0E58E2}"/>
          </ac:spMkLst>
        </pc:spChg>
        <pc:spChg chg="del">
          <ac:chgData name="julio olaf gonzalez guzman" userId="fb64a47ee61ae747" providerId="LiveId" clId="{7A0276C0-D95F-4872-B695-B9442BBDF0F1}" dt="2025-05-05T18:27:08.694" v="4894" actId="478"/>
          <ac:spMkLst>
            <pc:docMk/>
            <pc:sldMk cId="2443971409" sldId="6768"/>
            <ac:spMk id="22" creationId="{060C3CFA-C22A-C8B7-A8F7-540D3315ABE0}"/>
          </ac:spMkLst>
        </pc:spChg>
        <pc:spChg chg="del">
          <ac:chgData name="julio olaf gonzalez guzman" userId="fb64a47ee61ae747" providerId="LiveId" clId="{7A0276C0-D95F-4872-B695-B9442BBDF0F1}" dt="2025-05-05T18:27:08.694" v="4894" actId="478"/>
          <ac:spMkLst>
            <pc:docMk/>
            <pc:sldMk cId="2443971409" sldId="6768"/>
            <ac:spMk id="23" creationId="{0563BC1F-60B8-6EE2-39E2-CC5B82427826}"/>
          </ac:spMkLst>
        </pc:spChg>
        <pc:spChg chg="del">
          <ac:chgData name="julio olaf gonzalez guzman" userId="fb64a47ee61ae747" providerId="LiveId" clId="{7A0276C0-D95F-4872-B695-B9442BBDF0F1}" dt="2025-05-05T18:27:03.304" v="4893" actId="478"/>
          <ac:spMkLst>
            <pc:docMk/>
            <pc:sldMk cId="2443971409" sldId="6768"/>
            <ac:spMk id="24" creationId="{6C09A597-E759-6476-6F45-076B70161AFA}"/>
          </ac:spMkLst>
        </pc:spChg>
        <pc:spChg chg="del">
          <ac:chgData name="julio olaf gonzalez guzman" userId="fb64a47ee61ae747" providerId="LiveId" clId="{7A0276C0-D95F-4872-B695-B9442BBDF0F1}" dt="2025-05-05T18:27:03.304" v="4893" actId="478"/>
          <ac:spMkLst>
            <pc:docMk/>
            <pc:sldMk cId="2443971409" sldId="6768"/>
            <ac:spMk id="25" creationId="{C980FDB9-9A91-E265-B753-4108456A37EA}"/>
          </ac:spMkLst>
        </pc:spChg>
        <pc:spChg chg="del">
          <ac:chgData name="julio olaf gonzalez guzman" userId="fb64a47ee61ae747" providerId="LiveId" clId="{7A0276C0-D95F-4872-B695-B9442BBDF0F1}" dt="2025-05-05T18:27:03.304" v="4893" actId="478"/>
          <ac:spMkLst>
            <pc:docMk/>
            <pc:sldMk cId="2443971409" sldId="6768"/>
            <ac:spMk id="27" creationId="{DE1DDA74-ACA8-4A70-9AD6-EC36D5E10F11}"/>
          </ac:spMkLst>
        </pc:spChg>
        <pc:spChg chg="del">
          <ac:chgData name="julio olaf gonzalez guzman" userId="fb64a47ee61ae747" providerId="LiveId" clId="{7A0276C0-D95F-4872-B695-B9442BBDF0F1}" dt="2025-05-05T18:27:03.304" v="4893" actId="478"/>
          <ac:spMkLst>
            <pc:docMk/>
            <pc:sldMk cId="2443971409" sldId="6768"/>
            <ac:spMk id="28" creationId="{2116FBD8-52DA-2DA5-5BE2-FE424EEF0E15}"/>
          </ac:spMkLst>
        </pc:spChg>
        <pc:spChg chg="del">
          <ac:chgData name="julio olaf gonzalez guzman" userId="fb64a47ee61ae747" providerId="LiveId" clId="{7A0276C0-D95F-4872-B695-B9442BBDF0F1}" dt="2025-05-05T18:27:08.694" v="4894" actId="478"/>
          <ac:spMkLst>
            <pc:docMk/>
            <pc:sldMk cId="2443971409" sldId="6768"/>
            <ac:spMk id="29" creationId="{9AE3B282-9159-7AC9-BEB2-344B47FB9F42}"/>
          </ac:spMkLst>
        </pc:spChg>
        <pc:spChg chg="del">
          <ac:chgData name="julio olaf gonzalez guzman" userId="fb64a47ee61ae747" providerId="LiveId" clId="{7A0276C0-D95F-4872-B695-B9442BBDF0F1}" dt="2025-05-05T18:27:08.694" v="4894" actId="478"/>
          <ac:spMkLst>
            <pc:docMk/>
            <pc:sldMk cId="2443971409" sldId="6768"/>
            <ac:spMk id="30" creationId="{381D59A8-A2FA-6AAE-75AD-315FBD24DEF4}"/>
          </ac:spMkLst>
        </pc:spChg>
        <pc:spChg chg="del">
          <ac:chgData name="julio olaf gonzalez guzman" userId="fb64a47ee61ae747" providerId="LiveId" clId="{7A0276C0-D95F-4872-B695-B9442BBDF0F1}" dt="2025-05-05T18:27:03.304" v="4893" actId="478"/>
          <ac:spMkLst>
            <pc:docMk/>
            <pc:sldMk cId="2443971409" sldId="6768"/>
            <ac:spMk id="32" creationId="{ADBDCB69-712B-37BB-4008-6EC3CA15B0C9}"/>
          </ac:spMkLst>
        </pc:spChg>
        <pc:spChg chg="del">
          <ac:chgData name="julio olaf gonzalez guzman" userId="fb64a47ee61ae747" providerId="LiveId" clId="{7A0276C0-D95F-4872-B695-B9442BBDF0F1}" dt="2025-05-05T18:27:03.304" v="4893" actId="478"/>
          <ac:spMkLst>
            <pc:docMk/>
            <pc:sldMk cId="2443971409" sldId="6768"/>
            <ac:spMk id="33" creationId="{7F682DC1-5C47-8C08-8529-12ADC71ED735}"/>
          </ac:spMkLst>
        </pc:spChg>
        <pc:spChg chg="del mod">
          <ac:chgData name="julio olaf gonzalez guzman" userId="fb64a47ee61ae747" providerId="LiveId" clId="{7A0276C0-D95F-4872-B695-B9442BBDF0F1}" dt="2025-05-05T18:18:34.476" v="4888" actId="478"/>
          <ac:spMkLst>
            <pc:docMk/>
            <pc:sldMk cId="2443971409" sldId="6768"/>
            <ac:spMk id="34" creationId="{A244E1C4-9E3B-C6DA-17CD-8E2E946CE114}"/>
          </ac:spMkLst>
        </pc:spChg>
        <pc:spChg chg="del">
          <ac:chgData name="julio olaf gonzalez guzman" userId="fb64a47ee61ae747" providerId="LiveId" clId="{7A0276C0-D95F-4872-B695-B9442BBDF0F1}" dt="2025-05-05T18:18:37.030" v="4889" actId="478"/>
          <ac:spMkLst>
            <pc:docMk/>
            <pc:sldMk cId="2443971409" sldId="6768"/>
            <ac:spMk id="35" creationId="{BCC08758-5F91-FB5E-0ABD-16D963120DD1}"/>
          </ac:spMkLst>
        </pc:spChg>
        <pc:picChg chg="mod">
          <ac:chgData name="julio olaf gonzalez guzman" userId="fb64a47ee61ae747" providerId="LiveId" clId="{7A0276C0-D95F-4872-B695-B9442BBDF0F1}" dt="2025-05-05T18:29:26.863" v="4989" actId="1038"/>
          <ac:picMkLst>
            <pc:docMk/>
            <pc:sldMk cId="2443971409" sldId="6768"/>
            <ac:picMk id="9" creationId="{B05CB362-7329-954D-D3F7-9BE0F83C4A6A}"/>
          </ac:picMkLst>
        </pc:picChg>
        <pc:picChg chg="del">
          <ac:chgData name="julio olaf gonzalez guzman" userId="fb64a47ee61ae747" providerId="LiveId" clId="{7A0276C0-D95F-4872-B695-B9442BBDF0F1}" dt="2025-05-05T18:27:51.452" v="4900" actId="478"/>
          <ac:picMkLst>
            <pc:docMk/>
            <pc:sldMk cId="2443971409" sldId="6768"/>
            <ac:picMk id="17" creationId="{943B89A5-429F-D239-514C-B7B8B0157691}"/>
          </ac:picMkLst>
        </pc:picChg>
        <pc:picChg chg="del">
          <ac:chgData name="julio olaf gonzalez guzman" userId="fb64a47ee61ae747" providerId="LiveId" clId="{7A0276C0-D95F-4872-B695-B9442BBDF0F1}" dt="2025-05-05T18:27:03.304" v="4893" actId="478"/>
          <ac:picMkLst>
            <pc:docMk/>
            <pc:sldMk cId="2443971409" sldId="6768"/>
            <ac:picMk id="26" creationId="{D20175DC-EAB5-B05B-D66A-F8FB566476E0}"/>
          </ac:picMkLst>
        </pc:picChg>
        <pc:picChg chg="del">
          <ac:chgData name="julio olaf gonzalez guzman" userId="fb64a47ee61ae747" providerId="LiveId" clId="{7A0276C0-D95F-4872-B695-B9442BBDF0F1}" dt="2025-05-05T18:27:03.304" v="4893" actId="478"/>
          <ac:picMkLst>
            <pc:docMk/>
            <pc:sldMk cId="2443971409" sldId="6768"/>
            <ac:picMk id="31" creationId="{2EAFA8B6-595C-EC47-7909-43C27C9B8564}"/>
          </ac:picMkLst>
        </pc:picChg>
        <pc:picChg chg="add del mod">
          <ac:chgData name="julio olaf gonzalez guzman" userId="fb64a47ee61ae747" providerId="LiveId" clId="{7A0276C0-D95F-4872-B695-B9442BBDF0F1}" dt="2025-05-05T18:27:48.667" v="4899" actId="22"/>
          <ac:picMkLst>
            <pc:docMk/>
            <pc:sldMk cId="2443971409" sldId="6768"/>
            <ac:picMk id="39" creationId="{23BE4F23-6018-056D-9258-923035928050}"/>
          </ac:picMkLst>
        </pc:picChg>
        <pc:picChg chg="add del mod">
          <ac:chgData name="julio olaf gonzalez guzman" userId="fb64a47ee61ae747" providerId="LiveId" clId="{7A0276C0-D95F-4872-B695-B9442BBDF0F1}" dt="2025-05-05T18:29:05.666" v="4929" actId="478"/>
          <ac:picMkLst>
            <pc:docMk/>
            <pc:sldMk cId="2443971409" sldId="6768"/>
            <ac:picMk id="41" creationId="{FF7074EE-73A7-2389-73EA-B9392F67D29A}"/>
          </ac:picMkLst>
        </pc:picChg>
        <pc:picChg chg="add mod">
          <ac:chgData name="julio olaf gonzalez guzman" userId="fb64a47ee61ae747" providerId="LiveId" clId="{7A0276C0-D95F-4872-B695-B9442BBDF0F1}" dt="2025-05-05T18:29:20.659" v="4958" actId="1036"/>
          <ac:picMkLst>
            <pc:docMk/>
            <pc:sldMk cId="2443971409" sldId="6768"/>
            <ac:picMk id="43" creationId="{8A09AD09-B4D2-3FA0-EBD9-4CBF88E4577A}"/>
          </ac:picMkLst>
        </pc:picChg>
      </pc:sldChg>
      <pc:sldChg chg="add del">
        <pc:chgData name="julio olaf gonzalez guzman" userId="fb64a47ee61ae747" providerId="LiveId" clId="{7A0276C0-D95F-4872-B695-B9442BBDF0F1}" dt="2025-05-05T18:42:59.603" v="5144" actId="47"/>
        <pc:sldMkLst>
          <pc:docMk/>
          <pc:sldMk cId="365249134" sldId="6769"/>
        </pc:sldMkLst>
      </pc:sldChg>
      <pc:sldChg chg="addSp delSp modSp add del mod">
        <pc:chgData name="julio olaf gonzalez guzman" userId="fb64a47ee61ae747" providerId="LiveId" clId="{7A0276C0-D95F-4872-B695-B9442BBDF0F1}" dt="2025-05-05T22:30:41.433" v="7435" actId="47"/>
        <pc:sldMkLst>
          <pc:docMk/>
          <pc:sldMk cId="1932612494" sldId="6770"/>
        </pc:sldMkLst>
        <pc:spChg chg="del">
          <ac:chgData name="julio olaf gonzalez guzman" userId="fb64a47ee61ae747" providerId="LiveId" clId="{7A0276C0-D95F-4872-B695-B9442BBDF0F1}" dt="2025-05-05T18:29:42.981" v="4991" actId="478"/>
          <ac:spMkLst>
            <pc:docMk/>
            <pc:sldMk cId="1932612494" sldId="6770"/>
            <ac:spMk id="5" creationId="{72415B8E-8523-0C88-4F5F-2736FBDEFD36}"/>
          </ac:spMkLst>
        </pc:spChg>
        <pc:spChg chg="del">
          <ac:chgData name="julio olaf gonzalez guzman" userId="fb64a47ee61ae747" providerId="LiveId" clId="{7A0276C0-D95F-4872-B695-B9442BBDF0F1}" dt="2025-05-05T18:29:42.981" v="4991" actId="478"/>
          <ac:spMkLst>
            <pc:docMk/>
            <pc:sldMk cId="1932612494" sldId="6770"/>
            <ac:spMk id="7" creationId="{6EF687BF-8783-A725-410C-AF90380752AD}"/>
          </ac:spMkLst>
        </pc:spChg>
        <pc:spChg chg="del">
          <ac:chgData name="julio olaf gonzalez guzman" userId="fb64a47ee61ae747" providerId="LiveId" clId="{7A0276C0-D95F-4872-B695-B9442BBDF0F1}" dt="2025-05-05T18:29:42.981" v="4991" actId="478"/>
          <ac:spMkLst>
            <pc:docMk/>
            <pc:sldMk cId="1932612494" sldId="6770"/>
            <ac:spMk id="8" creationId="{E903B3C1-D926-1C62-6552-A502E11256B3}"/>
          </ac:spMkLst>
        </pc:spChg>
        <pc:spChg chg="del">
          <ac:chgData name="julio olaf gonzalez guzman" userId="fb64a47ee61ae747" providerId="LiveId" clId="{7A0276C0-D95F-4872-B695-B9442BBDF0F1}" dt="2025-05-05T18:29:42.981" v="4991" actId="478"/>
          <ac:spMkLst>
            <pc:docMk/>
            <pc:sldMk cId="1932612494" sldId="6770"/>
            <ac:spMk id="10" creationId="{E9BE2043-989E-0312-4EF8-857C082C9D3D}"/>
          </ac:spMkLst>
        </pc:spChg>
        <pc:spChg chg="del mod">
          <ac:chgData name="julio olaf gonzalez guzman" userId="fb64a47ee61ae747" providerId="LiveId" clId="{7A0276C0-D95F-4872-B695-B9442BBDF0F1}" dt="2025-05-05T18:29:47.079" v="4993" actId="478"/>
          <ac:spMkLst>
            <pc:docMk/>
            <pc:sldMk cId="1932612494" sldId="6770"/>
            <ac:spMk id="11" creationId="{7EEB82BC-580D-30CD-36F6-5889CF1AEC5D}"/>
          </ac:spMkLst>
        </pc:spChg>
        <pc:spChg chg="del">
          <ac:chgData name="julio olaf gonzalez guzman" userId="fb64a47ee61ae747" providerId="LiveId" clId="{7A0276C0-D95F-4872-B695-B9442BBDF0F1}" dt="2025-05-05T18:29:42.981" v="4991" actId="478"/>
          <ac:spMkLst>
            <pc:docMk/>
            <pc:sldMk cId="1932612494" sldId="6770"/>
            <ac:spMk id="13" creationId="{B0A0686A-975D-2718-3477-6766D2504251}"/>
          </ac:spMkLst>
        </pc:spChg>
        <pc:spChg chg="del">
          <ac:chgData name="julio olaf gonzalez guzman" userId="fb64a47ee61ae747" providerId="LiveId" clId="{7A0276C0-D95F-4872-B695-B9442BBDF0F1}" dt="2025-05-05T18:29:42.981" v="4991" actId="478"/>
          <ac:spMkLst>
            <pc:docMk/>
            <pc:sldMk cId="1932612494" sldId="6770"/>
            <ac:spMk id="14" creationId="{91F1F1B3-84DD-204D-DB36-C628A75C89CD}"/>
          </ac:spMkLst>
        </pc:spChg>
        <pc:spChg chg="del">
          <ac:chgData name="julio olaf gonzalez guzman" userId="fb64a47ee61ae747" providerId="LiveId" clId="{7A0276C0-D95F-4872-B695-B9442BBDF0F1}" dt="2025-05-05T18:29:42.981" v="4991" actId="478"/>
          <ac:spMkLst>
            <pc:docMk/>
            <pc:sldMk cId="1932612494" sldId="6770"/>
            <ac:spMk id="15" creationId="{40A0B192-50B1-F636-70AC-7E98E928F341}"/>
          </ac:spMkLst>
        </pc:spChg>
        <pc:spChg chg="del">
          <ac:chgData name="julio olaf gonzalez guzman" userId="fb64a47ee61ae747" providerId="LiveId" clId="{7A0276C0-D95F-4872-B695-B9442BBDF0F1}" dt="2025-05-05T18:29:42.981" v="4991" actId="478"/>
          <ac:spMkLst>
            <pc:docMk/>
            <pc:sldMk cId="1932612494" sldId="6770"/>
            <ac:spMk id="16" creationId="{086F687D-2A16-D72B-0AC0-616AC20E8DB9}"/>
          </ac:spMkLst>
        </pc:spChg>
        <pc:spChg chg="del">
          <ac:chgData name="julio olaf gonzalez guzman" userId="fb64a47ee61ae747" providerId="LiveId" clId="{7A0276C0-D95F-4872-B695-B9442BBDF0F1}" dt="2025-05-05T18:29:42.981" v="4991" actId="478"/>
          <ac:spMkLst>
            <pc:docMk/>
            <pc:sldMk cId="1932612494" sldId="6770"/>
            <ac:spMk id="18" creationId="{6A44AC0D-5057-06D0-854D-FA3574EF371A}"/>
          </ac:spMkLst>
        </pc:spChg>
        <pc:spChg chg="del">
          <ac:chgData name="julio olaf gonzalez guzman" userId="fb64a47ee61ae747" providerId="LiveId" clId="{7A0276C0-D95F-4872-B695-B9442BBDF0F1}" dt="2025-05-05T18:29:48.201" v="4994" actId="478"/>
          <ac:spMkLst>
            <pc:docMk/>
            <pc:sldMk cId="1932612494" sldId="6770"/>
            <ac:spMk id="20" creationId="{32085EA7-A92E-66B5-AC12-F32EDB31DDC8}"/>
          </ac:spMkLst>
        </pc:spChg>
        <pc:spChg chg="del">
          <ac:chgData name="julio olaf gonzalez guzman" userId="fb64a47ee61ae747" providerId="LiveId" clId="{7A0276C0-D95F-4872-B695-B9442BBDF0F1}" dt="2025-05-05T18:29:42.981" v="4991" actId="478"/>
          <ac:spMkLst>
            <pc:docMk/>
            <pc:sldMk cId="1932612494" sldId="6770"/>
            <ac:spMk id="21" creationId="{76A2E35E-3ADF-E2DF-7FC9-7823F88482AC}"/>
          </ac:spMkLst>
        </pc:spChg>
        <pc:spChg chg="mod">
          <ac:chgData name="julio olaf gonzalez guzman" userId="fb64a47ee61ae747" providerId="LiveId" clId="{7A0276C0-D95F-4872-B695-B9442BBDF0F1}" dt="2025-05-05T18:30:07.661" v="5102" actId="1076"/>
          <ac:spMkLst>
            <pc:docMk/>
            <pc:sldMk cId="1932612494" sldId="6770"/>
            <ac:spMk id="22" creationId="{30078A85-8A11-C459-8A61-F4F0263EAC3C}"/>
          </ac:spMkLst>
        </pc:spChg>
        <pc:spChg chg="mod">
          <ac:chgData name="julio olaf gonzalez guzman" userId="fb64a47ee61ae747" providerId="LiveId" clId="{7A0276C0-D95F-4872-B695-B9442BBDF0F1}" dt="2025-05-05T18:30:07.661" v="5102" actId="1076"/>
          <ac:spMkLst>
            <pc:docMk/>
            <pc:sldMk cId="1932612494" sldId="6770"/>
            <ac:spMk id="23" creationId="{F45797E3-C7FE-E80F-C871-98EE98FE4505}"/>
          </ac:spMkLst>
        </pc:spChg>
        <pc:spChg chg="mod">
          <ac:chgData name="julio olaf gonzalez guzman" userId="fb64a47ee61ae747" providerId="LiveId" clId="{7A0276C0-D95F-4872-B695-B9442BBDF0F1}" dt="2025-05-05T18:30:07.661" v="5102" actId="1076"/>
          <ac:spMkLst>
            <pc:docMk/>
            <pc:sldMk cId="1932612494" sldId="6770"/>
            <ac:spMk id="24" creationId="{D368B1FA-10A7-C71A-153A-4FD18B2867C7}"/>
          </ac:spMkLst>
        </pc:spChg>
        <pc:spChg chg="mod">
          <ac:chgData name="julio olaf gonzalez guzman" userId="fb64a47ee61ae747" providerId="LiveId" clId="{7A0276C0-D95F-4872-B695-B9442BBDF0F1}" dt="2025-05-05T18:30:07.661" v="5102" actId="1076"/>
          <ac:spMkLst>
            <pc:docMk/>
            <pc:sldMk cId="1932612494" sldId="6770"/>
            <ac:spMk id="25" creationId="{19F3D557-00CE-B691-A325-E1948BFAC714}"/>
          </ac:spMkLst>
        </pc:spChg>
        <pc:spChg chg="mod">
          <ac:chgData name="julio olaf gonzalez guzman" userId="fb64a47ee61ae747" providerId="LiveId" clId="{7A0276C0-D95F-4872-B695-B9442BBDF0F1}" dt="2025-05-05T18:30:07.661" v="5102" actId="1076"/>
          <ac:spMkLst>
            <pc:docMk/>
            <pc:sldMk cId="1932612494" sldId="6770"/>
            <ac:spMk id="27" creationId="{A1D3608C-8CE6-DDBE-74DA-6F66CDF43ADE}"/>
          </ac:spMkLst>
        </pc:spChg>
        <pc:spChg chg="mod">
          <ac:chgData name="julio olaf gonzalez guzman" userId="fb64a47ee61ae747" providerId="LiveId" clId="{7A0276C0-D95F-4872-B695-B9442BBDF0F1}" dt="2025-05-05T18:30:07.661" v="5102" actId="1076"/>
          <ac:spMkLst>
            <pc:docMk/>
            <pc:sldMk cId="1932612494" sldId="6770"/>
            <ac:spMk id="28" creationId="{02F8BB7C-CD49-DF3B-1560-2C08E5D5DEC7}"/>
          </ac:spMkLst>
        </pc:spChg>
        <pc:spChg chg="del">
          <ac:chgData name="julio olaf gonzalez guzman" userId="fb64a47ee61ae747" providerId="LiveId" clId="{7A0276C0-D95F-4872-B695-B9442BBDF0F1}" dt="2025-05-05T18:29:51.278" v="4995" actId="478"/>
          <ac:spMkLst>
            <pc:docMk/>
            <pc:sldMk cId="1932612494" sldId="6770"/>
            <ac:spMk id="29" creationId="{D3248721-7991-9AE6-05D8-C1CF85573E75}"/>
          </ac:spMkLst>
        </pc:spChg>
        <pc:spChg chg="del">
          <ac:chgData name="julio olaf gonzalez guzman" userId="fb64a47ee61ae747" providerId="LiveId" clId="{7A0276C0-D95F-4872-B695-B9442BBDF0F1}" dt="2025-05-05T18:29:51.278" v="4995" actId="478"/>
          <ac:spMkLst>
            <pc:docMk/>
            <pc:sldMk cId="1932612494" sldId="6770"/>
            <ac:spMk id="30" creationId="{DBA5E080-703C-2791-5D8C-F23B0A50FE1A}"/>
          </ac:spMkLst>
        </pc:spChg>
        <pc:spChg chg="del">
          <ac:chgData name="julio olaf gonzalez guzman" userId="fb64a47ee61ae747" providerId="LiveId" clId="{7A0276C0-D95F-4872-B695-B9442BBDF0F1}" dt="2025-05-05T18:29:51.278" v="4995" actId="478"/>
          <ac:spMkLst>
            <pc:docMk/>
            <pc:sldMk cId="1932612494" sldId="6770"/>
            <ac:spMk id="32" creationId="{C61F041F-9753-E0D9-0FD0-48C78E53A2E6}"/>
          </ac:spMkLst>
        </pc:spChg>
        <pc:spChg chg="del">
          <ac:chgData name="julio olaf gonzalez guzman" userId="fb64a47ee61ae747" providerId="LiveId" clId="{7A0276C0-D95F-4872-B695-B9442BBDF0F1}" dt="2025-05-05T18:29:51.278" v="4995" actId="478"/>
          <ac:spMkLst>
            <pc:docMk/>
            <pc:sldMk cId="1932612494" sldId="6770"/>
            <ac:spMk id="33" creationId="{494A9177-E998-468E-450C-4138410C79BF}"/>
          </ac:spMkLst>
        </pc:spChg>
        <pc:picChg chg="mod">
          <ac:chgData name="julio olaf gonzalez guzman" userId="fb64a47ee61ae747" providerId="LiveId" clId="{7A0276C0-D95F-4872-B695-B9442BBDF0F1}" dt="2025-05-05T18:30:07.661" v="5102" actId="1076"/>
          <ac:picMkLst>
            <pc:docMk/>
            <pc:sldMk cId="1932612494" sldId="6770"/>
            <ac:picMk id="26" creationId="{4E586A91-6E39-6CD9-918F-BE7B3A1A5D73}"/>
          </ac:picMkLst>
        </pc:picChg>
        <pc:picChg chg="del">
          <ac:chgData name="julio olaf gonzalez guzman" userId="fb64a47ee61ae747" providerId="LiveId" clId="{7A0276C0-D95F-4872-B695-B9442BBDF0F1}" dt="2025-05-05T18:29:51.278" v="4995" actId="478"/>
          <ac:picMkLst>
            <pc:docMk/>
            <pc:sldMk cId="1932612494" sldId="6770"/>
            <ac:picMk id="31" creationId="{2E47A7DF-BD31-CE68-F46B-A76AD67668AD}"/>
          </ac:picMkLst>
        </pc:picChg>
        <pc:picChg chg="add mod">
          <ac:chgData name="julio olaf gonzalez guzman" userId="fb64a47ee61ae747" providerId="LiveId" clId="{7A0276C0-D95F-4872-B695-B9442BBDF0F1}" dt="2025-05-05T18:31:03.237" v="5105" actId="1076"/>
          <ac:picMkLst>
            <pc:docMk/>
            <pc:sldMk cId="1932612494" sldId="6770"/>
            <ac:picMk id="34" creationId="{ECA16608-DBBD-156A-E557-0859E5589ADB}"/>
          </ac:picMkLst>
        </pc:picChg>
      </pc:sldChg>
      <pc:sldChg chg="addSp delSp modSp add del mod ord">
        <pc:chgData name="julio olaf gonzalez guzman" userId="fb64a47ee61ae747" providerId="LiveId" clId="{7A0276C0-D95F-4872-B695-B9442BBDF0F1}" dt="2025-05-05T22:40:23.274" v="7531" actId="47"/>
        <pc:sldMkLst>
          <pc:docMk/>
          <pc:sldMk cId="1186479096" sldId="6771"/>
        </pc:sldMkLst>
        <pc:spChg chg="add mod">
          <ac:chgData name="julio olaf gonzalez guzman" userId="fb64a47ee61ae747" providerId="LiveId" clId="{7A0276C0-D95F-4872-B695-B9442BBDF0F1}" dt="2025-05-05T18:40:38.635" v="5117" actId="404"/>
          <ac:spMkLst>
            <pc:docMk/>
            <pc:sldMk cId="1186479096" sldId="6771"/>
            <ac:spMk id="4" creationId="{511786C3-6FBB-C1CA-3F7E-E74458C90645}"/>
          </ac:spMkLst>
        </pc:spChg>
        <pc:spChg chg="del">
          <ac:chgData name="julio olaf gonzalez guzman" userId="fb64a47ee61ae747" providerId="LiveId" clId="{7A0276C0-D95F-4872-B695-B9442BBDF0F1}" dt="2025-05-05T18:39:56.306" v="5110" actId="478"/>
          <ac:spMkLst>
            <pc:docMk/>
            <pc:sldMk cId="1186479096" sldId="6771"/>
            <ac:spMk id="15" creationId="{D72E6612-2726-85F4-D61E-9FAC4C723880}"/>
          </ac:spMkLst>
        </pc:spChg>
        <pc:spChg chg="mod">
          <ac:chgData name="julio olaf gonzalez guzman" userId="fb64a47ee61ae747" providerId="LiveId" clId="{7A0276C0-D95F-4872-B695-B9442BBDF0F1}" dt="2025-05-05T18:40:11.824" v="5111" actId="20577"/>
          <ac:spMkLst>
            <pc:docMk/>
            <pc:sldMk cId="1186479096" sldId="6771"/>
            <ac:spMk id="16" creationId="{38379EF3-2583-C242-50A8-481C529B8C5E}"/>
          </ac:spMkLst>
        </pc:spChg>
        <pc:spChg chg="mod">
          <ac:chgData name="julio olaf gonzalez guzman" userId="fb64a47ee61ae747" providerId="LiveId" clId="{7A0276C0-D95F-4872-B695-B9442BBDF0F1}" dt="2025-05-05T18:39:27.940" v="5109"/>
          <ac:spMkLst>
            <pc:docMk/>
            <pc:sldMk cId="1186479096" sldId="6771"/>
            <ac:spMk id="18" creationId="{351A8C84-ED2B-2A08-4147-13D1A598D539}"/>
          </ac:spMkLst>
        </pc:spChg>
        <pc:spChg chg="mod">
          <ac:chgData name="julio olaf gonzalez guzman" userId="fb64a47ee61ae747" providerId="LiveId" clId="{7A0276C0-D95F-4872-B695-B9442BBDF0F1}" dt="2025-05-05T18:41:15.927" v="5135" actId="20577"/>
          <ac:spMkLst>
            <pc:docMk/>
            <pc:sldMk cId="1186479096" sldId="6771"/>
            <ac:spMk id="20" creationId="{78559DF2-1756-CE59-E572-A334E520E8A4}"/>
          </ac:spMkLst>
        </pc:spChg>
        <pc:spChg chg="mod">
          <ac:chgData name="julio olaf gonzalez guzman" userId="fb64a47ee61ae747" providerId="LiveId" clId="{7A0276C0-D95F-4872-B695-B9442BBDF0F1}" dt="2025-05-05T18:38:54.618" v="5108"/>
          <ac:spMkLst>
            <pc:docMk/>
            <pc:sldMk cId="1186479096" sldId="6771"/>
            <ac:spMk id="21" creationId="{6AC6F9B0-7435-CD8C-BDAF-99BE5736D0D0}"/>
          </ac:spMkLst>
        </pc:spChg>
      </pc:sldChg>
      <pc:sldChg chg="addSp delSp modSp add del mod">
        <pc:chgData name="julio olaf gonzalez guzman" userId="fb64a47ee61ae747" providerId="LiveId" clId="{7A0276C0-D95F-4872-B695-B9442BBDF0F1}" dt="2025-05-05T22:30:40.215" v="7434" actId="47"/>
        <pc:sldMkLst>
          <pc:docMk/>
          <pc:sldMk cId="2793979083" sldId="6772"/>
        </pc:sldMkLst>
        <pc:spChg chg="add mod">
          <ac:chgData name="julio olaf gonzalez guzman" userId="fb64a47ee61ae747" providerId="LiveId" clId="{7A0276C0-D95F-4872-B695-B9442BBDF0F1}" dt="2025-05-05T18:42:01.856" v="5139" actId="1076"/>
          <ac:spMkLst>
            <pc:docMk/>
            <pc:sldMk cId="2793979083" sldId="6772"/>
            <ac:spMk id="4" creationId="{4A702AD7-9D35-6FE0-5E23-FEC0D5C3FBD9}"/>
          </ac:spMkLst>
        </pc:spChg>
        <pc:spChg chg="add mod">
          <ac:chgData name="julio olaf gonzalez guzman" userId="fb64a47ee61ae747" providerId="LiveId" clId="{7A0276C0-D95F-4872-B695-B9442BBDF0F1}" dt="2025-05-05T18:42:01.856" v="5139" actId="1076"/>
          <ac:spMkLst>
            <pc:docMk/>
            <pc:sldMk cId="2793979083" sldId="6772"/>
            <ac:spMk id="5" creationId="{6A602539-14BE-9E90-1C5D-DEE618DF5B93}"/>
          </ac:spMkLst>
        </pc:spChg>
        <pc:spChg chg="add mod">
          <ac:chgData name="julio olaf gonzalez guzman" userId="fb64a47ee61ae747" providerId="LiveId" clId="{7A0276C0-D95F-4872-B695-B9442BBDF0F1}" dt="2025-05-05T18:42:01.856" v="5139" actId="1076"/>
          <ac:spMkLst>
            <pc:docMk/>
            <pc:sldMk cId="2793979083" sldId="6772"/>
            <ac:spMk id="6" creationId="{2F53ECDB-C725-E8B7-739E-5537F58EA9D0}"/>
          </ac:spMkLst>
        </pc:spChg>
        <pc:spChg chg="add mod">
          <ac:chgData name="julio olaf gonzalez guzman" userId="fb64a47ee61ae747" providerId="LiveId" clId="{7A0276C0-D95F-4872-B695-B9442BBDF0F1}" dt="2025-05-05T18:42:01.856" v="5139" actId="1076"/>
          <ac:spMkLst>
            <pc:docMk/>
            <pc:sldMk cId="2793979083" sldId="6772"/>
            <ac:spMk id="8" creationId="{79AA3AA1-8E2E-CEB9-080D-B6EEA2FC26D4}"/>
          </ac:spMkLst>
        </pc:spChg>
        <pc:spChg chg="add mod">
          <ac:chgData name="julio olaf gonzalez guzman" userId="fb64a47ee61ae747" providerId="LiveId" clId="{7A0276C0-D95F-4872-B695-B9442BBDF0F1}" dt="2025-05-05T18:42:01.856" v="5139" actId="1076"/>
          <ac:spMkLst>
            <pc:docMk/>
            <pc:sldMk cId="2793979083" sldId="6772"/>
            <ac:spMk id="9" creationId="{71C53A9A-92CC-0C33-38DD-052F6DE76BAA}"/>
          </ac:spMkLst>
        </pc:spChg>
        <pc:spChg chg="add mod">
          <ac:chgData name="julio olaf gonzalez guzman" userId="fb64a47ee61ae747" providerId="LiveId" clId="{7A0276C0-D95F-4872-B695-B9442BBDF0F1}" dt="2025-05-05T18:42:01.856" v="5139" actId="1076"/>
          <ac:spMkLst>
            <pc:docMk/>
            <pc:sldMk cId="2793979083" sldId="6772"/>
            <ac:spMk id="10" creationId="{605C3F2C-BB0E-3BB0-1673-62B1CB3E7B0D}"/>
          </ac:spMkLst>
        </pc:spChg>
        <pc:spChg chg="del">
          <ac:chgData name="julio olaf gonzalez guzman" userId="fb64a47ee61ae747" providerId="LiveId" clId="{7A0276C0-D95F-4872-B695-B9442BBDF0F1}" dt="2025-05-05T18:41:43.831" v="5137" actId="478"/>
          <ac:spMkLst>
            <pc:docMk/>
            <pc:sldMk cId="2793979083" sldId="6772"/>
            <ac:spMk id="22" creationId="{46F5D0EF-D0B5-8F31-1010-E32FB222DBAF}"/>
          </ac:spMkLst>
        </pc:spChg>
        <pc:spChg chg="del">
          <ac:chgData name="julio olaf gonzalez guzman" userId="fb64a47ee61ae747" providerId="LiveId" clId="{7A0276C0-D95F-4872-B695-B9442BBDF0F1}" dt="2025-05-05T18:41:43.831" v="5137" actId="478"/>
          <ac:spMkLst>
            <pc:docMk/>
            <pc:sldMk cId="2793979083" sldId="6772"/>
            <ac:spMk id="23" creationId="{18443129-FFDE-79EC-BBD6-C4FA18E63794}"/>
          </ac:spMkLst>
        </pc:spChg>
        <pc:spChg chg="del">
          <ac:chgData name="julio olaf gonzalez guzman" userId="fb64a47ee61ae747" providerId="LiveId" clId="{7A0276C0-D95F-4872-B695-B9442BBDF0F1}" dt="2025-05-05T18:41:43.831" v="5137" actId="478"/>
          <ac:spMkLst>
            <pc:docMk/>
            <pc:sldMk cId="2793979083" sldId="6772"/>
            <ac:spMk id="24" creationId="{A3F187D8-DC70-F5F2-D034-9889B76F1CA4}"/>
          </ac:spMkLst>
        </pc:spChg>
        <pc:spChg chg="del">
          <ac:chgData name="julio olaf gonzalez guzman" userId="fb64a47ee61ae747" providerId="LiveId" clId="{7A0276C0-D95F-4872-B695-B9442BBDF0F1}" dt="2025-05-05T18:41:43.831" v="5137" actId="478"/>
          <ac:spMkLst>
            <pc:docMk/>
            <pc:sldMk cId="2793979083" sldId="6772"/>
            <ac:spMk id="25" creationId="{6167D5C6-2B47-6523-37D6-8ABEE103C3AF}"/>
          </ac:spMkLst>
        </pc:spChg>
        <pc:spChg chg="del">
          <ac:chgData name="julio olaf gonzalez guzman" userId="fb64a47ee61ae747" providerId="LiveId" clId="{7A0276C0-D95F-4872-B695-B9442BBDF0F1}" dt="2025-05-05T18:41:43.831" v="5137" actId="478"/>
          <ac:spMkLst>
            <pc:docMk/>
            <pc:sldMk cId="2793979083" sldId="6772"/>
            <ac:spMk id="27" creationId="{9B791885-8937-B4F4-A619-577D7421FF2A}"/>
          </ac:spMkLst>
        </pc:spChg>
        <pc:spChg chg="del">
          <ac:chgData name="julio olaf gonzalez guzman" userId="fb64a47ee61ae747" providerId="LiveId" clId="{7A0276C0-D95F-4872-B695-B9442BBDF0F1}" dt="2025-05-05T18:41:43.831" v="5137" actId="478"/>
          <ac:spMkLst>
            <pc:docMk/>
            <pc:sldMk cId="2793979083" sldId="6772"/>
            <ac:spMk id="28" creationId="{E99C93EF-83A1-03BA-D56D-78B897AA1D39}"/>
          </ac:spMkLst>
        </pc:spChg>
        <pc:picChg chg="add mod">
          <ac:chgData name="julio olaf gonzalez guzman" userId="fb64a47ee61ae747" providerId="LiveId" clId="{7A0276C0-D95F-4872-B695-B9442BBDF0F1}" dt="2025-05-05T18:42:01.856" v="5139" actId="1076"/>
          <ac:picMkLst>
            <pc:docMk/>
            <pc:sldMk cId="2793979083" sldId="6772"/>
            <ac:picMk id="7" creationId="{670F7408-6B58-107D-5738-5914114A2B5E}"/>
          </ac:picMkLst>
        </pc:picChg>
        <pc:picChg chg="add mod">
          <ac:chgData name="julio olaf gonzalez guzman" userId="fb64a47ee61ae747" providerId="LiveId" clId="{7A0276C0-D95F-4872-B695-B9442BBDF0F1}" dt="2025-05-05T18:42:38.298" v="5143" actId="1076"/>
          <ac:picMkLst>
            <pc:docMk/>
            <pc:sldMk cId="2793979083" sldId="6772"/>
            <ac:picMk id="12" creationId="{4A7D3E7A-9883-8CEB-C6A8-08A0029154B4}"/>
          </ac:picMkLst>
        </pc:picChg>
        <pc:picChg chg="del">
          <ac:chgData name="julio olaf gonzalez guzman" userId="fb64a47ee61ae747" providerId="LiveId" clId="{7A0276C0-D95F-4872-B695-B9442BBDF0F1}" dt="2025-05-05T18:41:43.831" v="5137" actId="478"/>
          <ac:picMkLst>
            <pc:docMk/>
            <pc:sldMk cId="2793979083" sldId="6772"/>
            <ac:picMk id="26" creationId="{42D6248B-B9E7-5A17-D0AD-DB4EB733664C}"/>
          </ac:picMkLst>
        </pc:picChg>
        <pc:picChg chg="del">
          <ac:chgData name="julio olaf gonzalez guzman" userId="fb64a47ee61ae747" providerId="LiveId" clId="{7A0276C0-D95F-4872-B695-B9442BBDF0F1}" dt="2025-05-05T18:42:31.867" v="5140" actId="478"/>
          <ac:picMkLst>
            <pc:docMk/>
            <pc:sldMk cId="2793979083" sldId="6772"/>
            <ac:picMk id="34" creationId="{2E6DA153-5C99-A197-9563-1E4F8CF1B2AC}"/>
          </ac:picMkLst>
        </pc:picChg>
      </pc:sldChg>
      <pc:sldChg chg="addSp delSp modSp add del mod">
        <pc:chgData name="julio olaf gonzalez guzman" userId="fb64a47ee61ae747" providerId="LiveId" clId="{7A0276C0-D95F-4872-B695-B9442BBDF0F1}" dt="2025-05-05T22:30:59.395" v="7438" actId="47"/>
        <pc:sldMkLst>
          <pc:docMk/>
          <pc:sldMk cId="2398167347" sldId="6773"/>
        </pc:sldMkLst>
        <pc:spChg chg="mod">
          <ac:chgData name="julio olaf gonzalez guzman" userId="fb64a47ee61ae747" providerId="LiveId" clId="{7A0276C0-D95F-4872-B695-B9442BBDF0F1}" dt="2025-05-05T18:45:05.833" v="5154" actId="1076"/>
          <ac:spMkLst>
            <pc:docMk/>
            <pc:sldMk cId="2398167347" sldId="6773"/>
            <ac:spMk id="5" creationId="{3E62D910-7E70-3071-1738-0B6401510CBD}"/>
          </ac:spMkLst>
        </pc:spChg>
        <pc:spChg chg="mod">
          <ac:chgData name="julio olaf gonzalez guzman" userId="fb64a47ee61ae747" providerId="LiveId" clId="{7A0276C0-D95F-4872-B695-B9442BBDF0F1}" dt="2025-05-05T18:45:05.833" v="5154" actId="1076"/>
          <ac:spMkLst>
            <pc:docMk/>
            <pc:sldMk cId="2398167347" sldId="6773"/>
            <ac:spMk id="6" creationId="{917AB857-7113-C2F2-65EC-FD4DE2446138}"/>
          </ac:spMkLst>
        </pc:spChg>
        <pc:spChg chg="mod">
          <ac:chgData name="julio olaf gonzalez guzman" userId="fb64a47ee61ae747" providerId="LiveId" clId="{7A0276C0-D95F-4872-B695-B9442BBDF0F1}" dt="2025-05-05T18:45:05.833" v="5154" actId="1076"/>
          <ac:spMkLst>
            <pc:docMk/>
            <pc:sldMk cId="2398167347" sldId="6773"/>
            <ac:spMk id="7" creationId="{4B6C3565-C837-DFBE-3E4E-6CA80177EB67}"/>
          </ac:spMkLst>
        </pc:spChg>
        <pc:spChg chg="mod">
          <ac:chgData name="julio olaf gonzalez guzman" userId="fb64a47ee61ae747" providerId="LiveId" clId="{7A0276C0-D95F-4872-B695-B9442BBDF0F1}" dt="2025-05-05T18:45:05.833" v="5154" actId="1076"/>
          <ac:spMkLst>
            <pc:docMk/>
            <pc:sldMk cId="2398167347" sldId="6773"/>
            <ac:spMk id="8" creationId="{55BF4CCF-D4D1-E757-34A5-7D1C27ED614C}"/>
          </ac:spMkLst>
        </pc:spChg>
        <pc:spChg chg="mod">
          <ac:chgData name="julio olaf gonzalez guzman" userId="fb64a47ee61ae747" providerId="LiveId" clId="{7A0276C0-D95F-4872-B695-B9442BBDF0F1}" dt="2025-05-05T18:45:05.833" v="5154" actId="1076"/>
          <ac:spMkLst>
            <pc:docMk/>
            <pc:sldMk cId="2398167347" sldId="6773"/>
            <ac:spMk id="10" creationId="{340F7668-B41D-891B-416E-3F7E89EE76C7}"/>
          </ac:spMkLst>
        </pc:spChg>
        <pc:spChg chg="mod">
          <ac:chgData name="julio olaf gonzalez guzman" userId="fb64a47ee61ae747" providerId="LiveId" clId="{7A0276C0-D95F-4872-B695-B9442BBDF0F1}" dt="2025-05-05T18:45:05.833" v="5154" actId="1076"/>
          <ac:spMkLst>
            <pc:docMk/>
            <pc:sldMk cId="2398167347" sldId="6773"/>
            <ac:spMk id="11" creationId="{0C072308-1864-16D2-4A44-48792001EFF4}"/>
          </ac:spMkLst>
        </pc:spChg>
        <pc:spChg chg="mod">
          <ac:chgData name="julio olaf gonzalez guzman" userId="fb64a47ee61ae747" providerId="LiveId" clId="{7A0276C0-D95F-4872-B695-B9442BBDF0F1}" dt="2025-05-05T18:45:05.833" v="5154" actId="1076"/>
          <ac:spMkLst>
            <pc:docMk/>
            <pc:sldMk cId="2398167347" sldId="6773"/>
            <ac:spMk id="12" creationId="{FBD54B37-7D79-8C84-653B-2524EBC53F2D}"/>
          </ac:spMkLst>
        </pc:spChg>
        <pc:spChg chg="del">
          <ac:chgData name="julio olaf gonzalez guzman" userId="fb64a47ee61ae747" providerId="LiveId" clId="{7A0276C0-D95F-4872-B695-B9442BBDF0F1}" dt="2025-05-05T18:44:47.564" v="5150" actId="478"/>
          <ac:spMkLst>
            <pc:docMk/>
            <pc:sldMk cId="2398167347" sldId="6773"/>
            <ac:spMk id="13" creationId="{69C7B5BD-72F9-FF5E-9D59-C58FBB97EC3E}"/>
          </ac:spMkLst>
        </pc:spChg>
        <pc:spChg chg="del">
          <ac:chgData name="julio olaf gonzalez guzman" userId="fb64a47ee61ae747" providerId="LiveId" clId="{7A0276C0-D95F-4872-B695-B9442BBDF0F1}" dt="2025-05-05T18:44:47.564" v="5150" actId="478"/>
          <ac:spMkLst>
            <pc:docMk/>
            <pc:sldMk cId="2398167347" sldId="6773"/>
            <ac:spMk id="14" creationId="{3A243E17-C82B-3071-EB1E-F66A8966112C}"/>
          </ac:spMkLst>
        </pc:spChg>
        <pc:spChg chg="del">
          <ac:chgData name="julio olaf gonzalez guzman" userId="fb64a47ee61ae747" providerId="LiveId" clId="{7A0276C0-D95F-4872-B695-B9442BBDF0F1}" dt="2025-05-05T18:44:47.564" v="5150" actId="478"/>
          <ac:spMkLst>
            <pc:docMk/>
            <pc:sldMk cId="2398167347" sldId="6773"/>
            <ac:spMk id="15" creationId="{84246E8F-8430-9C3A-D11F-3F215B181F07}"/>
          </ac:spMkLst>
        </pc:spChg>
        <pc:spChg chg="del">
          <ac:chgData name="julio olaf gonzalez guzman" userId="fb64a47ee61ae747" providerId="LiveId" clId="{7A0276C0-D95F-4872-B695-B9442BBDF0F1}" dt="2025-05-05T18:44:47.564" v="5150" actId="478"/>
          <ac:spMkLst>
            <pc:docMk/>
            <pc:sldMk cId="2398167347" sldId="6773"/>
            <ac:spMk id="16" creationId="{FB506FFB-A589-0873-8310-B211D59D0F96}"/>
          </ac:spMkLst>
        </pc:spChg>
        <pc:spChg chg="del">
          <ac:chgData name="julio olaf gonzalez guzman" userId="fb64a47ee61ae747" providerId="LiveId" clId="{7A0276C0-D95F-4872-B695-B9442BBDF0F1}" dt="2025-05-05T18:44:47.564" v="5150" actId="478"/>
          <ac:spMkLst>
            <pc:docMk/>
            <pc:sldMk cId="2398167347" sldId="6773"/>
            <ac:spMk id="18" creationId="{5D77B71E-B96C-6D5F-C984-9BB2AA4663EB}"/>
          </ac:spMkLst>
        </pc:spChg>
        <pc:spChg chg="del">
          <ac:chgData name="julio olaf gonzalez guzman" userId="fb64a47ee61ae747" providerId="LiveId" clId="{7A0276C0-D95F-4872-B695-B9442BBDF0F1}" dt="2025-05-05T18:44:50.247" v="5151" actId="478"/>
          <ac:spMkLst>
            <pc:docMk/>
            <pc:sldMk cId="2398167347" sldId="6773"/>
            <ac:spMk id="20" creationId="{3D458F6B-03B5-875B-394C-0CE00CAC9882}"/>
          </ac:spMkLst>
        </pc:spChg>
        <pc:spChg chg="del">
          <ac:chgData name="julio olaf gonzalez guzman" userId="fb64a47ee61ae747" providerId="LiveId" clId="{7A0276C0-D95F-4872-B695-B9442BBDF0F1}" dt="2025-05-05T18:44:47.564" v="5150" actId="478"/>
          <ac:spMkLst>
            <pc:docMk/>
            <pc:sldMk cId="2398167347" sldId="6773"/>
            <ac:spMk id="21" creationId="{9B2E4482-2A23-3CA6-1AEA-1991B3EB47DA}"/>
          </ac:spMkLst>
        </pc:spChg>
        <pc:spChg chg="del">
          <ac:chgData name="julio olaf gonzalez guzman" userId="fb64a47ee61ae747" providerId="LiveId" clId="{7A0276C0-D95F-4872-B695-B9442BBDF0F1}" dt="2025-05-05T18:44:44.277" v="5149" actId="478"/>
          <ac:spMkLst>
            <pc:docMk/>
            <pc:sldMk cId="2398167347" sldId="6773"/>
            <ac:spMk id="22" creationId="{ECD854C4-B7BA-28B3-3DDD-B47A484FB6EA}"/>
          </ac:spMkLst>
        </pc:spChg>
        <pc:spChg chg="del">
          <ac:chgData name="julio olaf gonzalez guzman" userId="fb64a47ee61ae747" providerId="LiveId" clId="{7A0276C0-D95F-4872-B695-B9442BBDF0F1}" dt="2025-05-05T18:44:44.277" v="5149" actId="478"/>
          <ac:spMkLst>
            <pc:docMk/>
            <pc:sldMk cId="2398167347" sldId="6773"/>
            <ac:spMk id="23" creationId="{381323E3-3013-857B-7C27-122BC603BCD6}"/>
          </ac:spMkLst>
        </pc:spChg>
        <pc:spChg chg="del">
          <ac:chgData name="julio olaf gonzalez guzman" userId="fb64a47ee61ae747" providerId="LiveId" clId="{7A0276C0-D95F-4872-B695-B9442BBDF0F1}" dt="2025-05-05T18:44:44.277" v="5149" actId="478"/>
          <ac:spMkLst>
            <pc:docMk/>
            <pc:sldMk cId="2398167347" sldId="6773"/>
            <ac:spMk id="24" creationId="{EB06D0E7-9707-CA4B-C6D0-852CE47D0932}"/>
          </ac:spMkLst>
        </pc:spChg>
        <pc:spChg chg="del">
          <ac:chgData name="julio olaf gonzalez guzman" userId="fb64a47ee61ae747" providerId="LiveId" clId="{7A0276C0-D95F-4872-B695-B9442BBDF0F1}" dt="2025-05-05T18:44:44.277" v="5149" actId="478"/>
          <ac:spMkLst>
            <pc:docMk/>
            <pc:sldMk cId="2398167347" sldId="6773"/>
            <ac:spMk id="27" creationId="{8AF49AFE-9565-8488-F75B-0C2C46DD83D0}"/>
          </ac:spMkLst>
        </pc:spChg>
        <pc:spChg chg="del">
          <ac:chgData name="julio olaf gonzalez guzman" userId="fb64a47ee61ae747" providerId="LiveId" clId="{7A0276C0-D95F-4872-B695-B9442BBDF0F1}" dt="2025-05-05T18:44:44.277" v="5149" actId="478"/>
          <ac:spMkLst>
            <pc:docMk/>
            <pc:sldMk cId="2398167347" sldId="6773"/>
            <ac:spMk id="28" creationId="{7D9D551B-37F8-6DE8-C990-A70519925422}"/>
          </ac:spMkLst>
        </pc:spChg>
        <pc:spChg chg="del">
          <ac:chgData name="julio olaf gonzalez guzman" userId="fb64a47ee61ae747" providerId="LiveId" clId="{7A0276C0-D95F-4872-B695-B9442BBDF0F1}" dt="2025-05-05T18:44:44.277" v="5149" actId="478"/>
          <ac:spMkLst>
            <pc:docMk/>
            <pc:sldMk cId="2398167347" sldId="6773"/>
            <ac:spMk id="30" creationId="{F4E3258C-D5B5-E929-94CA-DF2DE9353727}"/>
          </ac:spMkLst>
        </pc:spChg>
        <pc:spChg chg="del">
          <ac:chgData name="julio olaf gonzalez guzman" userId="fb64a47ee61ae747" providerId="LiveId" clId="{7A0276C0-D95F-4872-B695-B9442BBDF0F1}" dt="2025-05-05T18:44:44.277" v="5149" actId="478"/>
          <ac:spMkLst>
            <pc:docMk/>
            <pc:sldMk cId="2398167347" sldId="6773"/>
            <ac:spMk id="31" creationId="{15E4BE9F-7F42-ECB8-3A95-FA999A7C6943}"/>
          </ac:spMkLst>
        </pc:spChg>
        <pc:spChg chg="del">
          <ac:chgData name="julio olaf gonzalez guzman" userId="fb64a47ee61ae747" providerId="LiveId" clId="{7A0276C0-D95F-4872-B695-B9442BBDF0F1}" dt="2025-05-05T18:44:44.277" v="5149" actId="478"/>
          <ac:spMkLst>
            <pc:docMk/>
            <pc:sldMk cId="2398167347" sldId="6773"/>
            <ac:spMk id="32" creationId="{2C2E634E-B93D-066B-E2D0-806DFFA9F511}"/>
          </ac:spMkLst>
        </pc:spChg>
        <pc:spChg chg="del">
          <ac:chgData name="julio olaf gonzalez guzman" userId="fb64a47ee61ae747" providerId="LiveId" clId="{7A0276C0-D95F-4872-B695-B9442BBDF0F1}" dt="2025-05-05T18:44:44.277" v="5149" actId="478"/>
          <ac:spMkLst>
            <pc:docMk/>
            <pc:sldMk cId="2398167347" sldId="6773"/>
            <ac:spMk id="34" creationId="{FEE9C9B8-31B4-AC25-4162-6DF6012E66E4}"/>
          </ac:spMkLst>
        </pc:spChg>
        <pc:spChg chg="del">
          <ac:chgData name="julio olaf gonzalez guzman" userId="fb64a47ee61ae747" providerId="LiveId" clId="{7A0276C0-D95F-4872-B695-B9442BBDF0F1}" dt="2025-05-05T18:44:44.277" v="5149" actId="478"/>
          <ac:spMkLst>
            <pc:docMk/>
            <pc:sldMk cId="2398167347" sldId="6773"/>
            <ac:spMk id="35" creationId="{596C76B6-7D26-CA53-EAAA-FD3DF25E2BBA}"/>
          </ac:spMkLst>
        </pc:spChg>
        <pc:picChg chg="mod">
          <ac:chgData name="julio olaf gonzalez guzman" userId="fb64a47ee61ae747" providerId="LiveId" clId="{7A0276C0-D95F-4872-B695-B9442BBDF0F1}" dt="2025-05-05T18:45:05.833" v="5154" actId="1076"/>
          <ac:picMkLst>
            <pc:docMk/>
            <pc:sldMk cId="2398167347" sldId="6773"/>
            <ac:picMk id="9" creationId="{9358E152-5EAD-B1C3-4F26-3FCE0FCEBEEF}"/>
          </ac:picMkLst>
        </pc:picChg>
        <pc:picChg chg="del">
          <ac:chgData name="julio olaf gonzalez guzman" userId="fb64a47ee61ae747" providerId="LiveId" clId="{7A0276C0-D95F-4872-B695-B9442BBDF0F1}" dt="2025-05-05T18:44:47.564" v="5150" actId="478"/>
          <ac:picMkLst>
            <pc:docMk/>
            <pc:sldMk cId="2398167347" sldId="6773"/>
            <ac:picMk id="17" creationId="{9E32BA9D-E451-B654-1BC4-E8BB5C4324AB}"/>
          </ac:picMkLst>
        </pc:picChg>
        <pc:picChg chg="add del mod">
          <ac:chgData name="julio olaf gonzalez guzman" userId="fb64a47ee61ae747" providerId="LiveId" clId="{7A0276C0-D95F-4872-B695-B9442BBDF0F1}" dt="2025-05-05T18:45:42.062" v="5159" actId="478"/>
          <ac:picMkLst>
            <pc:docMk/>
            <pc:sldMk cId="2398167347" sldId="6773"/>
            <ac:picMk id="36" creationId="{2E4F8423-A39B-022E-BF77-9719A60FFDD0}"/>
          </ac:picMkLst>
        </pc:picChg>
        <pc:picChg chg="add mod">
          <ac:chgData name="julio olaf gonzalez guzman" userId="fb64a47ee61ae747" providerId="LiveId" clId="{7A0276C0-D95F-4872-B695-B9442BBDF0F1}" dt="2025-05-05T18:46:04.964" v="5162" actId="1076"/>
          <ac:picMkLst>
            <pc:docMk/>
            <pc:sldMk cId="2398167347" sldId="6773"/>
            <ac:picMk id="38" creationId="{9CDB8BDD-A323-3871-BEDE-D4AF6718D1E1}"/>
          </ac:picMkLst>
        </pc:picChg>
      </pc:sldChg>
      <pc:sldChg chg="addSp delSp modSp add del mod">
        <pc:chgData name="julio olaf gonzalez guzman" userId="fb64a47ee61ae747" providerId="LiveId" clId="{7A0276C0-D95F-4872-B695-B9442BBDF0F1}" dt="2025-05-05T22:31:00.646" v="7439" actId="47"/>
        <pc:sldMkLst>
          <pc:docMk/>
          <pc:sldMk cId="132213780" sldId="6774"/>
        </pc:sldMkLst>
        <pc:spChg chg="del">
          <ac:chgData name="julio olaf gonzalez guzman" userId="fb64a47ee61ae747" providerId="LiveId" clId="{7A0276C0-D95F-4872-B695-B9442BBDF0F1}" dt="2025-05-05T18:46:20.302" v="5164" actId="478"/>
          <ac:spMkLst>
            <pc:docMk/>
            <pc:sldMk cId="132213780" sldId="6774"/>
            <ac:spMk id="5" creationId="{65C23787-3BE1-6627-8CB1-A5BCFA4ACE7C}"/>
          </ac:spMkLst>
        </pc:spChg>
        <pc:spChg chg="del">
          <ac:chgData name="julio olaf gonzalez guzman" userId="fb64a47ee61ae747" providerId="LiveId" clId="{7A0276C0-D95F-4872-B695-B9442BBDF0F1}" dt="2025-05-05T18:46:20.302" v="5164" actId="478"/>
          <ac:spMkLst>
            <pc:docMk/>
            <pc:sldMk cId="132213780" sldId="6774"/>
            <ac:spMk id="6" creationId="{F697C142-1959-722A-0449-25AE4637ADF5}"/>
          </ac:spMkLst>
        </pc:spChg>
        <pc:spChg chg="del">
          <ac:chgData name="julio olaf gonzalez guzman" userId="fb64a47ee61ae747" providerId="LiveId" clId="{7A0276C0-D95F-4872-B695-B9442BBDF0F1}" dt="2025-05-05T18:46:20.302" v="5164" actId="478"/>
          <ac:spMkLst>
            <pc:docMk/>
            <pc:sldMk cId="132213780" sldId="6774"/>
            <ac:spMk id="7" creationId="{E781EEEB-B8EF-4A80-0373-E05C0EFAD629}"/>
          </ac:spMkLst>
        </pc:spChg>
        <pc:spChg chg="del">
          <ac:chgData name="julio olaf gonzalez guzman" userId="fb64a47ee61ae747" providerId="LiveId" clId="{7A0276C0-D95F-4872-B695-B9442BBDF0F1}" dt="2025-05-05T18:46:20.302" v="5164" actId="478"/>
          <ac:spMkLst>
            <pc:docMk/>
            <pc:sldMk cId="132213780" sldId="6774"/>
            <ac:spMk id="8" creationId="{68239925-C67F-387C-5869-FEF4D08F94DA}"/>
          </ac:spMkLst>
        </pc:spChg>
        <pc:spChg chg="del">
          <ac:chgData name="julio olaf gonzalez guzman" userId="fb64a47ee61ae747" providerId="LiveId" clId="{7A0276C0-D95F-4872-B695-B9442BBDF0F1}" dt="2025-05-05T18:46:20.302" v="5164" actId="478"/>
          <ac:spMkLst>
            <pc:docMk/>
            <pc:sldMk cId="132213780" sldId="6774"/>
            <ac:spMk id="10" creationId="{51A2F910-3245-4ADA-591D-D097CE998805}"/>
          </ac:spMkLst>
        </pc:spChg>
        <pc:spChg chg="del">
          <ac:chgData name="julio olaf gonzalez guzman" userId="fb64a47ee61ae747" providerId="LiveId" clId="{7A0276C0-D95F-4872-B695-B9442BBDF0F1}" dt="2025-05-05T18:46:22.347" v="5165" actId="478"/>
          <ac:spMkLst>
            <pc:docMk/>
            <pc:sldMk cId="132213780" sldId="6774"/>
            <ac:spMk id="11" creationId="{AF273286-4AF2-FF97-6976-02ABF1F1E9C6}"/>
          </ac:spMkLst>
        </pc:spChg>
        <pc:spChg chg="del">
          <ac:chgData name="julio olaf gonzalez guzman" userId="fb64a47ee61ae747" providerId="LiveId" clId="{7A0276C0-D95F-4872-B695-B9442BBDF0F1}" dt="2025-05-05T18:46:20.302" v="5164" actId="478"/>
          <ac:spMkLst>
            <pc:docMk/>
            <pc:sldMk cId="132213780" sldId="6774"/>
            <ac:spMk id="12" creationId="{C7ED3A24-BE50-AF68-3B34-8E2043F327AB}"/>
          </ac:spMkLst>
        </pc:spChg>
        <pc:spChg chg="mod">
          <ac:chgData name="julio olaf gonzalez guzman" userId="fb64a47ee61ae747" providerId="LiveId" clId="{7A0276C0-D95F-4872-B695-B9442BBDF0F1}" dt="2025-05-05T18:46:29.732" v="5166" actId="1076"/>
          <ac:spMkLst>
            <pc:docMk/>
            <pc:sldMk cId="132213780" sldId="6774"/>
            <ac:spMk id="13" creationId="{4A40E057-171B-9E1B-36D5-2FF26494D0E8}"/>
          </ac:spMkLst>
        </pc:spChg>
        <pc:spChg chg="mod">
          <ac:chgData name="julio olaf gonzalez guzman" userId="fb64a47ee61ae747" providerId="LiveId" clId="{7A0276C0-D95F-4872-B695-B9442BBDF0F1}" dt="2025-05-05T18:46:29.732" v="5166" actId="1076"/>
          <ac:spMkLst>
            <pc:docMk/>
            <pc:sldMk cId="132213780" sldId="6774"/>
            <ac:spMk id="14" creationId="{D0957304-1C4A-DB1B-7F0F-EC93B1312486}"/>
          </ac:spMkLst>
        </pc:spChg>
        <pc:spChg chg="mod">
          <ac:chgData name="julio olaf gonzalez guzman" userId="fb64a47ee61ae747" providerId="LiveId" clId="{7A0276C0-D95F-4872-B695-B9442BBDF0F1}" dt="2025-05-05T18:46:29.732" v="5166" actId="1076"/>
          <ac:spMkLst>
            <pc:docMk/>
            <pc:sldMk cId="132213780" sldId="6774"/>
            <ac:spMk id="15" creationId="{07AF95C4-6E56-688E-43F8-F13A7969A126}"/>
          </ac:spMkLst>
        </pc:spChg>
        <pc:spChg chg="mod">
          <ac:chgData name="julio olaf gonzalez guzman" userId="fb64a47ee61ae747" providerId="LiveId" clId="{7A0276C0-D95F-4872-B695-B9442BBDF0F1}" dt="2025-05-05T18:46:29.732" v="5166" actId="1076"/>
          <ac:spMkLst>
            <pc:docMk/>
            <pc:sldMk cId="132213780" sldId="6774"/>
            <ac:spMk id="16" creationId="{F2E76B4E-6FF3-D217-BB3D-DC3E5FFFB1C0}"/>
          </ac:spMkLst>
        </pc:spChg>
        <pc:spChg chg="mod">
          <ac:chgData name="julio olaf gonzalez guzman" userId="fb64a47ee61ae747" providerId="LiveId" clId="{7A0276C0-D95F-4872-B695-B9442BBDF0F1}" dt="2025-05-05T18:46:29.732" v="5166" actId="1076"/>
          <ac:spMkLst>
            <pc:docMk/>
            <pc:sldMk cId="132213780" sldId="6774"/>
            <ac:spMk id="18" creationId="{C9532CE9-2F80-2F1A-99B7-BA996105BC39}"/>
          </ac:spMkLst>
        </pc:spChg>
        <pc:spChg chg="mod">
          <ac:chgData name="julio olaf gonzalez guzman" userId="fb64a47ee61ae747" providerId="LiveId" clId="{7A0276C0-D95F-4872-B695-B9442BBDF0F1}" dt="2025-05-05T18:46:29.732" v="5166" actId="1076"/>
          <ac:spMkLst>
            <pc:docMk/>
            <pc:sldMk cId="132213780" sldId="6774"/>
            <ac:spMk id="20" creationId="{BB92423F-339C-2965-EABB-20EEA8609689}"/>
          </ac:spMkLst>
        </pc:spChg>
        <pc:spChg chg="mod">
          <ac:chgData name="julio olaf gonzalez guzman" userId="fb64a47ee61ae747" providerId="LiveId" clId="{7A0276C0-D95F-4872-B695-B9442BBDF0F1}" dt="2025-05-05T18:46:29.732" v="5166" actId="1076"/>
          <ac:spMkLst>
            <pc:docMk/>
            <pc:sldMk cId="132213780" sldId="6774"/>
            <ac:spMk id="21" creationId="{A11D40F0-C419-8A7B-165B-CC218012A763}"/>
          </ac:spMkLst>
        </pc:spChg>
        <pc:spChg chg="del">
          <ac:chgData name="julio olaf gonzalez guzman" userId="fb64a47ee61ae747" providerId="LiveId" clId="{7A0276C0-D95F-4872-B695-B9442BBDF0F1}" dt="2025-05-05T18:46:17.402" v="5163" actId="478"/>
          <ac:spMkLst>
            <pc:docMk/>
            <pc:sldMk cId="132213780" sldId="6774"/>
            <ac:spMk id="22" creationId="{E44B8F95-AC4B-1862-7D50-35A638EFDA4E}"/>
          </ac:spMkLst>
        </pc:spChg>
        <pc:spChg chg="del">
          <ac:chgData name="julio olaf gonzalez guzman" userId="fb64a47ee61ae747" providerId="LiveId" clId="{7A0276C0-D95F-4872-B695-B9442BBDF0F1}" dt="2025-05-05T18:46:17.402" v="5163" actId="478"/>
          <ac:spMkLst>
            <pc:docMk/>
            <pc:sldMk cId="132213780" sldId="6774"/>
            <ac:spMk id="23" creationId="{25A33B79-E696-95F8-8EF7-9800B4B0B78C}"/>
          </ac:spMkLst>
        </pc:spChg>
        <pc:spChg chg="del">
          <ac:chgData name="julio olaf gonzalez guzman" userId="fb64a47ee61ae747" providerId="LiveId" clId="{7A0276C0-D95F-4872-B695-B9442BBDF0F1}" dt="2025-05-05T18:46:17.402" v="5163" actId="478"/>
          <ac:spMkLst>
            <pc:docMk/>
            <pc:sldMk cId="132213780" sldId="6774"/>
            <ac:spMk id="24" creationId="{AE77D0E7-3BC2-9098-E184-4A152A50751B}"/>
          </ac:spMkLst>
        </pc:spChg>
        <pc:spChg chg="del">
          <ac:chgData name="julio olaf gonzalez guzman" userId="fb64a47ee61ae747" providerId="LiveId" clId="{7A0276C0-D95F-4872-B695-B9442BBDF0F1}" dt="2025-05-05T18:46:17.402" v="5163" actId="478"/>
          <ac:spMkLst>
            <pc:docMk/>
            <pc:sldMk cId="132213780" sldId="6774"/>
            <ac:spMk id="25" creationId="{A4D13DA6-C229-43CB-72CE-84461C6BE01D}"/>
          </ac:spMkLst>
        </pc:spChg>
        <pc:spChg chg="del">
          <ac:chgData name="julio olaf gonzalez guzman" userId="fb64a47ee61ae747" providerId="LiveId" clId="{7A0276C0-D95F-4872-B695-B9442BBDF0F1}" dt="2025-05-05T18:46:17.402" v="5163" actId="478"/>
          <ac:spMkLst>
            <pc:docMk/>
            <pc:sldMk cId="132213780" sldId="6774"/>
            <ac:spMk id="27" creationId="{53509B75-3AE6-546A-7435-D085354C63C0}"/>
          </ac:spMkLst>
        </pc:spChg>
        <pc:spChg chg="del">
          <ac:chgData name="julio olaf gonzalez guzman" userId="fb64a47ee61ae747" providerId="LiveId" clId="{7A0276C0-D95F-4872-B695-B9442BBDF0F1}" dt="2025-05-05T18:46:17.402" v="5163" actId="478"/>
          <ac:spMkLst>
            <pc:docMk/>
            <pc:sldMk cId="132213780" sldId="6774"/>
            <ac:spMk id="28" creationId="{7D795D9B-793F-0589-1390-9013141D327B}"/>
          </ac:spMkLst>
        </pc:spChg>
        <pc:spChg chg="del">
          <ac:chgData name="julio olaf gonzalez guzman" userId="fb64a47ee61ae747" providerId="LiveId" clId="{7A0276C0-D95F-4872-B695-B9442BBDF0F1}" dt="2025-05-05T18:46:17.402" v="5163" actId="478"/>
          <ac:spMkLst>
            <pc:docMk/>
            <pc:sldMk cId="132213780" sldId="6774"/>
            <ac:spMk id="29" creationId="{D3576865-6B4A-CB7D-4E47-6A007BF3ABEC}"/>
          </ac:spMkLst>
        </pc:spChg>
        <pc:spChg chg="del">
          <ac:chgData name="julio olaf gonzalez guzman" userId="fb64a47ee61ae747" providerId="LiveId" clId="{7A0276C0-D95F-4872-B695-B9442BBDF0F1}" dt="2025-05-05T18:46:17.402" v="5163" actId="478"/>
          <ac:spMkLst>
            <pc:docMk/>
            <pc:sldMk cId="132213780" sldId="6774"/>
            <ac:spMk id="31" creationId="{FD454598-690E-071D-2EA7-15AC3D6FA6B2}"/>
          </ac:spMkLst>
        </pc:spChg>
        <pc:spChg chg="del">
          <ac:chgData name="julio olaf gonzalez guzman" userId="fb64a47ee61ae747" providerId="LiveId" clId="{7A0276C0-D95F-4872-B695-B9442BBDF0F1}" dt="2025-05-05T18:46:17.402" v="5163" actId="478"/>
          <ac:spMkLst>
            <pc:docMk/>
            <pc:sldMk cId="132213780" sldId="6774"/>
            <ac:spMk id="32" creationId="{442F2639-5368-3FA0-1F80-FF26E642161A}"/>
          </ac:spMkLst>
        </pc:spChg>
        <pc:spChg chg="del">
          <ac:chgData name="julio olaf gonzalez guzman" userId="fb64a47ee61ae747" providerId="LiveId" clId="{7A0276C0-D95F-4872-B695-B9442BBDF0F1}" dt="2025-05-05T18:46:17.402" v="5163" actId="478"/>
          <ac:spMkLst>
            <pc:docMk/>
            <pc:sldMk cId="132213780" sldId="6774"/>
            <ac:spMk id="35" creationId="{8B7608C5-A4BE-8DD8-A3D7-5D3B2C5EE8FE}"/>
          </ac:spMkLst>
        </pc:spChg>
        <pc:picChg chg="del">
          <ac:chgData name="julio olaf gonzalez guzman" userId="fb64a47ee61ae747" providerId="LiveId" clId="{7A0276C0-D95F-4872-B695-B9442BBDF0F1}" dt="2025-05-05T18:46:20.302" v="5164" actId="478"/>
          <ac:picMkLst>
            <pc:docMk/>
            <pc:sldMk cId="132213780" sldId="6774"/>
            <ac:picMk id="9" creationId="{25374D82-BA09-1DF8-AF83-7B28EBC0F228}"/>
          </ac:picMkLst>
        </pc:picChg>
        <pc:picChg chg="mod">
          <ac:chgData name="julio olaf gonzalez guzman" userId="fb64a47ee61ae747" providerId="LiveId" clId="{7A0276C0-D95F-4872-B695-B9442BBDF0F1}" dt="2025-05-05T18:46:29.732" v="5166" actId="1076"/>
          <ac:picMkLst>
            <pc:docMk/>
            <pc:sldMk cId="132213780" sldId="6774"/>
            <ac:picMk id="17" creationId="{FE421F8C-1142-AA35-CD21-CD8473281A58}"/>
          </ac:picMkLst>
        </pc:picChg>
        <pc:picChg chg="add mod">
          <ac:chgData name="julio olaf gonzalez guzman" userId="fb64a47ee61ae747" providerId="LiveId" clId="{7A0276C0-D95F-4872-B695-B9442BBDF0F1}" dt="2025-05-05T18:47:55.764" v="5188" actId="1076"/>
          <ac:picMkLst>
            <pc:docMk/>
            <pc:sldMk cId="132213780" sldId="6774"/>
            <ac:picMk id="36" creationId="{82254981-5493-6088-E0A8-34DFE632B3AA}"/>
          </ac:picMkLst>
        </pc:picChg>
      </pc:sldChg>
      <pc:sldChg chg="addSp delSp modSp add del mod">
        <pc:chgData name="julio olaf gonzalez guzman" userId="fb64a47ee61ae747" providerId="LiveId" clId="{7A0276C0-D95F-4872-B695-B9442BBDF0F1}" dt="2025-05-05T22:31:02.908" v="7440" actId="47"/>
        <pc:sldMkLst>
          <pc:docMk/>
          <pc:sldMk cId="2497181379" sldId="6775"/>
        </pc:sldMkLst>
        <pc:spChg chg="del">
          <ac:chgData name="julio olaf gonzalez guzman" userId="fb64a47ee61ae747" providerId="LiveId" clId="{7A0276C0-D95F-4872-B695-B9442BBDF0F1}" dt="2025-05-05T18:47:05.454" v="5173" actId="478"/>
          <ac:spMkLst>
            <pc:docMk/>
            <pc:sldMk cId="2497181379" sldId="6775"/>
            <ac:spMk id="5" creationId="{C55EF509-B778-F773-3A75-F1C0E72356F5}"/>
          </ac:spMkLst>
        </pc:spChg>
        <pc:spChg chg="del">
          <ac:chgData name="julio olaf gonzalez guzman" userId="fb64a47ee61ae747" providerId="LiveId" clId="{7A0276C0-D95F-4872-B695-B9442BBDF0F1}" dt="2025-05-05T18:47:05.454" v="5173" actId="478"/>
          <ac:spMkLst>
            <pc:docMk/>
            <pc:sldMk cId="2497181379" sldId="6775"/>
            <ac:spMk id="6" creationId="{3BBB4A5F-5DE1-6DD2-EC69-833C35347A1C}"/>
          </ac:spMkLst>
        </pc:spChg>
        <pc:spChg chg="del">
          <ac:chgData name="julio olaf gonzalez guzman" userId="fb64a47ee61ae747" providerId="LiveId" clId="{7A0276C0-D95F-4872-B695-B9442BBDF0F1}" dt="2025-05-05T18:47:05.454" v="5173" actId="478"/>
          <ac:spMkLst>
            <pc:docMk/>
            <pc:sldMk cId="2497181379" sldId="6775"/>
            <ac:spMk id="7" creationId="{A68852CA-5CE3-17A1-335F-65111DA288FD}"/>
          </ac:spMkLst>
        </pc:spChg>
        <pc:spChg chg="del">
          <ac:chgData name="julio olaf gonzalez guzman" userId="fb64a47ee61ae747" providerId="LiveId" clId="{7A0276C0-D95F-4872-B695-B9442BBDF0F1}" dt="2025-05-05T18:47:05.454" v="5173" actId="478"/>
          <ac:spMkLst>
            <pc:docMk/>
            <pc:sldMk cId="2497181379" sldId="6775"/>
            <ac:spMk id="8" creationId="{E9B421ED-4FFC-043D-DDDF-C352B8749946}"/>
          </ac:spMkLst>
        </pc:spChg>
        <pc:spChg chg="del">
          <ac:chgData name="julio olaf gonzalez guzman" userId="fb64a47ee61ae747" providerId="LiveId" clId="{7A0276C0-D95F-4872-B695-B9442BBDF0F1}" dt="2025-05-05T18:47:05.454" v="5173" actId="478"/>
          <ac:spMkLst>
            <pc:docMk/>
            <pc:sldMk cId="2497181379" sldId="6775"/>
            <ac:spMk id="10" creationId="{FEF9446F-1B10-8365-2FD7-B7A8038874C1}"/>
          </ac:spMkLst>
        </pc:spChg>
        <pc:spChg chg="del">
          <ac:chgData name="julio olaf gonzalez guzman" userId="fb64a47ee61ae747" providerId="LiveId" clId="{7A0276C0-D95F-4872-B695-B9442BBDF0F1}" dt="2025-05-05T18:47:09.410" v="5174" actId="478"/>
          <ac:spMkLst>
            <pc:docMk/>
            <pc:sldMk cId="2497181379" sldId="6775"/>
            <ac:spMk id="11" creationId="{5F511337-6B34-7FC0-21A5-5026E794C9DF}"/>
          </ac:spMkLst>
        </pc:spChg>
        <pc:spChg chg="del">
          <ac:chgData name="julio olaf gonzalez guzman" userId="fb64a47ee61ae747" providerId="LiveId" clId="{7A0276C0-D95F-4872-B695-B9442BBDF0F1}" dt="2025-05-05T18:47:05.454" v="5173" actId="478"/>
          <ac:spMkLst>
            <pc:docMk/>
            <pc:sldMk cId="2497181379" sldId="6775"/>
            <ac:spMk id="12" creationId="{4550122E-959C-8DF2-2963-016EFE046BF6}"/>
          </ac:spMkLst>
        </pc:spChg>
        <pc:spChg chg="del">
          <ac:chgData name="julio olaf gonzalez guzman" userId="fb64a47ee61ae747" providerId="LiveId" clId="{7A0276C0-D95F-4872-B695-B9442BBDF0F1}" dt="2025-05-05T18:47:05.454" v="5173" actId="478"/>
          <ac:spMkLst>
            <pc:docMk/>
            <pc:sldMk cId="2497181379" sldId="6775"/>
            <ac:spMk id="13" creationId="{2E7D13D0-B7E2-78A9-C195-882A338FB7EA}"/>
          </ac:spMkLst>
        </pc:spChg>
        <pc:spChg chg="del">
          <ac:chgData name="julio olaf gonzalez guzman" userId="fb64a47ee61ae747" providerId="LiveId" clId="{7A0276C0-D95F-4872-B695-B9442BBDF0F1}" dt="2025-05-05T18:47:05.454" v="5173" actId="478"/>
          <ac:spMkLst>
            <pc:docMk/>
            <pc:sldMk cId="2497181379" sldId="6775"/>
            <ac:spMk id="14" creationId="{E94FE54A-BBA2-2CA8-822A-864C7DB1568A}"/>
          </ac:spMkLst>
        </pc:spChg>
        <pc:spChg chg="del">
          <ac:chgData name="julio olaf gonzalez guzman" userId="fb64a47ee61ae747" providerId="LiveId" clId="{7A0276C0-D95F-4872-B695-B9442BBDF0F1}" dt="2025-05-05T18:47:05.454" v="5173" actId="478"/>
          <ac:spMkLst>
            <pc:docMk/>
            <pc:sldMk cId="2497181379" sldId="6775"/>
            <ac:spMk id="16" creationId="{5CEA3449-A41B-AB94-420C-6A3B3F9F5886}"/>
          </ac:spMkLst>
        </pc:spChg>
        <pc:spChg chg="del mod">
          <ac:chgData name="julio olaf gonzalez guzman" userId="fb64a47ee61ae747" providerId="LiveId" clId="{7A0276C0-D95F-4872-B695-B9442BBDF0F1}" dt="2025-05-05T18:47:13.479" v="5177" actId="478"/>
          <ac:spMkLst>
            <pc:docMk/>
            <pc:sldMk cId="2497181379" sldId="6775"/>
            <ac:spMk id="20" creationId="{E2DA06E7-1ED9-44B7-D52F-02631FAF6127}"/>
          </ac:spMkLst>
        </pc:spChg>
        <pc:spChg chg="del">
          <ac:chgData name="julio olaf gonzalez guzman" userId="fb64a47ee61ae747" providerId="LiveId" clId="{7A0276C0-D95F-4872-B695-B9442BBDF0F1}" dt="2025-05-05T18:47:05.454" v="5173" actId="478"/>
          <ac:spMkLst>
            <pc:docMk/>
            <pc:sldMk cId="2497181379" sldId="6775"/>
            <ac:spMk id="21" creationId="{178819DC-C937-9B8D-7DB2-BC92B1284AB7}"/>
          </ac:spMkLst>
        </pc:spChg>
        <pc:spChg chg="del">
          <ac:chgData name="julio olaf gonzalez guzman" userId="fb64a47ee61ae747" providerId="LiveId" clId="{7A0276C0-D95F-4872-B695-B9442BBDF0F1}" dt="2025-05-05T18:47:09.410" v="5174" actId="478"/>
          <ac:spMkLst>
            <pc:docMk/>
            <pc:sldMk cId="2497181379" sldId="6775"/>
            <ac:spMk id="22" creationId="{2A9E6E9E-18AD-98D5-7B01-942EAB7B6F3C}"/>
          </ac:spMkLst>
        </pc:spChg>
        <pc:spChg chg="del">
          <ac:chgData name="julio olaf gonzalez guzman" userId="fb64a47ee61ae747" providerId="LiveId" clId="{7A0276C0-D95F-4872-B695-B9442BBDF0F1}" dt="2025-05-05T18:47:09.410" v="5174" actId="478"/>
          <ac:spMkLst>
            <pc:docMk/>
            <pc:sldMk cId="2497181379" sldId="6775"/>
            <ac:spMk id="23" creationId="{DCE6FA39-129E-A5F4-8A86-0C17766AABD3}"/>
          </ac:spMkLst>
        </pc:spChg>
        <pc:spChg chg="del">
          <ac:chgData name="julio olaf gonzalez guzman" userId="fb64a47ee61ae747" providerId="LiveId" clId="{7A0276C0-D95F-4872-B695-B9442BBDF0F1}" dt="2025-05-05T18:47:09.410" v="5174" actId="478"/>
          <ac:spMkLst>
            <pc:docMk/>
            <pc:sldMk cId="2497181379" sldId="6775"/>
            <ac:spMk id="24" creationId="{B682D440-FD86-2EAC-0B76-D6D56A95ED9E}"/>
          </ac:spMkLst>
        </pc:spChg>
        <pc:spChg chg="del">
          <ac:chgData name="julio olaf gonzalez guzman" userId="fb64a47ee61ae747" providerId="LiveId" clId="{7A0276C0-D95F-4872-B695-B9442BBDF0F1}" dt="2025-05-05T18:47:09.410" v="5174" actId="478"/>
          <ac:spMkLst>
            <pc:docMk/>
            <pc:sldMk cId="2497181379" sldId="6775"/>
            <ac:spMk id="25" creationId="{ADD364B5-B39C-1D5D-9C06-206E86941A69}"/>
          </ac:spMkLst>
        </pc:spChg>
        <pc:spChg chg="del">
          <ac:chgData name="julio olaf gonzalez guzman" userId="fb64a47ee61ae747" providerId="LiveId" clId="{7A0276C0-D95F-4872-B695-B9442BBDF0F1}" dt="2025-05-05T18:47:09.410" v="5174" actId="478"/>
          <ac:spMkLst>
            <pc:docMk/>
            <pc:sldMk cId="2497181379" sldId="6775"/>
            <ac:spMk id="27" creationId="{98B72484-E8A2-4579-E0C7-4A895202F7F8}"/>
          </ac:spMkLst>
        </pc:spChg>
        <pc:spChg chg="del">
          <ac:chgData name="julio olaf gonzalez guzman" userId="fb64a47ee61ae747" providerId="LiveId" clId="{7A0276C0-D95F-4872-B695-B9442BBDF0F1}" dt="2025-05-05T18:47:09.410" v="5174" actId="478"/>
          <ac:spMkLst>
            <pc:docMk/>
            <pc:sldMk cId="2497181379" sldId="6775"/>
            <ac:spMk id="28" creationId="{CFC7B956-E4EF-7507-CE3A-AFB1837382C2}"/>
          </ac:spMkLst>
        </pc:spChg>
        <pc:spChg chg="mod">
          <ac:chgData name="julio olaf gonzalez guzman" userId="fb64a47ee61ae747" providerId="LiveId" clId="{7A0276C0-D95F-4872-B695-B9442BBDF0F1}" dt="2025-05-05T18:47:18.396" v="5178" actId="1076"/>
          <ac:spMkLst>
            <pc:docMk/>
            <pc:sldMk cId="2497181379" sldId="6775"/>
            <ac:spMk id="29" creationId="{823041C6-4F3B-DAC9-D3C9-E40DEC1BF26C}"/>
          </ac:spMkLst>
        </pc:spChg>
        <pc:spChg chg="mod">
          <ac:chgData name="julio olaf gonzalez guzman" userId="fb64a47ee61ae747" providerId="LiveId" clId="{7A0276C0-D95F-4872-B695-B9442BBDF0F1}" dt="2025-05-05T18:47:18.396" v="5178" actId="1076"/>
          <ac:spMkLst>
            <pc:docMk/>
            <pc:sldMk cId="2497181379" sldId="6775"/>
            <ac:spMk id="30" creationId="{D2E31530-6C01-C1C0-04BB-8ABCDC10BB79}"/>
          </ac:spMkLst>
        </pc:spChg>
        <pc:spChg chg="mod">
          <ac:chgData name="julio olaf gonzalez guzman" userId="fb64a47ee61ae747" providerId="LiveId" clId="{7A0276C0-D95F-4872-B695-B9442BBDF0F1}" dt="2025-05-05T18:47:18.396" v="5178" actId="1076"/>
          <ac:spMkLst>
            <pc:docMk/>
            <pc:sldMk cId="2497181379" sldId="6775"/>
            <ac:spMk id="31" creationId="{28A326F9-622B-876A-D2ED-E6A6B6E2BBCC}"/>
          </ac:spMkLst>
        </pc:spChg>
        <pc:spChg chg="mod">
          <ac:chgData name="julio olaf gonzalez guzman" userId="fb64a47ee61ae747" providerId="LiveId" clId="{7A0276C0-D95F-4872-B695-B9442BBDF0F1}" dt="2025-05-05T18:47:18.396" v="5178" actId="1076"/>
          <ac:spMkLst>
            <pc:docMk/>
            <pc:sldMk cId="2497181379" sldId="6775"/>
            <ac:spMk id="32" creationId="{B6AFFA89-BE8B-ACC1-E8F6-4E5406FF4E7F}"/>
          </ac:spMkLst>
        </pc:spChg>
        <pc:spChg chg="mod">
          <ac:chgData name="julio olaf gonzalez guzman" userId="fb64a47ee61ae747" providerId="LiveId" clId="{7A0276C0-D95F-4872-B695-B9442BBDF0F1}" dt="2025-05-05T18:47:18.396" v="5178" actId="1076"/>
          <ac:spMkLst>
            <pc:docMk/>
            <pc:sldMk cId="2497181379" sldId="6775"/>
            <ac:spMk id="34" creationId="{8BB601E0-ED86-0970-8A63-101B5CC52846}"/>
          </ac:spMkLst>
        </pc:spChg>
        <pc:spChg chg="mod">
          <ac:chgData name="julio olaf gonzalez guzman" userId="fb64a47ee61ae747" providerId="LiveId" clId="{7A0276C0-D95F-4872-B695-B9442BBDF0F1}" dt="2025-05-05T18:47:18.396" v="5178" actId="1076"/>
          <ac:spMkLst>
            <pc:docMk/>
            <pc:sldMk cId="2497181379" sldId="6775"/>
            <ac:spMk id="35" creationId="{D929BF6C-3831-8BF1-879D-D3913672A84A}"/>
          </ac:spMkLst>
        </pc:spChg>
        <pc:picChg chg="del">
          <ac:chgData name="julio olaf gonzalez guzman" userId="fb64a47ee61ae747" providerId="LiveId" clId="{7A0276C0-D95F-4872-B695-B9442BBDF0F1}" dt="2025-05-05T18:47:09.410" v="5174" actId="478"/>
          <ac:picMkLst>
            <pc:docMk/>
            <pc:sldMk cId="2497181379" sldId="6775"/>
            <ac:picMk id="19" creationId="{6C263838-E0E7-A1C8-F3CF-64F345368331}"/>
          </ac:picMkLst>
        </pc:picChg>
        <pc:picChg chg="mod">
          <ac:chgData name="julio olaf gonzalez guzman" userId="fb64a47ee61ae747" providerId="LiveId" clId="{7A0276C0-D95F-4872-B695-B9442BBDF0F1}" dt="2025-05-05T18:47:18.396" v="5178" actId="1076"/>
          <ac:picMkLst>
            <pc:docMk/>
            <pc:sldMk cId="2497181379" sldId="6775"/>
            <ac:picMk id="33" creationId="{F154A9AB-8BCD-54C3-B500-EFA8EAE0D670}"/>
          </ac:picMkLst>
        </pc:picChg>
        <pc:picChg chg="add mod">
          <ac:chgData name="julio olaf gonzalez guzman" userId="fb64a47ee61ae747" providerId="LiveId" clId="{7A0276C0-D95F-4872-B695-B9442BBDF0F1}" dt="2025-05-05T18:47:50.658" v="5187" actId="1076"/>
          <ac:picMkLst>
            <pc:docMk/>
            <pc:sldMk cId="2497181379" sldId="6775"/>
            <ac:picMk id="36" creationId="{615FBCF1-607D-999A-86D3-633E30E721C8}"/>
          </ac:picMkLst>
        </pc:picChg>
      </pc:sldChg>
      <pc:sldChg chg="addSp delSp modSp add mod">
        <pc:chgData name="julio olaf gonzalez guzman" userId="fb64a47ee61ae747" providerId="LiveId" clId="{7A0276C0-D95F-4872-B695-B9442BBDF0F1}" dt="2025-05-05T20:11:45.154" v="5363" actId="1076"/>
        <pc:sldMkLst>
          <pc:docMk/>
          <pc:sldMk cId="500095819" sldId="6776"/>
        </pc:sldMkLst>
        <pc:spChg chg="mod">
          <ac:chgData name="julio olaf gonzalez guzman" userId="fb64a47ee61ae747" providerId="LiveId" clId="{7A0276C0-D95F-4872-B695-B9442BBDF0F1}" dt="2025-05-05T20:09:49.611" v="5286" actId="20577"/>
          <ac:spMkLst>
            <pc:docMk/>
            <pc:sldMk cId="500095819" sldId="6776"/>
            <ac:spMk id="2" creationId="{9397EC90-C102-D748-3D5A-3E2B8A03B376}"/>
          </ac:spMkLst>
        </pc:spChg>
        <pc:spChg chg="add mod">
          <ac:chgData name="julio olaf gonzalez guzman" userId="fb64a47ee61ae747" providerId="LiveId" clId="{7A0276C0-D95F-4872-B695-B9442BBDF0F1}" dt="2025-05-05T20:11:45.154" v="5363" actId="1076"/>
          <ac:spMkLst>
            <pc:docMk/>
            <pc:sldMk cId="500095819" sldId="6776"/>
            <ac:spMk id="4" creationId="{165F1CEA-4694-2A85-DB7B-4FCF3CE1D79F}"/>
          </ac:spMkLst>
        </pc:spChg>
        <pc:spChg chg="del">
          <ac:chgData name="julio olaf gonzalez guzman" userId="fb64a47ee61ae747" providerId="LiveId" clId="{7A0276C0-D95F-4872-B695-B9442BBDF0F1}" dt="2025-05-05T18:57:52.916" v="5210" actId="478"/>
          <ac:spMkLst>
            <pc:docMk/>
            <pc:sldMk cId="500095819" sldId="6776"/>
            <ac:spMk id="195" creationId="{9924D242-8669-5CD0-EF64-BBE076ABEF3D}"/>
          </ac:spMkLst>
        </pc:spChg>
        <pc:spChg chg="del">
          <ac:chgData name="julio olaf gonzalez guzman" userId="fb64a47ee61ae747" providerId="LiveId" clId="{7A0276C0-D95F-4872-B695-B9442BBDF0F1}" dt="2025-05-05T18:57:52.916" v="5210" actId="478"/>
          <ac:spMkLst>
            <pc:docMk/>
            <pc:sldMk cId="500095819" sldId="6776"/>
            <ac:spMk id="198" creationId="{2611DAD4-A26E-ECD0-5990-CEDB4A06F7EB}"/>
          </ac:spMkLst>
        </pc:spChg>
        <pc:spChg chg="del">
          <ac:chgData name="julio olaf gonzalez guzman" userId="fb64a47ee61ae747" providerId="LiveId" clId="{7A0276C0-D95F-4872-B695-B9442BBDF0F1}" dt="2025-05-05T18:57:52.916" v="5210" actId="478"/>
          <ac:spMkLst>
            <pc:docMk/>
            <pc:sldMk cId="500095819" sldId="6776"/>
            <ac:spMk id="199" creationId="{80D393D3-5394-390A-BDF5-AF7472ADFB2A}"/>
          </ac:spMkLst>
        </pc:spChg>
        <pc:spChg chg="del">
          <ac:chgData name="julio olaf gonzalez guzman" userId="fb64a47ee61ae747" providerId="LiveId" clId="{7A0276C0-D95F-4872-B695-B9442BBDF0F1}" dt="2025-05-05T18:57:52.916" v="5210" actId="478"/>
          <ac:spMkLst>
            <pc:docMk/>
            <pc:sldMk cId="500095819" sldId="6776"/>
            <ac:spMk id="205" creationId="{A991F413-E030-B9B0-14E5-B92B2AECD4BB}"/>
          </ac:spMkLst>
        </pc:spChg>
        <pc:spChg chg="del">
          <ac:chgData name="julio olaf gonzalez guzman" userId="fb64a47ee61ae747" providerId="LiveId" clId="{7A0276C0-D95F-4872-B695-B9442BBDF0F1}" dt="2025-05-05T18:57:52.916" v="5210" actId="478"/>
          <ac:spMkLst>
            <pc:docMk/>
            <pc:sldMk cId="500095819" sldId="6776"/>
            <ac:spMk id="206" creationId="{2C94D402-5B96-BD8E-B85F-59AE442CBBE1}"/>
          </ac:spMkLst>
        </pc:spChg>
        <pc:spChg chg="del">
          <ac:chgData name="julio olaf gonzalez guzman" userId="fb64a47ee61ae747" providerId="LiveId" clId="{7A0276C0-D95F-4872-B695-B9442BBDF0F1}" dt="2025-05-05T18:57:52.916" v="5210" actId="478"/>
          <ac:spMkLst>
            <pc:docMk/>
            <pc:sldMk cId="500095819" sldId="6776"/>
            <ac:spMk id="208" creationId="{E77BA355-BB9D-3A93-0215-F563BF199F68}"/>
          </ac:spMkLst>
        </pc:spChg>
        <pc:spChg chg="del">
          <ac:chgData name="julio olaf gonzalez guzman" userId="fb64a47ee61ae747" providerId="LiveId" clId="{7A0276C0-D95F-4872-B695-B9442BBDF0F1}" dt="2025-05-05T18:57:52.916" v="5210" actId="478"/>
          <ac:spMkLst>
            <pc:docMk/>
            <pc:sldMk cId="500095819" sldId="6776"/>
            <ac:spMk id="209" creationId="{72B520CE-2F59-7ABF-280A-7BEC4C578188}"/>
          </ac:spMkLst>
        </pc:spChg>
        <pc:spChg chg="del">
          <ac:chgData name="julio olaf gonzalez guzman" userId="fb64a47ee61ae747" providerId="LiveId" clId="{7A0276C0-D95F-4872-B695-B9442BBDF0F1}" dt="2025-05-05T18:57:52.916" v="5210" actId="478"/>
          <ac:spMkLst>
            <pc:docMk/>
            <pc:sldMk cId="500095819" sldId="6776"/>
            <ac:spMk id="231" creationId="{DE064C59-A125-6FD3-DDCD-CF03BDA34C9A}"/>
          </ac:spMkLst>
        </pc:spChg>
        <pc:spChg chg="del">
          <ac:chgData name="julio olaf gonzalez guzman" userId="fb64a47ee61ae747" providerId="LiveId" clId="{7A0276C0-D95F-4872-B695-B9442BBDF0F1}" dt="2025-05-05T18:57:52.916" v="5210" actId="478"/>
          <ac:spMkLst>
            <pc:docMk/>
            <pc:sldMk cId="500095819" sldId="6776"/>
            <ac:spMk id="232" creationId="{7EBA33D5-3FBF-246D-3AD2-555D32C6156F}"/>
          </ac:spMkLst>
        </pc:spChg>
        <pc:spChg chg="del">
          <ac:chgData name="julio olaf gonzalez guzman" userId="fb64a47ee61ae747" providerId="LiveId" clId="{7A0276C0-D95F-4872-B695-B9442BBDF0F1}" dt="2025-05-05T18:57:52.916" v="5210" actId="478"/>
          <ac:spMkLst>
            <pc:docMk/>
            <pc:sldMk cId="500095819" sldId="6776"/>
            <ac:spMk id="233" creationId="{5ECF6F5B-60C9-3541-68F7-E3BD4617D9B0}"/>
          </ac:spMkLst>
        </pc:spChg>
        <pc:spChg chg="del">
          <ac:chgData name="julio olaf gonzalez guzman" userId="fb64a47ee61ae747" providerId="LiveId" clId="{7A0276C0-D95F-4872-B695-B9442BBDF0F1}" dt="2025-05-05T20:08:35.054" v="5280" actId="478"/>
          <ac:spMkLst>
            <pc:docMk/>
            <pc:sldMk cId="500095819" sldId="6776"/>
            <ac:spMk id="254" creationId="{B5B45F4E-4053-05EE-7D54-1287CB7176AB}"/>
          </ac:spMkLst>
        </pc:spChg>
      </pc:sldChg>
      <pc:sldChg chg="add del">
        <pc:chgData name="julio olaf gonzalez guzman" userId="fb64a47ee61ae747" providerId="LiveId" clId="{7A0276C0-D95F-4872-B695-B9442BBDF0F1}" dt="2025-05-05T18:48:00.141" v="5189" actId="47"/>
        <pc:sldMkLst>
          <pc:docMk/>
          <pc:sldMk cId="2314663672" sldId="6776"/>
        </pc:sldMkLst>
      </pc:sldChg>
      <pc:sldChg chg="addSp delSp modSp add del mod ord">
        <pc:chgData name="julio olaf gonzalez guzman" userId="fb64a47ee61ae747" providerId="LiveId" clId="{7A0276C0-D95F-4872-B695-B9442BBDF0F1}" dt="2025-05-06T17:12:10.316" v="9293" actId="47"/>
        <pc:sldMkLst>
          <pc:docMk/>
          <pc:sldMk cId="1036790754" sldId="6777"/>
        </pc:sldMkLst>
        <pc:spChg chg="mod">
          <ac:chgData name="julio olaf gonzalez guzman" userId="fb64a47ee61ae747" providerId="LiveId" clId="{7A0276C0-D95F-4872-B695-B9442BBDF0F1}" dt="2025-05-06T00:00:38.190" v="8130"/>
          <ac:spMkLst>
            <pc:docMk/>
            <pc:sldMk cId="1036790754" sldId="6777"/>
            <ac:spMk id="2" creationId="{4B963B4F-5C3C-4B7D-474B-30AA39741109}"/>
          </ac:spMkLst>
        </pc:spChg>
        <pc:spChg chg="add mod">
          <ac:chgData name="julio olaf gonzalez guzman" userId="fb64a47ee61ae747" providerId="LiveId" clId="{7A0276C0-D95F-4872-B695-B9442BBDF0F1}" dt="2025-05-06T00:01:12.584" v="8134" actId="20577"/>
          <ac:spMkLst>
            <pc:docMk/>
            <pc:sldMk cId="1036790754" sldId="6777"/>
            <ac:spMk id="4" creationId="{82392DCB-7C13-A1B0-42C6-FC533E0037D2}"/>
          </ac:spMkLst>
        </pc:spChg>
        <pc:spChg chg="del">
          <ac:chgData name="julio olaf gonzalez guzman" userId="fb64a47ee61ae747" providerId="LiveId" clId="{7A0276C0-D95F-4872-B695-B9442BBDF0F1}" dt="2025-05-06T00:01:04.067" v="8132" actId="478"/>
          <ac:spMkLst>
            <pc:docMk/>
            <pc:sldMk cId="1036790754" sldId="6777"/>
            <ac:spMk id="19" creationId="{06958A96-0C1E-37BD-5DE3-D0DAC45E4DD7}"/>
          </ac:spMkLst>
        </pc:spChg>
        <pc:spChg chg="mod">
          <ac:chgData name="julio olaf gonzalez guzman" userId="fb64a47ee61ae747" providerId="LiveId" clId="{7A0276C0-D95F-4872-B695-B9442BBDF0F1}" dt="2025-05-06T00:06:14.128" v="8145" actId="1076"/>
          <ac:spMkLst>
            <pc:docMk/>
            <pc:sldMk cId="1036790754" sldId="6777"/>
            <ac:spMk id="69" creationId="{6803E83B-AD07-AC1D-2E27-B2613D53E44B}"/>
          </ac:spMkLst>
        </pc:spChg>
        <pc:spChg chg="mod">
          <ac:chgData name="julio olaf gonzalez guzman" userId="fb64a47ee61ae747" providerId="LiveId" clId="{7A0276C0-D95F-4872-B695-B9442BBDF0F1}" dt="2025-05-06T00:00:54.381" v="8131" actId="20577"/>
          <ac:spMkLst>
            <pc:docMk/>
            <pc:sldMk cId="1036790754" sldId="6777"/>
            <ac:spMk id="70" creationId="{7F8A9F77-49C8-0730-C1DA-AE999C6892E0}"/>
          </ac:spMkLst>
        </pc:spChg>
        <pc:spChg chg="mod">
          <ac:chgData name="julio olaf gonzalez guzman" userId="fb64a47ee61ae747" providerId="LiveId" clId="{7A0276C0-D95F-4872-B695-B9442BBDF0F1}" dt="2025-05-06T00:05:14.959" v="8144" actId="20577"/>
          <ac:spMkLst>
            <pc:docMk/>
            <pc:sldMk cId="1036790754" sldId="6777"/>
            <ac:spMk id="71" creationId="{5830E412-F950-E2F3-4C63-B33C7BA7D95B}"/>
          </ac:spMkLst>
        </pc:spChg>
        <pc:spChg chg="del">
          <ac:chgData name="julio olaf gonzalez guzman" userId="fb64a47ee61ae747" providerId="LiveId" clId="{7A0276C0-D95F-4872-B695-B9442BBDF0F1}" dt="2025-05-06T00:01:19.732" v="8135" actId="478"/>
          <ac:spMkLst>
            <pc:docMk/>
            <pc:sldMk cId="1036790754" sldId="6777"/>
            <ac:spMk id="72" creationId="{1D62DB07-A188-3B74-411E-4636FFD4BAB7}"/>
          </ac:spMkLst>
        </pc:spChg>
        <pc:spChg chg="del mod">
          <ac:chgData name="julio olaf gonzalez guzman" userId="fb64a47ee61ae747" providerId="LiveId" clId="{7A0276C0-D95F-4872-B695-B9442BBDF0F1}" dt="2025-05-06T00:01:25.065" v="8137" actId="478"/>
          <ac:spMkLst>
            <pc:docMk/>
            <pc:sldMk cId="1036790754" sldId="6777"/>
            <ac:spMk id="76" creationId="{80F86FA6-D272-1BCC-E16E-9AB0045DD7E9}"/>
          </ac:spMkLst>
        </pc:spChg>
        <pc:spChg chg="add del">
          <ac:chgData name="julio olaf gonzalez guzman" userId="fb64a47ee61ae747" providerId="LiveId" clId="{7A0276C0-D95F-4872-B695-B9442BBDF0F1}" dt="2025-05-06T00:04:33.063" v="8142" actId="478"/>
          <ac:spMkLst>
            <pc:docMk/>
            <pc:sldMk cId="1036790754" sldId="6777"/>
            <ac:spMk id="77" creationId="{216B5260-3EB0-9F5F-5419-4EDE452BC034}"/>
          </ac:spMkLst>
        </pc:spChg>
        <pc:spChg chg="del">
          <ac:chgData name="julio olaf gonzalez guzman" userId="fb64a47ee61ae747" providerId="LiveId" clId="{7A0276C0-D95F-4872-B695-B9442BBDF0F1}" dt="2025-05-06T00:04:37.549" v="8143" actId="478"/>
          <ac:spMkLst>
            <pc:docMk/>
            <pc:sldMk cId="1036790754" sldId="6777"/>
            <ac:spMk id="83" creationId="{7D040339-3597-F2C5-9F53-BAF029B2CB09}"/>
          </ac:spMkLst>
        </pc:spChg>
      </pc:sldChg>
      <pc:sldChg chg="addSp delSp modSp add del mod">
        <pc:chgData name="julio olaf gonzalez guzman" userId="fb64a47ee61ae747" providerId="LiveId" clId="{7A0276C0-D95F-4872-B695-B9442BBDF0F1}" dt="2025-05-06T16:59:20.076" v="9004" actId="47"/>
        <pc:sldMkLst>
          <pc:docMk/>
          <pc:sldMk cId="2547487500" sldId="6778"/>
        </pc:sldMkLst>
        <pc:spChg chg="del mod">
          <ac:chgData name="julio olaf gonzalez guzman" userId="fb64a47ee61ae747" providerId="LiveId" clId="{7A0276C0-D95F-4872-B695-B9442BBDF0F1}" dt="2025-05-05T21:03:56.883" v="5939" actId="478"/>
          <ac:spMkLst>
            <pc:docMk/>
            <pc:sldMk cId="2547487500" sldId="6778"/>
            <ac:spMk id="3" creationId="{306ECD12-1B8A-463A-5E9A-0C99398FF668}"/>
          </ac:spMkLst>
        </pc:spChg>
        <pc:spChg chg="add mod">
          <ac:chgData name="julio olaf gonzalez guzman" userId="fb64a47ee61ae747" providerId="LiveId" clId="{7A0276C0-D95F-4872-B695-B9442BBDF0F1}" dt="2025-05-06T16:50:49.166" v="8873" actId="20577"/>
          <ac:spMkLst>
            <pc:docMk/>
            <pc:sldMk cId="2547487500" sldId="6778"/>
            <ac:spMk id="4" creationId="{9DBF4EE8-2071-B2A9-D844-FD3F095A58A4}"/>
          </ac:spMkLst>
        </pc:spChg>
      </pc:sldChg>
      <pc:sldChg chg="modSp add del mod">
        <pc:chgData name="julio olaf gonzalez guzman" userId="fb64a47ee61ae747" providerId="LiveId" clId="{7A0276C0-D95F-4872-B695-B9442BBDF0F1}" dt="2025-05-06T16:59:22.873" v="9005" actId="47"/>
        <pc:sldMkLst>
          <pc:docMk/>
          <pc:sldMk cId="2055555567" sldId="6779"/>
        </pc:sldMkLst>
        <pc:spChg chg="mod">
          <ac:chgData name="julio olaf gonzalez guzman" userId="fb64a47ee61ae747" providerId="LiveId" clId="{7A0276C0-D95F-4872-B695-B9442BBDF0F1}" dt="2025-05-05T21:19:23.779" v="6383" actId="20577"/>
          <ac:spMkLst>
            <pc:docMk/>
            <pc:sldMk cId="2055555567" sldId="6779"/>
            <ac:spMk id="4" creationId="{8BCF1133-EC91-6855-CD88-74BFEBAC54A9}"/>
          </ac:spMkLst>
        </pc:spChg>
      </pc:sldChg>
      <pc:sldChg chg="addSp delSp modSp add mod">
        <pc:chgData name="julio olaf gonzalez guzman" userId="fb64a47ee61ae747" providerId="LiveId" clId="{7A0276C0-D95F-4872-B695-B9442BBDF0F1}" dt="2025-05-06T18:10:20.237" v="9922" actId="14100"/>
        <pc:sldMkLst>
          <pc:docMk/>
          <pc:sldMk cId="555460009" sldId="6780"/>
        </pc:sldMkLst>
        <pc:spChg chg="mod">
          <ac:chgData name="julio olaf gonzalez guzman" userId="fb64a47ee61ae747" providerId="LiveId" clId="{7A0276C0-D95F-4872-B695-B9442BBDF0F1}" dt="2025-05-06T18:07:44.530" v="9888" actId="1076"/>
          <ac:spMkLst>
            <pc:docMk/>
            <pc:sldMk cId="555460009" sldId="6780"/>
            <ac:spMk id="2" creationId="{F0E0DD6D-B988-B2F8-1EEE-F2F2D7EE530B}"/>
          </ac:spMkLst>
        </pc:spChg>
        <pc:spChg chg="mod">
          <ac:chgData name="julio olaf gonzalez guzman" userId="fb64a47ee61ae747" providerId="LiveId" clId="{7A0276C0-D95F-4872-B695-B9442BBDF0F1}" dt="2025-05-05T21:37:41.358" v="6598" actId="20577"/>
          <ac:spMkLst>
            <pc:docMk/>
            <pc:sldMk cId="555460009" sldId="6780"/>
            <ac:spMk id="5" creationId="{08BAD77C-78EF-33C2-DA82-6388B04A1F02}"/>
          </ac:spMkLst>
        </pc:spChg>
        <pc:spChg chg="add mod">
          <ac:chgData name="julio olaf gonzalez guzman" userId="fb64a47ee61ae747" providerId="LiveId" clId="{7A0276C0-D95F-4872-B695-B9442BBDF0F1}" dt="2025-05-06T18:09:36.654" v="9913" actId="1076"/>
          <ac:spMkLst>
            <pc:docMk/>
            <pc:sldMk cId="555460009" sldId="6780"/>
            <ac:spMk id="16" creationId="{C95694AE-AE78-FDAD-595A-B9834BADBACF}"/>
          </ac:spMkLst>
        </pc:spChg>
        <pc:spChg chg="add mod">
          <ac:chgData name="julio olaf gonzalez guzman" userId="fb64a47ee61ae747" providerId="LiveId" clId="{7A0276C0-D95F-4872-B695-B9442BBDF0F1}" dt="2025-05-06T18:10:20.237" v="9922" actId="14100"/>
          <ac:spMkLst>
            <pc:docMk/>
            <pc:sldMk cId="555460009" sldId="6780"/>
            <ac:spMk id="20" creationId="{7EA8EB36-FF2A-C6FC-5948-207162C836C9}"/>
          </ac:spMkLst>
        </pc:spChg>
        <pc:graphicFrameChg chg="add mod">
          <ac:chgData name="julio olaf gonzalez guzman" userId="fb64a47ee61ae747" providerId="LiveId" clId="{7A0276C0-D95F-4872-B695-B9442BBDF0F1}" dt="2025-05-05T21:34:20.825" v="6448"/>
          <ac:graphicFrameMkLst>
            <pc:docMk/>
            <pc:sldMk cId="555460009" sldId="6780"/>
            <ac:graphicFrameMk id="6" creationId="{14CFEA93-C57E-6E94-42B7-8A80F3148535}"/>
          </ac:graphicFrameMkLst>
        </pc:graphicFrameChg>
        <pc:graphicFrameChg chg="add mod">
          <ac:chgData name="julio olaf gonzalez guzman" userId="fb64a47ee61ae747" providerId="LiveId" clId="{7A0276C0-D95F-4872-B695-B9442BBDF0F1}" dt="2025-05-06T18:09:08.337" v="9906"/>
          <ac:graphicFrameMkLst>
            <pc:docMk/>
            <pc:sldMk cId="555460009" sldId="6780"/>
            <ac:graphicFrameMk id="7" creationId="{14CFEA93-C57E-6E94-42B7-8A80F3148535}"/>
          </ac:graphicFrameMkLst>
        </pc:graphicFrameChg>
        <pc:graphicFrameChg chg="del">
          <ac:chgData name="julio olaf gonzalez guzman" userId="fb64a47ee61ae747" providerId="LiveId" clId="{7A0276C0-D95F-4872-B695-B9442BBDF0F1}" dt="2025-05-05T21:34:09.440" v="6443" actId="478"/>
          <ac:graphicFrameMkLst>
            <pc:docMk/>
            <pc:sldMk cId="555460009" sldId="6780"/>
            <ac:graphicFrameMk id="19" creationId="{4B54C4F8-96DE-93C8-B22C-1A0471ECFC41}"/>
          </ac:graphicFrameMkLst>
        </pc:graphicFrameChg>
        <pc:cxnChg chg="add mod ord">
          <ac:chgData name="julio olaf gonzalez guzman" userId="fb64a47ee61ae747" providerId="LiveId" clId="{7A0276C0-D95F-4872-B695-B9442BBDF0F1}" dt="2025-05-06T18:09:40.316" v="9914" actId="14100"/>
          <ac:cxnSpMkLst>
            <pc:docMk/>
            <pc:sldMk cId="555460009" sldId="6780"/>
            <ac:cxnSpMk id="8" creationId="{E0EA1520-167F-3A18-2C55-37C2C4CDD5C6}"/>
          </ac:cxnSpMkLst>
        </pc:cxnChg>
        <pc:cxnChg chg="add mod">
          <ac:chgData name="julio olaf gonzalez guzman" userId="fb64a47ee61ae747" providerId="LiveId" clId="{7A0276C0-D95F-4872-B695-B9442BBDF0F1}" dt="2025-05-06T18:10:20.237" v="9922" actId="14100"/>
          <ac:cxnSpMkLst>
            <pc:docMk/>
            <pc:sldMk cId="555460009" sldId="6780"/>
            <ac:cxnSpMk id="21" creationId="{2D47CFEC-161A-B4D1-A694-717BF013A607}"/>
          </ac:cxnSpMkLst>
        </pc:cxnChg>
      </pc:sldChg>
      <pc:sldChg chg="addSp delSp modSp add mod ord">
        <pc:chgData name="julio olaf gonzalez guzman" userId="fb64a47ee61ae747" providerId="LiveId" clId="{7A0276C0-D95F-4872-B695-B9442BBDF0F1}" dt="2025-05-06T18:34:52.860" v="10132" actId="403"/>
        <pc:sldMkLst>
          <pc:docMk/>
          <pc:sldMk cId="287025337" sldId="6781"/>
        </pc:sldMkLst>
        <pc:spChg chg="add mod">
          <ac:chgData name="julio olaf gonzalez guzman" userId="fb64a47ee61ae747" providerId="LiveId" clId="{7A0276C0-D95F-4872-B695-B9442BBDF0F1}" dt="2025-05-06T18:34:33.370" v="10126" actId="571"/>
          <ac:spMkLst>
            <pc:docMk/>
            <pc:sldMk cId="287025337" sldId="6781"/>
            <ac:spMk id="4" creationId="{E464F499-F370-6775-CA03-1F933B48E9B4}"/>
          </ac:spMkLst>
        </pc:spChg>
        <pc:spChg chg="mod">
          <ac:chgData name="julio olaf gonzalez guzman" userId="fb64a47ee61ae747" providerId="LiveId" clId="{7A0276C0-D95F-4872-B695-B9442BBDF0F1}" dt="2025-05-05T21:51:37.906" v="6770" actId="2711"/>
          <ac:spMkLst>
            <pc:docMk/>
            <pc:sldMk cId="287025337" sldId="6781"/>
            <ac:spMk id="5" creationId="{13150259-FC63-6DC0-5875-50F562C3B15A}"/>
          </ac:spMkLst>
        </pc:spChg>
        <pc:spChg chg="del mod">
          <ac:chgData name="julio olaf gonzalez guzman" userId="fb64a47ee61ae747" providerId="LiveId" clId="{7A0276C0-D95F-4872-B695-B9442BBDF0F1}" dt="2025-05-05T22:00:30.688" v="7002" actId="478"/>
          <ac:spMkLst>
            <pc:docMk/>
            <pc:sldMk cId="287025337" sldId="6781"/>
            <ac:spMk id="6" creationId="{04A44E7D-53DC-79AD-F8D8-D42FE6FE3E8F}"/>
          </ac:spMkLst>
        </pc:spChg>
        <pc:spChg chg="add mod">
          <ac:chgData name="julio olaf gonzalez guzman" userId="fb64a47ee61ae747" providerId="LiveId" clId="{7A0276C0-D95F-4872-B695-B9442BBDF0F1}" dt="2025-05-06T18:34:33.370" v="10126" actId="571"/>
          <ac:spMkLst>
            <pc:docMk/>
            <pc:sldMk cId="287025337" sldId="6781"/>
            <ac:spMk id="6" creationId="{808F4CCD-3264-7B2B-68C2-7D827002D749}"/>
          </ac:spMkLst>
        </pc:spChg>
        <pc:spChg chg="del mod">
          <ac:chgData name="julio olaf gonzalez guzman" userId="fb64a47ee61ae747" providerId="LiveId" clId="{7A0276C0-D95F-4872-B695-B9442BBDF0F1}" dt="2025-05-05T22:00:35.720" v="7003" actId="478"/>
          <ac:spMkLst>
            <pc:docMk/>
            <pc:sldMk cId="287025337" sldId="6781"/>
            <ac:spMk id="7" creationId="{C0BCC09C-C6E2-1C12-4C2D-348D98FF8C8C}"/>
          </ac:spMkLst>
        </pc:spChg>
        <pc:spChg chg="del mod">
          <ac:chgData name="julio olaf gonzalez guzman" userId="fb64a47ee61ae747" providerId="LiveId" clId="{7A0276C0-D95F-4872-B695-B9442BBDF0F1}" dt="2025-05-05T22:00:35.720" v="7003" actId="478"/>
          <ac:spMkLst>
            <pc:docMk/>
            <pc:sldMk cId="287025337" sldId="6781"/>
            <ac:spMk id="8" creationId="{F5C6EBF6-E0D5-9878-9A35-3D98D1958B1A}"/>
          </ac:spMkLst>
        </pc:spChg>
        <pc:spChg chg="del mod">
          <ac:chgData name="julio olaf gonzalez guzman" userId="fb64a47ee61ae747" providerId="LiveId" clId="{7A0276C0-D95F-4872-B695-B9442BBDF0F1}" dt="2025-05-05T22:00:35.720" v="7003" actId="478"/>
          <ac:spMkLst>
            <pc:docMk/>
            <pc:sldMk cId="287025337" sldId="6781"/>
            <ac:spMk id="10" creationId="{0DC87635-88AD-7DAB-C1A3-B2B639928853}"/>
          </ac:spMkLst>
        </pc:spChg>
        <pc:spChg chg="del mod">
          <ac:chgData name="julio olaf gonzalez guzman" userId="fb64a47ee61ae747" providerId="LiveId" clId="{7A0276C0-D95F-4872-B695-B9442BBDF0F1}" dt="2025-05-05T22:00:35.720" v="7003" actId="478"/>
          <ac:spMkLst>
            <pc:docMk/>
            <pc:sldMk cId="287025337" sldId="6781"/>
            <ac:spMk id="11" creationId="{9228AC16-1ACE-887E-21FB-87FBF27D3B86}"/>
          </ac:spMkLst>
        </pc:spChg>
        <pc:spChg chg="del mod">
          <ac:chgData name="julio olaf gonzalez guzman" userId="fb64a47ee61ae747" providerId="LiveId" clId="{7A0276C0-D95F-4872-B695-B9442BBDF0F1}" dt="2025-05-05T22:00:38.956" v="7004" actId="478"/>
          <ac:spMkLst>
            <pc:docMk/>
            <pc:sldMk cId="287025337" sldId="6781"/>
            <ac:spMk id="12" creationId="{6315B585-C87C-25B1-A011-7C67B5B51E5B}"/>
          </ac:spMkLst>
        </pc:spChg>
        <pc:spChg chg="mod">
          <ac:chgData name="julio olaf gonzalez guzman" userId="fb64a47ee61ae747" providerId="LiveId" clId="{7A0276C0-D95F-4872-B695-B9442BBDF0F1}" dt="2025-05-05T22:03:02.410" v="7082" actId="20577"/>
          <ac:spMkLst>
            <pc:docMk/>
            <pc:sldMk cId="287025337" sldId="6781"/>
            <ac:spMk id="19" creationId="{11E24407-EB58-527C-A244-FEB67B0CA642}"/>
          </ac:spMkLst>
        </pc:spChg>
        <pc:spChg chg="add del mod">
          <ac:chgData name="julio olaf gonzalez guzman" userId="fb64a47ee61ae747" providerId="LiveId" clId="{7A0276C0-D95F-4872-B695-B9442BBDF0F1}" dt="2025-05-05T22:03:18.230" v="7083" actId="478"/>
          <ac:spMkLst>
            <pc:docMk/>
            <pc:sldMk cId="287025337" sldId="6781"/>
            <ac:spMk id="20" creationId="{30A4E609-39E2-CBB5-71F7-8155AE61BFB9}"/>
          </ac:spMkLst>
        </pc:spChg>
        <pc:spChg chg="add mod">
          <ac:chgData name="julio olaf gonzalez guzman" userId="fb64a47ee61ae747" providerId="LiveId" clId="{7A0276C0-D95F-4872-B695-B9442BBDF0F1}" dt="2025-05-05T21:50:32.149" v="6747" actId="571"/>
          <ac:spMkLst>
            <pc:docMk/>
            <pc:sldMk cId="287025337" sldId="6781"/>
            <ac:spMk id="21" creationId="{2A16730E-B8F0-AC34-46AB-562974B39B10}"/>
          </ac:spMkLst>
        </pc:spChg>
        <pc:spChg chg="add del mod">
          <ac:chgData name="julio olaf gonzalez guzman" userId="fb64a47ee61ae747" providerId="LiveId" clId="{7A0276C0-D95F-4872-B695-B9442BBDF0F1}" dt="2025-05-05T22:00:28.188" v="7001" actId="478"/>
          <ac:spMkLst>
            <pc:docMk/>
            <pc:sldMk cId="287025337" sldId="6781"/>
            <ac:spMk id="23" creationId="{64E601AF-B800-0A39-3C22-92CB7CBFD4A1}"/>
          </ac:spMkLst>
        </pc:spChg>
        <pc:spChg chg="add mod">
          <ac:chgData name="julio olaf gonzalez guzman" userId="fb64a47ee61ae747" providerId="LiveId" clId="{7A0276C0-D95F-4872-B695-B9442BBDF0F1}" dt="2025-05-06T18:34:52.860" v="10132" actId="403"/>
          <ac:spMkLst>
            <pc:docMk/>
            <pc:sldMk cId="287025337" sldId="6781"/>
            <ac:spMk id="26" creationId="{E86DC55E-AEE3-966C-F527-FA6F573F0E23}"/>
          </ac:spMkLst>
        </pc:spChg>
        <pc:spChg chg="add del mod">
          <ac:chgData name="julio olaf gonzalez guzman" userId="fb64a47ee61ae747" providerId="LiveId" clId="{7A0276C0-D95F-4872-B695-B9442BBDF0F1}" dt="2025-05-05T22:03:18.230" v="7083" actId="478"/>
          <ac:spMkLst>
            <pc:docMk/>
            <pc:sldMk cId="287025337" sldId="6781"/>
            <ac:spMk id="27" creationId="{ECFF3F88-55B2-49AA-A9FC-1FF66B14B028}"/>
          </ac:spMkLst>
        </pc:spChg>
        <pc:spChg chg="add del mod">
          <ac:chgData name="julio olaf gonzalez guzman" userId="fb64a47ee61ae747" providerId="LiveId" clId="{7A0276C0-D95F-4872-B695-B9442BBDF0F1}" dt="2025-05-05T22:03:18.230" v="7083" actId="478"/>
          <ac:spMkLst>
            <pc:docMk/>
            <pc:sldMk cId="287025337" sldId="6781"/>
            <ac:spMk id="28" creationId="{0077043D-5688-4F0A-5445-9118223E317E}"/>
          </ac:spMkLst>
        </pc:spChg>
        <pc:spChg chg="add del mod">
          <ac:chgData name="julio olaf gonzalez guzman" userId="fb64a47ee61ae747" providerId="LiveId" clId="{7A0276C0-D95F-4872-B695-B9442BBDF0F1}" dt="2025-05-05T22:03:18.230" v="7083" actId="478"/>
          <ac:spMkLst>
            <pc:docMk/>
            <pc:sldMk cId="287025337" sldId="6781"/>
            <ac:spMk id="29" creationId="{08DF15DD-1A39-A66A-1D0A-425BEC496AAB}"/>
          </ac:spMkLst>
        </pc:spChg>
        <pc:spChg chg="add del mod">
          <ac:chgData name="julio olaf gonzalez guzman" userId="fb64a47ee61ae747" providerId="LiveId" clId="{7A0276C0-D95F-4872-B695-B9442BBDF0F1}" dt="2025-05-05T21:56:43.037" v="6877" actId="478"/>
          <ac:spMkLst>
            <pc:docMk/>
            <pc:sldMk cId="287025337" sldId="6781"/>
            <ac:spMk id="30" creationId="{B9AC7B91-E7C0-AE3D-F124-7AC416402C1B}"/>
          </ac:spMkLst>
        </pc:spChg>
        <pc:spChg chg="add del mod">
          <ac:chgData name="julio olaf gonzalez guzman" userId="fb64a47ee61ae747" providerId="LiveId" clId="{7A0276C0-D95F-4872-B695-B9442BBDF0F1}" dt="2025-05-05T22:18:12.234" v="7245" actId="478"/>
          <ac:spMkLst>
            <pc:docMk/>
            <pc:sldMk cId="287025337" sldId="6781"/>
            <ac:spMk id="31" creationId="{59AC14F1-16B4-3FB7-42F5-2BA71F6752B7}"/>
          </ac:spMkLst>
        </pc:spChg>
        <pc:spChg chg="del mod">
          <ac:chgData name="julio olaf gonzalez guzman" userId="fb64a47ee61ae747" providerId="LiveId" clId="{7A0276C0-D95F-4872-B695-B9442BBDF0F1}" dt="2025-05-05T22:18:12.234" v="7245" actId="478"/>
          <ac:spMkLst>
            <pc:docMk/>
            <pc:sldMk cId="287025337" sldId="6781"/>
            <ac:spMk id="32" creationId="{1E59587B-E6FC-E9FA-AEC1-89A6426FBC59}"/>
          </ac:spMkLst>
        </pc:spChg>
        <pc:spChg chg="add del mod">
          <ac:chgData name="julio olaf gonzalez guzman" userId="fb64a47ee61ae747" providerId="LiveId" clId="{7A0276C0-D95F-4872-B695-B9442BBDF0F1}" dt="2025-05-05T22:18:12.234" v="7245" actId="478"/>
          <ac:spMkLst>
            <pc:docMk/>
            <pc:sldMk cId="287025337" sldId="6781"/>
            <ac:spMk id="33" creationId="{E6F611C0-744B-A5F5-088F-1C8CC48682C7}"/>
          </ac:spMkLst>
        </pc:spChg>
        <pc:spChg chg="add del mod">
          <ac:chgData name="julio olaf gonzalez guzman" userId="fb64a47ee61ae747" providerId="LiveId" clId="{7A0276C0-D95F-4872-B695-B9442BBDF0F1}" dt="2025-05-05T22:03:49.026" v="7113" actId="478"/>
          <ac:spMkLst>
            <pc:docMk/>
            <pc:sldMk cId="287025337" sldId="6781"/>
            <ac:spMk id="34" creationId="{842295B9-19FA-CCE7-B21F-D003A8169A9A}"/>
          </ac:spMkLst>
        </pc:spChg>
        <pc:spChg chg="del mod">
          <ac:chgData name="julio olaf gonzalez guzman" userId="fb64a47ee61ae747" providerId="LiveId" clId="{7A0276C0-D95F-4872-B695-B9442BBDF0F1}" dt="2025-05-05T22:03:18.230" v="7083" actId="478"/>
          <ac:spMkLst>
            <pc:docMk/>
            <pc:sldMk cId="287025337" sldId="6781"/>
            <ac:spMk id="35" creationId="{9072436C-BFC1-E0D7-ABBF-1451BFC6CFA6}"/>
          </ac:spMkLst>
        </pc:spChg>
        <pc:spChg chg="mod">
          <ac:chgData name="julio olaf gonzalez guzman" userId="fb64a47ee61ae747" providerId="LiveId" clId="{7A0276C0-D95F-4872-B695-B9442BBDF0F1}" dt="2025-05-05T21:53:12.765" v="6829" actId="20577"/>
          <ac:spMkLst>
            <pc:docMk/>
            <pc:sldMk cId="287025337" sldId="6781"/>
            <ac:spMk id="36" creationId="{9A39D803-2D58-D77D-DC7A-9B9FC6AEEDDE}"/>
          </ac:spMkLst>
        </pc:spChg>
        <pc:spChg chg="add del mod">
          <ac:chgData name="julio olaf gonzalez guzman" userId="fb64a47ee61ae747" providerId="LiveId" clId="{7A0276C0-D95F-4872-B695-B9442BBDF0F1}" dt="2025-05-05T22:03:18.230" v="7083" actId="478"/>
          <ac:spMkLst>
            <pc:docMk/>
            <pc:sldMk cId="287025337" sldId="6781"/>
            <ac:spMk id="38" creationId="{B0D6C1B7-89A4-0197-E1F4-102D1E145426}"/>
          </ac:spMkLst>
        </pc:spChg>
        <pc:spChg chg="add del mod">
          <ac:chgData name="julio olaf gonzalez guzman" userId="fb64a47ee61ae747" providerId="LiveId" clId="{7A0276C0-D95F-4872-B695-B9442BBDF0F1}" dt="2025-05-05T22:03:18.230" v="7083" actId="478"/>
          <ac:spMkLst>
            <pc:docMk/>
            <pc:sldMk cId="287025337" sldId="6781"/>
            <ac:spMk id="39" creationId="{0D9E2FC0-F55C-F769-D671-6FFDAEF68C22}"/>
          </ac:spMkLst>
        </pc:spChg>
        <pc:spChg chg="add del mod">
          <ac:chgData name="julio olaf gonzalez guzman" userId="fb64a47ee61ae747" providerId="LiveId" clId="{7A0276C0-D95F-4872-B695-B9442BBDF0F1}" dt="2025-05-05T21:58:02.172" v="6893" actId="478"/>
          <ac:spMkLst>
            <pc:docMk/>
            <pc:sldMk cId="287025337" sldId="6781"/>
            <ac:spMk id="40" creationId="{8AA8A178-4145-7A75-6CB2-0818AE15C0EF}"/>
          </ac:spMkLst>
        </pc:spChg>
        <pc:spChg chg="add mod">
          <ac:chgData name="julio olaf gonzalez guzman" userId="fb64a47ee61ae747" providerId="LiveId" clId="{7A0276C0-D95F-4872-B695-B9442BBDF0F1}" dt="2025-05-05T22:05:18.555" v="7124" actId="571"/>
          <ac:spMkLst>
            <pc:docMk/>
            <pc:sldMk cId="287025337" sldId="6781"/>
            <ac:spMk id="49" creationId="{B6B65B58-A2E2-1F44-CA2D-677434CC044D}"/>
          </ac:spMkLst>
        </pc:spChg>
        <pc:spChg chg="add del mod">
          <ac:chgData name="julio olaf gonzalez guzman" userId="fb64a47ee61ae747" providerId="LiveId" clId="{7A0276C0-D95F-4872-B695-B9442BBDF0F1}" dt="2025-05-05T22:18:12.234" v="7245" actId="478"/>
          <ac:spMkLst>
            <pc:docMk/>
            <pc:sldMk cId="287025337" sldId="6781"/>
            <ac:spMk id="50" creationId="{10299A88-7266-FE7C-C954-DAE99D9172E6}"/>
          </ac:spMkLst>
        </pc:spChg>
        <pc:spChg chg="add del mod">
          <ac:chgData name="julio olaf gonzalez guzman" userId="fb64a47ee61ae747" providerId="LiveId" clId="{7A0276C0-D95F-4872-B695-B9442BBDF0F1}" dt="2025-05-05T22:18:12.234" v="7245" actId="478"/>
          <ac:spMkLst>
            <pc:docMk/>
            <pc:sldMk cId="287025337" sldId="6781"/>
            <ac:spMk id="51" creationId="{282AA665-6990-E265-16BC-50805F0585D3}"/>
          </ac:spMkLst>
        </pc:spChg>
        <pc:spChg chg="add del mod">
          <ac:chgData name="julio olaf gonzalez guzman" userId="fb64a47ee61ae747" providerId="LiveId" clId="{7A0276C0-D95F-4872-B695-B9442BBDF0F1}" dt="2025-05-05T22:18:12.234" v="7245" actId="478"/>
          <ac:spMkLst>
            <pc:docMk/>
            <pc:sldMk cId="287025337" sldId="6781"/>
            <ac:spMk id="52" creationId="{4217BCBE-CBA4-28FE-1CFA-18A8058D41AC}"/>
          </ac:spMkLst>
        </pc:spChg>
        <pc:spChg chg="add del mod">
          <ac:chgData name="julio olaf gonzalez guzman" userId="fb64a47ee61ae747" providerId="LiveId" clId="{7A0276C0-D95F-4872-B695-B9442BBDF0F1}" dt="2025-05-05T22:18:12.234" v="7245" actId="478"/>
          <ac:spMkLst>
            <pc:docMk/>
            <pc:sldMk cId="287025337" sldId="6781"/>
            <ac:spMk id="55" creationId="{4650E817-8481-D559-4C49-31066929225D}"/>
          </ac:spMkLst>
        </pc:spChg>
        <pc:spChg chg="add del mod">
          <ac:chgData name="julio olaf gonzalez guzman" userId="fb64a47ee61ae747" providerId="LiveId" clId="{7A0276C0-D95F-4872-B695-B9442BBDF0F1}" dt="2025-05-05T22:18:12.234" v="7245" actId="478"/>
          <ac:spMkLst>
            <pc:docMk/>
            <pc:sldMk cId="287025337" sldId="6781"/>
            <ac:spMk id="56" creationId="{F79238C6-039A-6E6C-769B-DCD3BD8479A3}"/>
          </ac:spMkLst>
        </pc:spChg>
        <pc:spChg chg="add del mod">
          <ac:chgData name="julio olaf gonzalez guzman" userId="fb64a47ee61ae747" providerId="LiveId" clId="{7A0276C0-D95F-4872-B695-B9442BBDF0F1}" dt="2025-05-05T22:18:12.234" v="7245" actId="478"/>
          <ac:spMkLst>
            <pc:docMk/>
            <pc:sldMk cId="287025337" sldId="6781"/>
            <ac:spMk id="57" creationId="{8DF0FF85-E3BF-B2FD-B1C3-DE64F0247E86}"/>
          </ac:spMkLst>
        </pc:spChg>
        <pc:spChg chg="add mod">
          <ac:chgData name="julio olaf gonzalez guzman" userId="fb64a47ee61ae747" providerId="LiveId" clId="{7A0276C0-D95F-4872-B695-B9442BBDF0F1}" dt="2025-05-05T22:18:08.877" v="7244" actId="571"/>
          <ac:spMkLst>
            <pc:docMk/>
            <pc:sldMk cId="287025337" sldId="6781"/>
            <ac:spMk id="58" creationId="{A584616D-1372-2D5F-ECA0-F4E8DA06973D}"/>
          </ac:spMkLst>
        </pc:spChg>
        <pc:spChg chg="add mod">
          <ac:chgData name="julio olaf gonzalez guzman" userId="fb64a47ee61ae747" providerId="LiveId" clId="{7A0276C0-D95F-4872-B695-B9442BBDF0F1}" dt="2025-05-06T18:34:52.860" v="10132" actId="403"/>
          <ac:spMkLst>
            <pc:docMk/>
            <pc:sldMk cId="287025337" sldId="6781"/>
            <ac:spMk id="64" creationId="{911C3101-0AAC-91C7-60F9-95DDEC152853}"/>
          </ac:spMkLst>
        </pc:spChg>
        <pc:spChg chg="add mod">
          <ac:chgData name="julio olaf gonzalez guzman" userId="fb64a47ee61ae747" providerId="LiveId" clId="{7A0276C0-D95F-4872-B695-B9442BBDF0F1}" dt="2025-05-06T18:34:52.860" v="10132" actId="403"/>
          <ac:spMkLst>
            <pc:docMk/>
            <pc:sldMk cId="287025337" sldId="6781"/>
            <ac:spMk id="69" creationId="{FC81A073-7ECE-D3D7-8F81-963E1246739A}"/>
          </ac:spMkLst>
        </pc:spChg>
        <pc:spChg chg="add del mod">
          <ac:chgData name="julio olaf gonzalez guzman" userId="fb64a47ee61ae747" providerId="LiveId" clId="{7A0276C0-D95F-4872-B695-B9442BBDF0F1}" dt="2025-05-05T22:25:07.964" v="7399" actId="478"/>
          <ac:spMkLst>
            <pc:docMk/>
            <pc:sldMk cId="287025337" sldId="6781"/>
            <ac:spMk id="77" creationId="{7730E5E7-0EB2-E585-5BDB-EB4045F16237}"/>
          </ac:spMkLst>
        </pc:spChg>
        <pc:spChg chg="add mod">
          <ac:chgData name="julio olaf gonzalez guzman" userId="fb64a47ee61ae747" providerId="LiveId" clId="{7A0276C0-D95F-4872-B695-B9442BBDF0F1}" dt="2025-05-05T22:26:19.498" v="7419" actId="14100"/>
          <ac:spMkLst>
            <pc:docMk/>
            <pc:sldMk cId="287025337" sldId="6781"/>
            <ac:spMk id="82" creationId="{C25D51FE-A305-9C79-6319-EF4FE85D364C}"/>
          </ac:spMkLst>
        </pc:spChg>
        <pc:spChg chg="add mod">
          <ac:chgData name="julio olaf gonzalez guzman" userId="fb64a47ee61ae747" providerId="LiveId" clId="{7A0276C0-D95F-4872-B695-B9442BBDF0F1}" dt="2025-05-05T22:26:17.551" v="7415" actId="1076"/>
          <ac:spMkLst>
            <pc:docMk/>
            <pc:sldMk cId="287025337" sldId="6781"/>
            <ac:spMk id="83" creationId="{65E07325-5B0A-1E7F-CAE1-D65D82321C9E}"/>
          </ac:spMkLst>
        </pc:spChg>
        <pc:picChg chg="del">
          <ac:chgData name="julio olaf gonzalez guzman" userId="fb64a47ee61ae747" providerId="LiveId" clId="{7A0276C0-D95F-4872-B695-B9442BBDF0F1}" dt="2025-05-05T21:44:54.726" v="6645" actId="478"/>
          <ac:picMkLst>
            <pc:docMk/>
            <pc:sldMk cId="287025337" sldId="6781"/>
            <ac:picMk id="9" creationId="{63044B71-EC34-6B42-7F21-2A94F732B9E1}"/>
          </ac:picMkLst>
        </pc:picChg>
        <pc:picChg chg="add del mod">
          <ac:chgData name="julio olaf gonzalez guzman" userId="fb64a47ee61ae747" providerId="LiveId" clId="{7A0276C0-D95F-4872-B695-B9442BBDF0F1}" dt="2025-05-05T22:00:35.720" v="7003" actId="478"/>
          <ac:picMkLst>
            <pc:docMk/>
            <pc:sldMk cId="287025337" sldId="6781"/>
            <ac:picMk id="13" creationId="{003C56E9-464B-0632-3D5C-79CE6EC5903A}"/>
          </ac:picMkLst>
        </pc:picChg>
        <pc:picChg chg="add del mod">
          <ac:chgData name="julio olaf gonzalez guzman" userId="fb64a47ee61ae747" providerId="LiveId" clId="{7A0276C0-D95F-4872-B695-B9442BBDF0F1}" dt="2025-05-05T22:00:23.357" v="6999" actId="478"/>
          <ac:picMkLst>
            <pc:docMk/>
            <pc:sldMk cId="287025337" sldId="6781"/>
            <ac:picMk id="15" creationId="{8BF4F918-B9A5-E823-492A-CF32B4963CA2}"/>
          </ac:picMkLst>
        </pc:picChg>
        <pc:picChg chg="add del mod">
          <ac:chgData name="julio olaf gonzalez guzman" userId="fb64a47ee61ae747" providerId="LiveId" clId="{7A0276C0-D95F-4872-B695-B9442BBDF0F1}" dt="2025-05-05T22:00:25.285" v="7000" actId="478"/>
          <ac:picMkLst>
            <pc:docMk/>
            <pc:sldMk cId="287025337" sldId="6781"/>
            <ac:picMk id="17" creationId="{12A108BF-D243-7CE6-15A2-C387DBBF95AD}"/>
          </ac:picMkLst>
        </pc:picChg>
        <pc:picChg chg="add mod">
          <ac:chgData name="julio olaf gonzalez guzman" userId="fb64a47ee61ae747" providerId="LiveId" clId="{7A0276C0-D95F-4872-B695-B9442BBDF0F1}" dt="2025-05-05T21:50:32.149" v="6747" actId="571"/>
          <ac:picMkLst>
            <pc:docMk/>
            <pc:sldMk cId="287025337" sldId="6781"/>
            <ac:picMk id="22" creationId="{94796485-FF18-0F11-F9A4-56528A320099}"/>
          </ac:picMkLst>
        </pc:picChg>
        <pc:picChg chg="add mod">
          <ac:chgData name="julio olaf gonzalez guzman" userId="fb64a47ee61ae747" providerId="LiveId" clId="{7A0276C0-D95F-4872-B695-B9442BBDF0F1}" dt="2025-05-05T22:26:07.297" v="7411" actId="1076"/>
          <ac:picMkLst>
            <pc:docMk/>
            <pc:sldMk cId="287025337" sldId="6781"/>
            <ac:picMk id="42" creationId="{72D5F109-A4C0-4285-F3C7-907F55F04864}"/>
          </ac:picMkLst>
        </pc:picChg>
        <pc:picChg chg="del">
          <ac:chgData name="julio olaf gonzalez guzman" userId="fb64a47ee61ae747" providerId="LiveId" clId="{7A0276C0-D95F-4872-B695-B9442BBDF0F1}" dt="2025-05-05T21:45:36.613" v="6650" actId="478"/>
          <ac:picMkLst>
            <pc:docMk/>
            <pc:sldMk cId="287025337" sldId="6781"/>
            <ac:picMk id="43" creationId="{8C15D4E2-1E42-BA9B-ACB2-DFEACFB2D991}"/>
          </ac:picMkLst>
        </pc:picChg>
        <pc:picChg chg="add del mod">
          <ac:chgData name="julio olaf gonzalez guzman" userId="fb64a47ee61ae747" providerId="LiveId" clId="{7A0276C0-D95F-4872-B695-B9442BBDF0F1}" dt="2025-05-05T22:04:35.891" v="7117" actId="478"/>
          <ac:picMkLst>
            <pc:docMk/>
            <pc:sldMk cId="287025337" sldId="6781"/>
            <ac:picMk id="46" creationId="{703FF60B-15A8-6AB4-4D20-0EE0C3DD80C1}"/>
          </ac:picMkLst>
        </pc:picChg>
        <pc:picChg chg="add mod">
          <ac:chgData name="julio olaf gonzalez guzman" userId="fb64a47ee61ae747" providerId="LiveId" clId="{7A0276C0-D95F-4872-B695-B9442BBDF0F1}" dt="2025-05-05T22:21:34.896" v="7358" actId="1076"/>
          <ac:picMkLst>
            <pc:docMk/>
            <pc:sldMk cId="287025337" sldId="6781"/>
            <ac:picMk id="48" creationId="{AE9ACA1C-97A8-DD47-5828-8D6B685A7835}"/>
          </ac:picMkLst>
        </pc:picChg>
        <pc:picChg chg="add mod">
          <ac:chgData name="julio olaf gonzalez guzman" userId="fb64a47ee61ae747" providerId="LiveId" clId="{7A0276C0-D95F-4872-B695-B9442BBDF0F1}" dt="2025-05-05T22:21:36.657" v="7359" actId="1076"/>
          <ac:picMkLst>
            <pc:docMk/>
            <pc:sldMk cId="287025337" sldId="6781"/>
            <ac:picMk id="54" creationId="{0051DCDA-EFEF-8698-B9A0-ACCD93CF36BB}"/>
          </ac:picMkLst>
        </pc:picChg>
        <pc:picChg chg="add mod">
          <ac:chgData name="julio olaf gonzalez guzman" userId="fb64a47ee61ae747" providerId="LiveId" clId="{7A0276C0-D95F-4872-B695-B9442BBDF0F1}" dt="2025-05-05T22:24:53.430" v="7396" actId="1076"/>
          <ac:picMkLst>
            <pc:docMk/>
            <pc:sldMk cId="287025337" sldId="6781"/>
            <ac:picMk id="60" creationId="{C0F7E4A3-6BCF-20C5-4A70-978C8D97C621}"/>
          </ac:picMkLst>
        </pc:picChg>
        <pc:picChg chg="add mod">
          <ac:chgData name="julio olaf gonzalez guzman" userId="fb64a47ee61ae747" providerId="LiveId" clId="{7A0276C0-D95F-4872-B695-B9442BBDF0F1}" dt="2025-05-05T22:25:39.695" v="7401"/>
          <ac:picMkLst>
            <pc:docMk/>
            <pc:sldMk cId="287025337" sldId="6781"/>
            <ac:picMk id="80" creationId="{E79B95B4-D61F-C93C-6F30-F69D33B7C48D}"/>
          </ac:picMkLst>
        </pc:picChg>
        <pc:cxnChg chg="add del mod">
          <ac:chgData name="julio olaf gonzalez guzman" userId="fb64a47ee61ae747" providerId="LiveId" clId="{7A0276C0-D95F-4872-B695-B9442BBDF0F1}" dt="2025-05-05T21:48:57.123" v="6723" actId="478"/>
          <ac:cxnSpMkLst>
            <pc:docMk/>
            <pc:sldMk cId="287025337" sldId="6781"/>
            <ac:cxnSpMk id="18" creationId="{CA76E11F-1D4D-3649-51B2-DE518BA9C102}"/>
          </ac:cxnSpMkLst>
        </pc:cxnChg>
        <pc:cxnChg chg="add mod">
          <ac:chgData name="julio olaf gonzalez guzman" userId="fb64a47ee61ae747" providerId="LiveId" clId="{7A0276C0-D95F-4872-B695-B9442BBDF0F1}" dt="2025-05-06T18:34:23.076" v="10124" actId="1582"/>
          <ac:cxnSpMkLst>
            <pc:docMk/>
            <pc:sldMk cId="287025337" sldId="6781"/>
            <ac:cxnSpMk id="24" creationId="{A0E5F5B7-2177-B4E3-CC97-68D2EF1D7F9D}"/>
          </ac:cxnSpMkLst>
        </pc:cxnChg>
        <pc:cxnChg chg="add mod">
          <ac:chgData name="julio olaf gonzalez guzman" userId="fb64a47ee61ae747" providerId="LiveId" clId="{7A0276C0-D95F-4872-B695-B9442BBDF0F1}" dt="2025-05-06T18:34:23.076" v="10124" actId="1582"/>
          <ac:cxnSpMkLst>
            <pc:docMk/>
            <pc:sldMk cId="287025337" sldId="6781"/>
            <ac:cxnSpMk id="61" creationId="{1F25558F-BEED-DC9C-6C5F-2F7DA98B6372}"/>
          </ac:cxnSpMkLst>
        </pc:cxnChg>
        <pc:cxnChg chg="add mod">
          <ac:chgData name="julio olaf gonzalez guzman" userId="fb64a47ee61ae747" providerId="LiveId" clId="{7A0276C0-D95F-4872-B695-B9442BBDF0F1}" dt="2025-05-06T18:34:12.998" v="10122" actId="1582"/>
          <ac:cxnSpMkLst>
            <pc:docMk/>
            <pc:sldMk cId="287025337" sldId="6781"/>
            <ac:cxnSpMk id="67" creationId="{00F40C13-D6EB-B1A1-ECFB-7F53DEA86203}"/>
          </ac:cxnSpMkLst>
        </pc:cxnChg>
        <pc:cxnChg chg="add del mod">
          <ac:chgData name="julio olaf gonzalez guzman" userId="fb64a47ee61ae747" providerId="LiveId" clId="{7A0276C0-D95F-4872-B695-B9442BBDF0F1}" dt="2025-05-05T22:25:11.157" v="7400" actId="478"/>
          <ac:cxnSpMkLst>
            <pc:docMk/>
            <pc:sldMk cId="287025337" sldId="6781"/>
            <ac:cxnSpMk id="74" creationId="{56825FAC-736D-08A4-C4F5-DD2CD904687B}"/>
          </ac:cxnSpMkLst>
        </pc:cxnChg>
      </pc:sldChg>
      <pc:sldChg chg="delSp modSp add mod">
        <pc:chgData name="julio olaf gonzalez guzman" userId="fb64a47ee61ae747" providerId="LiveId" clId="{7A0276C0-D95F-4872-B695-B9442BBDF0F1}" dt="2025-05-05T22:08:51.287" v="7139" actId="1076"/>
        <pc:sldMkLst>
          <pc:docMk/>
          <pc:sldMk cId="2913074216" sldId="6782"/>
        </pc:sldMkLst>
        <pc:spChg chg="mod">
          <ac:chgData name="julio olaf gonzalez guzman" userId="fb64a47ee61ae747" providerId="LiveId" clId="{7A0276C0-D95F-4872-B695-B9442BBDF0F1}" dt="2025-05-05T21:59:00.555" v="6996" actId="20577"/>
          <ac:spMkLst>
            <pc:docMk/>
            <pc:sldMk cId="2913074216" sldId="6782"/>
            <ac:spMk id="19" creationId="{CD0DD14B-C01F-FFE8-6595-0E8CB0B20B54}"/>
          </ac:spMkLst>
        </pc:spChg>
        <pc:spChg chg="mod">
          <ac:chgData name="julio olaf gonzalez guzman" userId="fb64a47ee61ae747" providerId="LiveId" clId="{7A0276C0-D95F-4872-B695-B9442BBDF0F1}" dt="2025-05-05T22:01:56.695" v="7018" actId="1076"/>
          <ac:spMkLst>
            <pc:docMk/>
            <pc:sldMk cId="2913074216" sldId="6782"/>
            <ac:spMk id="26" creationId="{21BD5DFE-A5F2-6189-3B43-44B6B8FFDE4F}"/>
          </ac:spMkLst>
        </pc:spChg>
        <pc:spChg chg="mod">
          <ac:chgData name="julio olaf gonzalez guzman" userId="fb64a47ee61ae747" providerId="LiveId" clId="{7A0276C0-D95F-4872-B695-B9442BBDF0F1}" dt="2025-05-05T22:08:51.287" v="7139" actId="1076"/>
          <ac:spMkLst>
            <pc:docMk/>
            <pc:sldMk cId="2913074216" sldId="6782"/>
            <ac:spMk id="27" creationId="{234ED376-7D86-7E22-22FD-A567AAA60C5D}"/>
          </ac:spMkLst>
        </pc:spChg>
        <pc:spChg chg="mod">
          <ac:chgData name="julio olaf gonzalez guzman" userId="fb64a47ee61ae747" providerId="LiveId" clId="{7A0276C0-D95F-4872-B695-B9442BBDF0F1}" dt="2025-05-05T22:08:51.287" v="7139" actId="1076"/>
          <ac:spMkLst>
            <pc:docMk/>
            <pc:sldMk cId="2913074216" sldId="6782"/>
            <ac:spMk id="28" creationId="{E2E4A1B4-C0B6-3A6B-9C88-DEE53C937522}"/>
          </ac:spMkLst>
        </pc:spChg>
        <pc:spChg chg="mod">
          <ac:chgData name="julio olaf gonzalez guzman" userId="fb64a47ee61ae747" providerId="LiveId" clId="{7A0276C0-D95F-4872-B695-B9442BBDF0F1}" dt="2025-05-05T22:08:51.287" v="7139" actId="1076"/>
          <ac:spMkLst>
            <pc:docMk/>
            <pc:sldMk cId="2913074216" sldId="6782"/>
            <ac:spMk id="29" creationId="{F40D61BA-E3C7-78F0-5973-93CD818376F6}"/>
          </ac:spMkLst>
        </pc:spChg>
        <pc:spChg chg="del">
          <ac:chgData name="julio olaf gonzalez guzman" userId="fb64a47ee61ae747" providerId="LiveId" clId="{7A0276C0-D95F-4872-B695-B9442BBDF0F1}" dt="2025-05-05T21:58:26.954" v="6895" actId="478"/>
          <ac:spMkLst>
            <pc:docMk/>
            <pc:sldMk cId="2913074216" sldId="6782"/>
            <ac:spMk id="31" creationId="{43524F41-E61B-9208-3DCC-0446DD47BB1F}"/>
          </ac:spMkLst>
        </pc:spChg>
        <pc:spChg chg="del">
          <ac:chgData name="julio olaf gonzalez guzman" userId="fb64a47ee61ae747" providerId="LiveId" clId="{7A0276C0-D95F-4872-B695-B9442BBDF0F1}" dt="2025-05-05T21:58:26.954" v="6895" actId="478"/>
          <ac:spMkLst>
            <pc:docMk/>
            <pc:sldMk cId="2913074216" sldId="6782"/>
            <ac:spMk id="32" creationId="{4BC61EC8-9F1A-053B-B83B-BE47C80DCE4E}"/>
          </ac:spMkLst>
        </pc:spChg>
        <pc:spChg chg="del">
          <ac:chgData name="julio olaf gonzalez guzman" userId="fb64a47ee61ae747" providerId="LiveId" clId="{7A0276C0-D95F-4872-B695-B9442BBDF0F1}" dt="2025-05-05T21:58:26.954" v="6895" actId="478"/>
          <ac:spMkLst>
            <pc:docMk/>
            <pc:sldMk cId="2913074216" sldId="6782"/>
            <ac:spMk id="33" creationId="{CA5CFA98-6544-198F-1ACD-C3B17C423E19}"/>
          </ac:spMkLst>
        </pc:spChg>
        <pc:spChg chg="del">
          <ac:chgData name="julio olaf gonzalez guzman" userId="fb64a47ee61ae747" providerId="LiveId" clId="{7A0276C0-D95F-4872-B695-B9442BBDF0F1}" dt="2025-05-05T21:58:26.954" v="6895" actId="478"/>
          <ac:spMkLst>
            <pc:docMk/>
            <pc:sldMk cId="2913074216" sldId="6782"/>
            <ac:spMk id="34" creationId="{5A477DF7-74C0-79A9-E580-DFE8916264C1}"/>
          </ac:spMkLst>
        </pc:spChg>
        <pc:spChg chg="mod">
          <ac:chgData name="julio olaf gonzalez guzman" userId="fb64a47ee61ae747" providerId="LiveId" clId="{7A0276C0-D95F-4872-B695-B9442BBDF0F1}" dt="2025-05-05T22:08:51.287" v="7139" actId="1076"/>
          <ac:spMkLst>
            <pc:docMk/>
            <pc:sldMk cId="2913074216" sldId="6782"/>
            <ac:spMk id="35" creationId="{ECA86D9E-5BAC-6CBB-B272-929569516105}"/>
          </ac:spMkLst>
        </pc:spChg>
        <pc:spChg chg="mod">
          <ac:chgData name="julio olaf gonzalez guzman" userId="fb64a47ee61ae747" providerId="LiveId" clId="{7A0276C0-D95F-4872-B695-B9442BBDF0F1}" dt="2025-05-05T22:08:51.287" v="7139" actId="1076"/>
          <ac:spMkLst>
            <pc:docMk/>
            <pc:sldMk cId="2913074216" sldId="6782"/>
            <ac:spMk id="38" creationId="{E303B15A-7443-7A91-C91E-F5A043AFF9FA}"/>
          </ac:spMkLst>
        </pc:spChg>
        <pc:spChg chg="mod">
          <ac:chgData name="julio olaf gonzalez guzman" userId="fb64a47ee61ae747" providerId="LiveId" clId="{7A0276C0-D95F-4872-B695-B9442BBDF0F1}" dt="2025-05-05T22:08:51.287" v="7139" actId="1076"/>
          <ac:spMkLst>
            <pc:docMk/>
            <pc:sldMk cId="2913074216" sldId="6782"/>
            <ac:spMk id="39" creationId="{C1B58E18-00EC-156B-DDB0-ECE132B63635}"/>
          </ac:spMkLst>
        </pc:spChg>
      </pc:sldChg>
      <pc:sldChg chg="addSp delSp modSp add mod">
        <pc:chgData name="julio olaf gonzalez guzman" userId="fb64a47ee61ae747" providerId="LiveId" clId="{7A0276C0-D95F-4872-B695-B9442BBDF0F1}" dt="2025-05-06T18:35:55.204" v="10143" actId="14100"/>
        <pc:sldMkLst>
          <pc:docMk/>
          <pc:sldMk cId="2372908686" sldId="6783"/>
        </pc:sldMkLst>
        <pc:spChg chg="add mod">
          <ac:chgData name="julio olaf gonzalez guzman" userId="fb64a47ee61ae747" providerId="LiveId" clId="{7A0276C0-D95F-4872-B695-B9442BBDF0F1}" dt="2025-05-05T22:08:12.160" v="7133" actId="1076"/>
          <ac:spMkLst>
            <pc:docMk/>
            <pc:sldMk cId="2372908686" sldId="6783"/>
            <ac:spMk id="4" creationId="{2D0C4B48-CA51-77A8-C9E9-A3018FEB3AA2}"/>
          </ac:spMkLst>
        </pc:spChg>
        <pc:spChg chg="del">
          <ac:chgData name="julio olaf gonzalez guzman" userId="fb64a47ee61ae747" providerId="LiveId" clId="{7A0276C0-D95F-4872-B695-B9442BBDF0F1}" dt="2025-05-05T22:08:06.491" v="7131" actId="478"/>
          <ac:spMkLst>
            <pc:docMk/>
            <pc:sldMk cId="2372908686" sldId="6783"/>
            <ac:spMk id="5" creationId="{6A0B51D1-4DB3-2C4A-294B-847858E09EE4}"/>
          </ac:spMkLst>
        </pc:spChg>
        <pc:spChg chg="del">
          <ac:chgData name="julio olaf gonzalez guzman" userId="fb64a47ee61ae747" providerId="LiveId" clId="{7A0276C0-D95F-4872-B695-B9442BBDF0F1}" dt="2025-05-05T22:08:06.491" v="7131" actId="478"/>
          <ac:spMkLst>
            <pc:docMk/>
            <pc:sldMk cId="2372908686" sldId="6783"/>
            <ac:spMk id="6" creationId="{96D31CC5-BB8B-860C-FFFC-BB255E843CFA}"/>
          </ac:spMkLst>
        </pc:spChg>
        <pc:spChg chg="del">
          <ac:chgData name="julio olaf gonzalez guzman" userId="fb64a47ee61ae747" providerId="LiveId" clId="{7A0276C0-D95F-4872-B695-B9442BBDF0F1}" dt="2025-05-05T22:08:06.491" v="7131" actId="478"/>
          <ac:spMkLst>
            <pc:docMk/>
            <pc:sldMk cId="2372908686" sldId="6783"/>
            <ac:spMk id="7" creationId="{3EB319EF-FAA0-4A75-5697-291C67B2FE9E}"/>
          </ac:spMkLst>
        </pc:spChg>
        <pc:spChg chg="del">
          <ac:chgData name="julio olaf gonzalez guzman" userId="fb64a47ee61ae747" providerId="LiveId" clId="{7A0276C0-D95F-4872-B695-B9442BBDF0F1}" dt="2025-05-05T22:08:06.491" v="7131" actId="478"/>
          <ac:spMkLst>
            <pc:docMk/>
            <pc:sldMk cId="2372908686" sldId="6783"/>
            <ac:spMk id="8" creationId="{57E78708-332B-AB72-B08B-364E09AF6C67}"/>
          </ac:spMkLst>
        </pc:spChg>
        <pc:spChg chg="add mod">
          <ac:chgData name="julio olaf gonzalez guzman" userId="fb64a47ee61ae747" providerId="LiveId" clId="{7A0276C0-D95F-4872-B695-B9442BBDF0F1}" dt="2025-05-05T22:08:12.160" v="7133" actId="1076"/>
          <ac:spMkLst>
            <pc:docMk/>
            <pc:sldMk cId="2372908686" sldId="6783"/>
            <ac:spMk id="9" creationId="{0C596A5D-EAAB-D8B2-DD5D-64D93E75B4A3}"/>
          </ac:spMkLst>
        </pc:spChg>
        <pc:spChg chg="del">
          <ac:chgData name="julio olaf gonzalez guzman" userId="fb64a47ee61ae747" providerId="LiveId" clId="{7A0276C0-D95F-4872-B695-B9442BBDF0F1}" dt="2025-05-05T22:08:06.491" v="7131" actId="478"/>
          <ac:spMkLst>
            <pc:docMk/>
            <pc:sldMk cId="2372908686" sldId="6783"/>
            <ac:spMk id="10" creationId="{2ECF8BC8-9AA3-93B8-FCDC-D2A07B9837CB}"/>
          </ac:spMkLst>
        </pc:spChg>
        <pc:spChg chg="del">
          <ac:chgData name="julio olaf gonzalez guzman" userId="fb64a47ee61ae747" providerId="LiveId" clId="{7A0276C0-D95F-4872-B695-B9442BBDF0F1}" dt="2025-05-05T22:08:06.491" v="7131" actId="478"/>
          <ac:spMkLst>
            <pc:docMk/>
            <pc:sldMk cId="2372908686" sldId="6783"/>
            <ac:spMk id="11" creationId="{C11A1681-5A68-D010-0BA7-A82A14161E70}"/>
          </ac:spMkLst>
        </pc:spChg>
        <pc:spChg chg="del">
          <ac:chgData name="julio olaf gonzalez guzman" userId="fb64a47ee61ae747" providerId="LiveId" clId="{7A0276C0-D95F-4872-B695-B9442BBDF0F1}" dt="2025-05-05T22:08:06.491" v="7131" actId="478"/>
          <ac:spMkLst>
            <pc:docMk/>
            <pc:sldMk cId="2372908686" sldId="6783"/>
            <ac:spMk id="12" creationId="{C29592AC-5EA8-1102-7DB7-473BC1EABDB2}"/>
          </ac:spMkLst>
        </pc:spChg>
        <pc:spChg chg="add mod">
          <ac:chgData name="julio olaf gonzalez guzman" userId="fb64a47ee61ae747" providerId="LiveId" clId="{7A0276C0-D95F-4872-B695-B9442BBDF0F1}" dt="2025-05-05T22:08:12.160" v="7133" actId="1076"/>
          <ac:spMkLst>
            <pc:docMk/>
            <pc:sldMk cId="2372908686" sldId="6783"/>
            <ac:spMk id="14" creationId="{45F610CC-193D-C3C6-94C3-D5B0AFEDAA41}"/>
          </ac:spMkLst>
        </pc:spChg>
        <pc:spChg chg="add mod">
          <ac:chgData name="julio olaf gonzalez guzman" userId="fb64a47ee61ae747" providerId="LiveId" clId="{7A0276C0-D95F-4872-B695-B9442BBDF0F1}" dt="2025-05-05T22:08:19.122" v="7136" actId="20577"/>
          <ac:spMkLst>
            <pc:docMk/>
            <pc:sldMk cId="2372908686" sldId="6783"/>
            <ac:spMk id="16" creationId="{4D1DE683-34AF-9B7E-CA37-D62E43CCF14C}"/>
          </ac:spMkLst>
        </pc:spChg>
        <pc:spChg chg="mod ord">
          <ac:chgData name="julio olaf gonzalez guzman" userId="fb64a47ee61ae747" providerId="LiveId" clId="{7A0276C0-D95F-4872-B695-B9442BBDF0F1}" dt="2025-05-05T22:13:52.657" v="7214" actId="14100"/>
          <ac:spMkLst>
            <pc:docMk/>
            <pc:sldMk cId="2372908686" sldId="6783"/>
            <ac:spMk id="20" creationId="{633C4FE8-C069-6FAB-66B9-7DFF749F5A0B}"/>
          </ac:spMkLst>
        </pc:spChg>
        <pc:spChg chg="add mod">
          <ac:chgData name="julio olaf gonzalez guzman" userId="fb64a47ee61ae747" providerId="LiveId" clId="{7A0276C0-D95F-4872-B695-B9442BBDF0F1}" dt="2025-05-05T22:08:12.160" v="7133" actId="1076"/>
          <ac:spMkLst>
            <pc:docMk/>
            <pc:sldMk cId="2372908686" sldId="6783"/>
            <ac:spMk id="21" creationId="{94FBB113-8577-DB1D-A29D-98E97AAE6974}"/>
          </ac:spMkLst>
        </pc:spChg>
        <pc:spChg chg="add mod">
          <ac:chgData name="julio olaf gonzalez guzman" userId="fb64a47ee61ae747" providerId="LiveId" clId="{7A0276C0-D95F-4872-B695-B9442BBDF0F1}" dt="2025-05-05T22:08:12.160" v="7133" actId="1076"/>
          <ac:spMkLst>
            <pc:docMk/>
            <pc:sldMk cId="2372908686" sldId="6783"/>
            <ac:spMk id="22" creationId="{EC390467-F07E-13DB-01BD-4E2DDDF62829}"/>
          </ac:spMkLst>
        </pc:spChg>
        <pc:spChg chg="del">
          <ac:chgData name="julio olaf gonzalez guzman" userId="fb64a47ee61ae747" providerId="LiveId" clId="{7A0276C0-D95F-4872-B695-B9442BBDF0F1}" dt="2025-05-05T22:13:37.425" v="7208" actId="478"/>
          <ac:spMkLst>
            <pc:docMk/>
            <pc:sldMk cId="2372908686" sldId="6783"/>
            <ac:spMk id="23" creationId="{4702640E-D71F-AF52-342E-75B8F0FEA88E}"/>
          </ac:spMkLst>
        </pc:spChg>
        <pc:spChg chg="add mod">
          <ac:chgData name="julio olaf gonzalez guzman" userId="fb64a47ee61ae747" providerId="LiveId" clId="{7A0276C0-D95F-4872-B695-B9442BBDF0F1}" dt="2025-05-05T22:12:16.759" v="7200" actId="20577"/>
          <ac:spMkLst>
            <pc:docMk/>
            <pc:sldMk cId="2372908686" sldId="6783"/>
            <ac:spMk id="25" creationId="{E9EA6234-74A3-CA37-4A07-0FEC03B41F5C}"/>
          </ac:spMkLst>
        </pc:spChg>
        <pc:spChg chg="mod">
          <ac:chgData name="julio olaf gonzalez guzman" userId="fb64a47ee61ae747" providerId="LiveId" clId="{7A0276C0-D95F-4872-B695-B9442BBDF0F1}" dt="2025-05-06T18:35:52.594" v="10142" actId="1076"/>
          <ac:spMkLst>
            <pc:docMk/>
            <pc:sldMk cId="2372908686" sldId="6783"/>
            <ac:spMk id="26" creationId="{6AD8197F-7B90-CF33-66D2-572712A150D7}"/>
          </ac:spMkLst>
        </pc:spChg>
        <pc:spChg chg="mod">
          <ac:chgData name="julio olaf gonzalez guzman" userId="fb64a47ee61ae747" providerId="LiveId" clId="{7A0276C0-D95F-4872-B695-B9442BBDF0F1}" dt="2025-05-05T22:09:20.380" v="7142" actId="1076"/>
          <ac:spMkLst>
            <pc:docMk/>
            <pc:sldMk cId="2372908686" sldId="6783"/>
            <ac:spMk id="27" creationId="{FC6B157E-8320-3F79-858D-68885040C18F}"/>
          </ac:spMkLst>
        </pc:spChg>
        <pc:spChg chg="mod">
          <ac:chgData name="julio olaf gonzalez guzman" userId="fb64a47ee61ae747" providerId="LiveId" clId="{7A0276C0-D95F-4872-B695-B9442BBDF0F1}" dt="2025-05-05T22:09:33.293" v="7159" actId="20577"/>
          <ac:spMkLst>
            <pc:docMk/>
            <pc:sldMk cId="2372908686" sldId="6783"/>
            <ac:spMk id="28" creationId="{BC953BDE-A29A-E123-3334-C09B9C3B41F4}"/>
          </ac:spMkLst>
        </pc:spChg>
        <pc:spChg chg="mod">
          <ac:chgData name="julio olaf gonzalez guzman" userId="fb64a47ee61ae747" providerId="LiveId" clId="{7A0276C0-D95F-4872-B695-B9442BBDF0F1}" dt="2025-05-05T22:09:38.810" v="7161" actId="20577"/>
          <ac:spMkLst>
            <pc:docMk/>
            <pc:sldMk cId="2372908686" sldId="6783"/>
            <ac:spMk id="29" creationId="{551BCF61-EC37-C953-3864-0892B62E505D}"/>
          </ac:spMkLst>
        </pc:spChg>
        <pc:spChg chg="mod">
          <ac:chgData name="julio olaf gonzalez guzman" userId="fb64a47ee61ae747" providerId="LiveId" clId="{7A0276C0-D95F-4872-B695-B9442BBDF0F1}" dt="2025-05-05T22:09:20.380" v="7142" actId="1076"/>
          <ac:spMkLst>
            <pc:docMk/>
            <pc:sldMk cId="2372908686" sldId="6783"/>
            <ac:spMk id="35" creationId="{F4C0E563-5985-DD45-E10C-62C03CC50573}"/>
          </ac:spMkLst>
        </pc:spChg>
        <pc:spChg chg="mod">
          <ac:chgData name="julio olaf gonzalez guzman" userId="fb64a47ee61ae747" providerId="LiveId" clId="{7A0276C0-D95F-4872-B695-B9442BBDF0F1}" dt="2025-05-05T22:09:20.380" v="7142" actId="1076"/>
          <ac:spMkLst>
            <pc:docMk/>
            <pc:sldMk cId="2372908686" sldId="6783"/>
            <ac:spMk id="38" creationId="{6921EC50-9F57-5CC0-AEBE-49179A74730F}"/>
          </ac:spMkLst>
        </pc:spChg>
        <pc:spChg chg="mod">
          <ac:chgData name="julio olaf gonzalez guzman" userId="fb64a47ee61ae747" providerId="LiveId" clId="{7A0276C0-D95F-4872-B695-B9442BBDF0F1}" dt="2025-05-05T22:09:52.108" v="7166" actId="20577"/>
          <ac:spMkLst>
            <pc:docMk/>
            <pc:sldMk cId="2372908686" sldId="6783"/>
            <ac:spMk id="39" creationId="{B5C9CBEF-AE04-E5A7-3343-A9C690690095}"/>
          </ac:spMkLst>
        </pc:spChg>
        <pc:picChg chg="del">
          <ac:chgData name="julio olaf gonzalez guzman" userId="fb64a47ee61ae747" providerId="LiveId" clId="{7A0276C0-D95F-4872-B695-B9442BBDF0F1}" dt="2025-05-05T22:08:06.491" v="7131" actId="478"/>
          <ac:picMkLst>
            <pc:docMk/>
            <pc:sldMk cId="2372908686" sldId="6783"/>
            <ac:picMk id="13" creationId="{650512D3-F520-EBB0-7D39-50A7C9BD06C1}"/>
          </ac:picMkLst>
        </pc:picChg>
        <pc:picChg chg="del">
          <ac:chgData name="julio olaf gonzalez guzman" userId="fb64a47ee61ae747" providerId="LiveId" clId="{7A0276C0-D95F-4872-B695-B9442BBDF0F1}" dt="2025-05-05T22:13:19.300" v="7201" actId="478"/>
          <ac:picMkLst>
            <pc:docMk/>
            <pc:sldMk cId="2372908686" sldId="6783"/>
            <ac:picMk id="15" creationId="{BD2B6120-B4DE-A31A-5328-BDBD79CCB7C6}"/>
          </ac:picMkLst>
        </pc:picChg>
        <pc:picChg chg="del">
          <ac:chgData name="julio olaf gonzalez guzman" userId="fb64a47ee61ae747" providerId="LiveId" clId="{7A0276C0-D95F-4872-B695-B9442BBDF0F1}" dt="2025-05-05T22:13:34.042" v="7206" actId="478"/>
          <ac:picMkLst>
            <pc:docMk/>
            <pc:sldMk cId="2372908686" sldId="6783"/>
            <ac:picMk id="17" creationId="{02149607-92FE-D170-EB43-02EEB5973263}"/>
          </ac:picMkLst>
        </pc:picChg>
        <pc:picChg chg="add mod">
          <ac:chgData name="julio olaf gonzalez guzman" userId="fb64a47ee61ae747" providerId="LiveId" clId="{7A0276C0-D95F-4872-B695-B9442BBDF0F1}" dt="2025-05-05T22:08:12.160" v="7133" actId="1076"/>
          <ac:picMkLst>
            <pc:docMk/>
            <pc:sldMk cId="2372908686" sldId="6783"/>
            <ac:picMk id="18" creationId="{95BA80AF-3A61-F617-CC9C-B2AD937809A7}"/>
          </ac:picMkLst>
        </pc:picChg>
        <pc:picChg chg="add mod">
          <ac:chgData name="julio olaf gonzalez guzman" userId="fb64a47ee61ae747" providerId="LiveId" clId="{7A0276C0-D95F-4872-B695-B9442BBDF0F1}" dt="2025-05-05T22:14:02.860" v="7215" actId="1076"/>
          <ac:picMkLst>
            <pc:docMk/>
            <pc:sldMk cId="2372908686" sldId="6783"/>
            <ac:picMk id="31" creationId="{3D120E6C-29D2-A4DD-626E-8F1D1451F782}"/>
          </ac:picMkLst>
        </pc:picChg>
        <pc:cxnChg chg="mod ord">
          <ac:chgData name="julio olaf gonzalez guzman" userId="fb64a47ee61ae747" providerId="LiveId" clId="{7A0276C0-D95F-4872-B695-B9442BBDF0F1}" dt="2025-05-06T18:35:55.204" v="10143" actId="14100"/>
          <ac:cxnSpMkLst>
            <pc:docMk/>
            <pc:sldMk cId="2372908686" sldId="6783"/>
            <ac:cxnSpMk id="24" creationId="{D8F80CE3-E24F-E8F7-CCFA-99DE729CF4ED}"/>
          </ac:cxnSpMkLst>
        </pc:cxnChg>
      </pc:sldChg>
      <pc:sldChg chg="addSp delSp modSp add mod">
        <pc:chgData name="julio olaf gonzalez guzman" userId="fb64a47ee61ae747" providerId="LiveId" clId="{7A0276C0-D95F-4872-B695-B9442BBDF0F1}" dt="2025-05-06T18:36:30.371" v="10213" actId="1076"/>
        <pc:sldMkLst>
          <pc:docMk/>
          <pc:sldMk cId="2316641975" sldId="6784"/>
        </pc:sldMkLst>
        <pc:spChg chg="del">
          <ac:chgData name="julio olaf gonzalez guzman" userId="fb64a47ee61ae747" providerId="LiveId" clId="{7A0276C0-D95F-4872-B695-B9442BBDF0F1}" dt="2025-05-06T16:29:48.467" v="8532" actId="478"/>
          <ac:spMkLst>
            <pc:docMk/>
            <pc:sldMk cId="2316641975" sldId="6784"/>
            <ac:spMk id="2" creationId="{F5F4D03B-2AF8-7C54-21EF-566C03C7A8BE}"/>
          </ac:spMkLst>
        </pc:spChg>
        <pc:spChg chg="del">
          <ac:chgData name="julio olaf gonzalez guzman" userId="fb64a47ee61ae747" providerId="LiveId" clId="{7A0276C0-D95F-4872-B695-B9442BBDF0F1}" dt="2025-05-06T16:26:20.177" v="8519" actId="478"/>
          <ac:spMkLst>
            <pc:docMk/>
            <pc:sldMk cId="2316641975" sldId="6784"/>
            <ac:spMk id="6" creationId="{50230E29-09FA-2E48-24BA-BA39A46E6087}"/>
          </ac:spMkLst>
        </pc:spChg>
        <pc:spChg chg="add mod">
          <ac:chgData name="julio olaf gonzalez guzman" userId="fb64a47ee61ae747" providerId="LiveId" clId="{7A0276C0-D95F-4872-B695-B9442BBDF0F1}" dt="2025-05-06T16:29:48.786" v="8533"/>
          <ac:spMkLst>
            <pc:docMk/>
            <pc:sldMk cId="2316641975" sldId="6784"/>
            <ac:spMk id="8" creationId="{3B281FD5-394A-E9D3-CBB6-F91CAC6E8094}"/>
          </ac:spMkLst>
        </pc:spChg>
        <pc:spChg chg="add mod">
          <ac:chgData name="julio olaf gonzalez guzman" userId="fb64a47ee61ae747" providerId="LiveId" clId="{7A0276C0-D95F-4872-B695-B9442BBDF0F1}" dt="2025-05-06T16:29:48.786" v="8533"/>
          <ac:spMkLst>
            <pc:docMk/>
            <pc:sldMk cId="2316641975" sldId="6784"/>
            <ac:spMk id="9" creationId="{3C45B452-B74B-0BFC-9F56-EEF84357B544}"/>
          </ac:spMkLst>
        </pc:spChg>
        <pc:spChg chg="mod">
          <ac:chgData name="julio olaf gonzalez guzman" userId="fb64a47ee61ae747" providerId="LiveId" clId="{7A0276C0-D95F-4872-B695-B9442BBDF0F1}" dt="2025-05-06T18:36:30.371" v="10213" actId="1076"/>
          <ac:spMkLst>
            <pc:docMk/>
            <pc:sldMk cId="2316641975" sldId="6784"/>
            <ac:spMk id="23" creationId="{99AB6140-24A7-DE4B-356A-36529A2CEB3D}"/>
          </ac:spMkLst>
        </pc:spChg>
        <pc:spChg chg="mod">
          <ac:chgData name="julio olaf gonzalez guzman" userId="fb64a47ee61ae747" providerId="LiveId" clId="{7A0276C0-D95F-4872-B695-B9442BBDF0F1}" dt="2025-05-06T18:36:30.371" v="10213" actId="1076"/>
          <ac:spMkLst>
            <pc:docMk/>
            <pc:sldMk cId="2316641975" sldId="6784"/>
            <ac:spMk id="30" creationId="{0132032E-7D24-48F8-70DD-6C4EE8F68395}"/>
          </ac:spMkLst>
        </pc:spChg>
        <pc:spChg chg="del">
          <ac:chgData name="julio olaf gonzalez guzman" userId="fb64a47ee61ae747" providerId="LiveId" clId="{7A0276C0-D95F-4872-B695-B9442BBDF0F1}" dt="2025-05-06T16:29:48.467" v="8532" actId="478"/>
          <ac:spMkLst>
            <pc:docMk/>
            <pc:sldMk cId="2316641975" sldId="6784"/>
            <ac:spMk id="40" creationId="{E0A286D6-1FA0-1BE5-1A3B-33B1299EDD7F}"/>
          </ac:spMkLst>
        </pc:spChg>
        <pc:picChg chg="add mod">
          <ac:chgData name="julio olaf gonzalez guzman" userId="fb64a47ee61ae747" providerId="LiveId" clId="{7A0276C0-D95F-4872-B695-B9442BBDF0F1}" dt="2025-05-06T18:36:30.371" v="10213" actId="1076"/>
          <ac:picMkLst>
            <pc:docMk/>
            <pc:sldMk cId="2316641975" sldId="6784"/>
            <ac:picMk id="7" creationId="{B6646C22-006D-BEE1-85EC-3CF22D8956C5}"/>
          </ac:picMkLst>
        </pc:picChg>
        <pc:picChg chg="del">
          <ac:chgData name="julio olaf gonzalez guzman" userId="fb64a47ee61ae747" providerId="LiveId" clId="{7A0276C0-D95F-4872-B695-B9442BBDF0F1}" dt="2025-05-06T16:26:20.177" v="8519" actId="478"/>
          <ac:picMkLst>
            <pc:docMk/>
            <pc:sldMk cId="2316641975" sldId="6784"/>
            <ac:picMk id="36" creationId="{DCBF2308-521D-CE77-2E70-87A832BDF3B4}"/>
          </ac:picMkLst>
        </pc:picChg>
        <pc:picChg chg="mod">
          <ac:chgData name="julio olaf gonzalez guzman" userId="fb64a47ee61ae747" providerId="LiveId" clId="{7A0276C0-D95F-4872-B695-B9442BBDF0F1}" dt="2025-05-06T18:36:30.371" v="10213" actId="1076"/>
          <ac:picMkLst>
            <pc:docMk/>
            <pc:sldMk cId="2316641975" sldId="6784"/>
            <ac:picMk id="41" creationId="{15E6C3E6-94E7-64BE-4120-F486A04DB6A3}"/>
          </ac:picMkLst>
        </pc:picChg>
        <pc:picChg chg="del mod">
          <ac:chgData name="julio olaf gonzalez guzman" userId="fb64a47ee61ae747" providerId="LiveId" clId="{7A0276C0-D95F-4872-B695-B9442BBDF0F1}" dt="2025-05-06T16:26:59.610" v="8521" actId="478"/>
          <ac:picMkLst>
            <pc:docMk/>
            <pc:sldMk cId="2316641975" sldId="6784"/>
            <ac:picMk id="43" creationId="{938B4E96-5E56-3E1F-2370-48B185205280}"/>
          </ac:picMkLst>
        </pc:picChg>
      </pc:sldChg>
      <pc:sldChg chg="add del">
        <pc:chgData name="julio olaf gonzalez guzman" userId="fb64a47ee61ae747" providerId="LiveId" clId="{7A0276C0-D95F-4872-B695-B9442BBDF0F1}" dt="2025-05-05T22:39:54.364" v="7530" actId="47"/>
        <pc:sldMkLst>
          <pc:docMk/>
          <pc:sldMk cId="3910004917" sldId="6784"/>
        </pc:sldMkLst>
      </pc:sldChg>
      <pc:sldChg chg="addSp modSp add mod">
        <pc:chgData name="julio olaf gonzalez guzman" userId="fb64a47ee61ae747" providerId="LiveId" clId="{7A0276C0-D95F-4872-B695-B9442BBDF0F1}" dt="2025-05-06T16:59:40.811" v="9008" actId="1076"/>
        <pc:sldMkLst>
          <pc:docMk/>
          <pc:sldMk cId="236034953" sldId="6785"/>
        </pc:sldMkLst>
        <pc:spChg chg="add">
          <ac:chgData name="julio olaf gonzalez guzman" userId="fb64a47ee61ae747" providerId="LiveId" clId="{7A0276C0-D95F-4872-B695-B9442BBDF0F1}" dt="2025-05-06T16:57:15.254" v="8974"/>
          <ac:spMkLst>
            <pc:docMk/>
            <pc:sldMk cId="236034953" sldId="6785"/>
            <ac:spMk id="3" creationId="{DC306F25-DC23-57C4-C79D-84F53A6D9064}"/>
          </ac:spMkLst>
        </pc:spChg>
        <pc:spChg chg="mod">
          <ac:chgData name="julio olaf gonzalez guzman" userId="fb64a47ee61ae747" providerId="LiveId" clId="{7A0276C0-D95F-4872-B695-B9442BBDF0F1}" dt="2025-05-06T16:59:40.811" v="9008" actId="1076"/>
          <ac:spMkLst>
            <pc:docMk/>
            <pc:sldMk cId="236034953" sldId="6785"/>
            <ac:spMk id="4" creationId="{3602DC71-0276-0DB6-F920-9A1755B5339E}"/>
          </ac:spMkLst>
        </pc:spChg>
        <pc:spChg chg="add">
          <ac:chgData name="julio olaf gonzalez guzman" userId="fb64a47ee61ae747" providerId="LiveId" clId="{7A0276C0-D95F-4872-B695-B9442BBDF0F1}" dt="2025-05-06T16:57:15.254" v="8974"/>
          <ac:spMkLst>
            <pc:docMk/>
            <pc:sldMk cId="236034953" sldId="6785"/>
            <ac:spMk id="5" creationId="{6F911810-0440-DB7B-C308-37C7A6A58848}"/>
          </ac:spMkLst>
        </pc:spChg>
        <pc:spChg chg="add">
          <ac:chgData name="julio olaf gonzalez guzman" userId="fb64a47ee61ae747" providerId="LiveId" clId="{7A0276C0-D95F-4872-B695-B9442BBDF0F1}" dt="2025-05-06T16:57:15.254" v="8974"/>
          <ac:spMkLst>
            <pc:docMk/>
            <pc:sldMk cId="236034953" sldId="6785"/>
            <ac:spMk id="6" creationId="{8C130C65-365A-12AA-0849-C9D1BC4566F2}"/>
          </ac:spMkLst>
        </pc:spChg>
      </pc:sldChg>
      <pc:sldChg chg="add del">
        <pc:chgData name="julio olaf gonzalez guzman" userId="fb64a47ee61ae747" providerId="LiveId" clId="{7A0276C0-D95F-4872-B695-B9442BBDF0F1}" dt="2025-05-06T16:27:55.233" v="8531" actId="47"/>
        <pc:sldMkLst>
          <pc:docMk/>
          <pc:sldMk cId="3049422863" sldId="6785"/>
        </pc:sldMkLst>
      </pc:sldChg>
      <pc:sldChg chg="addSp delSp modSp add mod">
        <pc:chgData name="julio olaf gonzalez guzman" userId="fb64a47ee61ae747" providerId="LiveId" clId="{7A0276C0-D95F-4872-B695-B9442BBDF0F1}" dt="2025-05-06T18:05:07.325" v="9871"/>
        <pc:sldMkLst>
          <pc:docMk/>
          <pc:sldMk cId="1213285529" sldId="6786"/>
        </pc:sldMkLst>
        <pc:spChg chg="del">
          <ac:chgData name="julio olaf gonzalez guzman" userId="fb64a47ee61ae747" providerId="LiveId" clId="{7A0276C0-D95F-4872-B695-B9442BBDF0F1}" dt="2025-05-06T17:30:05.169" v="9353" actId="478"/>
          <ac:spMkLst>
            <pc:docMk/>
            <pc:sldMk cId="1213285529" sldId="6786"/>
            <ac:spMk id="2" creationId="{9B7A6A47-C55C-F372-ABC5-16733295151F}"/>
          </ac:spMkLst>
        </pc:spChg>
        <pc:spChg chg="del">
          <ac:chgData name="julio olaf gonzalez guzman" userId="fb64a47ee61ae747" providerId="LiveId" clId="{7A0276C0-D95F-4872-B695-B9442BBDF0F1}" dt="2025-05-06T17:30:05.169" v="9353" actId="478"/>
          <ac:spMkLst>
            <pc:docMk/>
            <pc:sldMk cId="1213285529" sldId="6786"/>
            <ac:spMk id="5" creationId="{C6919B1E-438C-D64A-860A-51302EC89540}"/>
          </ac:spMkLst>
        </pc:spChg>
        <pc:spChg chg="del">
          <ac:chgData name="julio olaf gonzalez guzman" userId="fb64a47ee61ae747" providerId="LiveId" clId="{7A0276C0-D95F-4872-B695-B9442BBDF0F1}" dt="2025-05-06T17:30:05.169" v="9353" actId="478"/>
          <ac:spMkLst>
            <pc:docMk/>
            <pc:sldMk cId="1213285529" sldId="6786"/>
            <ac:spMk id="6" creationId="{456C7237-E23F-BBBE-F890-136A79CA9BA1}"/>
          </ac:spMkLst>
        </pc:spChg>
        <pc:spChg chg="add mod">
          <ac:chgData name="julio olaf gonzalez guzman" userId="fb64a47ee61ae747" providerId="LiveId" clId="{7A0276C0-D95F-4872-B695-B9442BBDF0F1}" dt="2025-05-06T17:30:28.092" v="9361"/>
          <ac:spMkLst>
            <pc:docMk/>
            <pc:sldMk cId="1213285529" sldId="6786"/>
            <ac:spMk id="9" creationId="{402F96C9-8304-5871-3CB4-A3339F7AEB78}"/>
          </ac:spMkLst>
        </pc:spChg>
        <pc:spChg chg="del">
          <ac:chgData name="julio olaf gonzalez guzman" userId="fb64a47ee61ae747" providerId="LiveId" clId="{7A0276C0-D95F-4872-B695-B9442BBDF0F1}" dt="2025-05-06T17:30:05.169" v="9353" actId="478"/>
          <ac:spMkLst>
            <pc:docMk/>
            <pc:sldMk cId="1213285529" sldId="6786"/>
            <ac:spMk id="10" creationId="{3CE22372-7037-276C-0B72-D829AADD11FB}"/>
          </ac:spMkLst>
        </pc:spChg>
        <pc:spChg chg="del">
          <ac:chgData name="julio olaf gonzalez guzman" userId="fb64a47ee61ae747" providerId="LiveId" clId="{7A0276C0-D95F-4872-B695-B9442BBDF0F1}" dt="2025-05-06T17:30:05.169" v="9353" actId="478"/>
          <ac:spMkLst>
            <pc:docMk/>
            <pc:sldMk cId="1213285529" sldId="6786"/>
            <ac:spMk id="11" creationId="{07B73188-AB67-450A-07B2-A2BCF105A915}"/>
          </ac:spMkLst>
        </pc:spChg>
        <pc:spChg chg="del">
          <ac:chgData name="julio olaf gonzalez guzman" userId="fb64a47ee61ae747" providerId="LiveId" clId="{7A0276C0-D95F-4872-B695-B9442BBDF0F1}" dt="2025-05-06T17:30:05.169" v="9353" actId="478"/>
          <ac:spMkLst>
            <pc:docMk/>
            <pc:sldMk cId="1213285529" sldId="6786"/>
            <ac:spMk id="12" creationId="{B1AE2C11-FC3F-CD4C-BC57-BBC2B5B1C769}"/>
          </ac:spMkLst>
        </pc:spChg>
        <pc:spChg chg="add mod">
          <ac:chgData name="julio olaf gonzalez guzman" userId="fb64a47ee61ae747" providerId="LiveId" clId="{7A0276C0-D95F-4872-B695-B9442BBDF0F1}" dt="2025-05-06T17:30:32.599" v="9362"/>
          <ac:spMkLst>
            <pc:docMk/>
            <pc:sldMk cId="1213285529" sldId="6786"/>
            <ac:spMk id="13" creationId="{EB967A99-1A71-1ECA-7099-C92D981F2FB5}"/>
          </ac:spMkLst>
        </pc:spChg>
        <pc:spChg chg="add mod">
          <ac:chgData name="julio olaf gonzalez guzman" userId="fb64a47ee61ae747" providerId="LiveId" clId="{7A0276C0-D95F-4872-B695-B9442BBDF0F1}" dt="2025-05-06T17:35:52.314" v="9476" actId="1035"/>
          <ac:spMkLst>
            <pc:docMk/>
            <pc:sldMk cId="1213285529" sldId="6786"/>
            <ac:spMk id="14" creationId="{1FCA2D56-6D09-33D2-326F-044287A50497}"/>
          </ac:spMkLst>
        </pc:spChg>
        <pc:spChg chg="add mod">
          <ac:chgData name="julio olaf gonzalez guzman" userId="fb64a47ee61ae747" providerId="LiveId" clId="{7A0276C0-D95F-4872-B695-B9442BBDF0F1}" dt="2025-05-06T17:35:52.314" v="9476" actId="1035"/>
          <ac:spMkLst>
            <pc:docMk/>
            <pc:sldMk cId="1213285529" sldId="6786"/>
            <ac:spMk id="15" creationId="{5D2C59D4-A875-6998-1256-8AC853AAE946}"/>
          </ac:spMkLst>
        </pc:spChg>
        <pc:spChg chg="add mod">
          <ac:chgData name="julio olaf gonzalez guzman" userId="fb64a47ee61ae747" providerId="LiveId" clId="{7A0276C0-D95F-4872-B695-B9442BBDF0F1}" dt="2025-05-06T17:36:00.214" v="9487" actId="20577"/>
          <ac:spMkLst>
            <pc:docMk/>
            <pc:sldMk cId="1213285529" sldId="6786"/>
            <ac:spMk id="16" creationId="{3A835857-318F-D987-DA44-0F96B2E9B735}"/>
          </ac:spMkLst>
        </pc:spChg>
        <pc:spChg chg="del">
          <ac:chgData name="julio olaf gonzalez guzman" userId="fb64a47ee61ae747" providerId="LiveId" clId="{7A0276C0-D95F-4872-B695-B9442BBDF0F1}" dt="2025-05-06T17:30:05.169" v="9353" actId="478"/>
          <ac:spMkLst>
            <pc:docMk/>
            <pc:sldMk cId="1213285529" sldId="6786"/>
            <ac:spMk id="17" creationId="{1D46FFB0-0C78-6FA7-52FD-EBEE5AEEFE95}"/>
          </ac:spMkLst>
        </pc:spChg>
        <pc:spChg chg="del">
          <ac:chgData name="julio olaf gonzalez guzman" userId="fb64a47ee61ae747" providerId="LiveId" clId="{7A0276C0-D95F-4872-B695-B9442BBDF0F1}" dt="2025-05-06T17:30:05.169" v="9353" actId="478"/>
          <ac:spMkLst>
            <pc:docMk/>
            <pc:sldMk cId="1213285529" sldId="6786"/>
            <ac:spMk id="21" creationId="{591317E6-ECAB-0EF8-8DE5-4227FFF8132E}"/>
          </ac:spMkLst>
        </pc:spChg>
        <pc:graphicFrameChg chg="del">
          <ac:chgData name="julio olaf gonzalez guzman" userId="fb64a47ee61ae747" providerId="LiveId" clId="{7A0276C0-D95F-4872-B695-B9442BBDF0F1}" dt="2025-05-06T17:30:05.169" v="9353" actId="478"/>
          <ac:graphicFrameMkLst>
            <pc:docMk/>
            <pc:sldMk cId="1213285529" sldId="6786"/>
            <ac:graphicFrameMk id="3" creationId="{55857381-E9A4-D935-EC4B-42238069B248}"/>
          </ac:graphicFrameMkLst>
        </pc:graphicFrameChg>
        <pc:graphicFrameChg chg="add del mod">
          <ac:chgData name="julio olaf gonzalez guzman" userId="fb64a47ee61ae747" providerId="LiveId" clId="{7A0276C0-D95F-4872-B695-B9442BBDF0F1}" dt="2025-05-06T17:30:15.456" v="9357" actId="478"/>
          <ac:graphicFrameMkLst>
            <pc:docMk/>
            <pc:sldMk cId="1213285529" sldId="6786"/>
            <ac:graphicFrameMk id="7" creationId="{42E9EE69-961E-C2DD-F525-431F9044B42D}"/>
          </ac:graphicFrameMkLst>
        </pc:graphicFrameChg>
        <pc:graphicFrameChg chg="add mod">
          <ac:chgData name="julio olaf gonzalez guzman" userId="fb64a47ee61ae747" providerId="LiveId" clId="{7A0276C0-D95F-4872-B695-B9442BBDF0F1}" dt="2025-05-06T18:05:07.325" v="9871"/>
          <ac:graphicFrameMkLst>
            <pc:docMk/>
            <pc:sldMk cId="1213285529" sldId="6786"/>
            <ac:graphicFrameMk id="8" creationId="{42E9EE69-961E-C2DD-F525-431F9044B42D}"/>
          </ac:graphicFrameMkLst>
        </pc:graphicFrameChg>
        <pc:picChg chg="del">
          <ac:chgData name="julio olaf gonzalez guzman" userId="fb64a47ee61ae747" providerId="LiveId" clId="{7A0276C0-D95F-4872-B695-B9442BBDF0F1}" dt="2025-05-06T17:30:05.169" v="9353" actId="478"/>
          <ac:picMkLst>
            <pc:docMk/>
            <pc:sldMk cId="1213285529" sldId="6786"/>
            <ac:picMk id="18" creationId="{DD0FE32E-40C4-CA52-1CEA-50287893F5E2}"/>
          </ac:picMkLst>
        </pc:picChg>
        <pc:picChg chg="del">
          <ac:chgData name="julio olaf gonzalez guzman" userId="fb64a47ee61ae747" providerId="LiveId" clId="{7A0276C0-D95F-4872-B695-B9442BBDF0F1}" dt="2025-05-06T17:30:07.743" v="9354" actId="478"/>
          <ac:picMkLst>
            <pc:docMk/>
            <pc:sldMk cId="1213285529" sldId="6786"/>
            <ac:picMk id="1026" creationId="{F9CC550A-51B3-DAA8-BF82-1B87B704D465}"/>
          </ac:picMkLst>
        </pc:picChg>
      </pc:sldChg>
      <pc:sldChg chg="add del">
        <pc:chgData name="julio olaf gonzalez guzman" userId="fb64a47ee61ae747" providerId="LiveId" clId="{7A0276C0-D95F-4872-B695-B9442BBDF0F1}" dt="2025-05-06T16:27:52.782" v="8530" actId="47"/>
        <pc:sldMkLst>
          <pc:docMk/>
          <pc:sldMk cId="4140402982" sldId="6786"/>
        </pc:sldMkLst>
      </pc:sldChg>
      <pc:sldChg chg="modSp add del mod">
        <pc:chgData name="julio olaf gonzalez guzman" userId="fb64a47ee61ae747" providerId="LiveId" clId="{7A0276C0-D95F-4872-B695-B9442BBDF0F1}" dt="2025-05-06T18:31:29.292" v="10098" actId="47"/>
        <pc:sldMkLst>
          <pc:docMk/>
          <pc:sldMk cId="1232506931" sldId="6787"/>
        </pc:sldMkLst>
        <pc:spChg chg="mod">
          <ac:chgData name="julio olaf gonzalez guzman" userId="fb64a47ee61ae747" providerId="LiveId" clId="{7A0276C0-D95F-4872-B695-B9442BBDF0F1}" dt="2025-05-06T18:16:50.245" v="9956" actId="6549"/>
          <ac:spMkLst>
            <pc:docMk/>
            <pc:sldMk cId="1232506931" sldId="6787"/>
            <ac:spMk id="2" creationId="{2AB3C847-1E16-ECE2-8B4F-44903C792D42}"/>
          </ac:spMkLst>
        </pc:spChg>
        <pc:spChg chg="mod">
          <ac:chgData name="julio olaf gonzalez guzman" userId="fb64a47ee61ae747" providerId="LiveId" clId="{7A0276C0-D95F-4872-B695-B9442BBDF0F1}" dt="2025-05-06T18:16:57.995" v="9978" actId="20577"/>
          <ac:spMkLst>
            <pc:docMk/>
            <pc:sldMk cId="1232506931" sldId="6787"/>
            <ac:spMk id="36" creationId="{A45008AB-B62A-DA08-2515-1E751B6CF1D6}"/>
          </ac:spMkLst>
        </pc:spChg>
      </pc:sldChg>
      <pc:sldChg chg="addSp delSp modSp add mod">
        <pc:chgData name="julio olaf gonzalez guzman" userId="fb64a47ee61ae747" providerId="LiveId" clId="{7A0276C0-D95F-4872-B695-B9442BBDF0F1}" dt="2025-05-06T18:30:23.159" v="10093" actId="1076"/>
        <pc:sldMkLst>
          <pc:docMk/>
          <pc:sldMk cId="3698729417" sldId="6788"/>
        </pc:sldMkLst>
        <pc:spChg chg="del">
          <ac:chgData name="julio olaf gonzalez guzman" userId="fb64a47ee61ae747" providerId="LiveId" clId="{7A0276C0-D95F-4872-B695-B9442BBDF0F1}" dt="2025-05-06T18:17:35.536" v="9980" actId="478"/>
          <ac:spMkLst>
            <pc:docMk/>
            <pc:sldMk cId="3698729417" sldId="6788"/>
            <ac:spMk id="5" creationId="{430CBDBA-E676-C2DE-CBE2-220AA9E57B7C}"/>
          </ac:spMkLst>
        </pc:spChg>
        <pc:spChg chg="del">
          <ac:chgData name="julio olaf gonzalez guzman" userId="fb64a47ee61ae747" providerId="LiveId" clId="{7A0276C0-D95F-4872-B695-B9442BBDF0F1}" dt="2025-05-06T18:17:35.536" v="9980" actId="478"/>
          <ac:spMkLst>
            <pc:docMk/>
            <pc:sldMk cId="3698729417" sldId="6788"/>
            <ac:spMk id="6" creationId="{03738B1F-675C-DE9C-1ABC-EC478A7F2606}"/>
          </ac:spMkLst>
        </pc:spChg>
        <pc:spChg chg="del">
          <ac:chgData name="julio olaf gonzalez guzman" userId="fb64a47ee61ae747" providerId="LiveId" clId="{7A0276C0-D95F-4872-B695-B9442BBDF0F1}" dt="2025-05-06T18:17:35.536" v="9980" actId="478"/>
          <ac:spMkLst>
            <pc:docMk/>
            <pc:sldMk cId="3698729417" sldId="6788"/>
            <ac:spMk id="7" creationId="{5E8AFCEA-6CBF-0A6B-7ED6-7D924241BF19}"/>
          </ac:spMkLst>
        </pc:spChg>
        <pc:spChg chg="del">
          <ac:chgData name="julio olaf gonzalez guzman" userId="fb64a47ee61ae747" providerId="LiveId" clId="{7A0276C0-D95F-4872-B695-B9442BBDF0F1}" dt="2025-05-06T18:17:35.536" v="9980" actId="478"/>
          <ac:spMkLst>
            <pc:docMk/>
            <pc:sldMk cId="3698729417" sldId="6788"/>
            <ac:spMk id="8" creationId="{10AA31E4-87EB-7D89-8D27-7F517BC84B84}"/>
          </ac:spMkLst>
        </pc:spChg>
        <pc:spChg chg="del">
          <ac:chgData name="julio olaf gonzalez guzman" userId="fb64a47ee61ae747" providerId="LiveId" clId="{7A0276C0-D95F-4872-B695-B9442BBDF0F1}" dt="2025-05-06T18:17:35.536" v="9980" actId="478"/>
          <ac:spMkLst>
            <pc:docMk/>
            <pc:sldMk cId="3698729417" sldId="6788"/>
            <ac:spMk id="12" creationId="{7419A744-3FD3-692E-74AC-280BEC37FA2D}"/>
          </ac:spMkLst>
        </pc:spChg>
        <pc:spChg chg="mod">
          <ac:chgData name="julio olaf gonzalez guzman" userId="fb64a47ee61ae747" providerId="LiveId" clId="{7A0276C0-D95F-4872-B695-B9442BBDF0F1}" dt="2025-05-06T18:17:42.088" v="9981" actId="6549"/>
          <ac:spMkLst>
            <pc:docMk/>
            <pc:sldMk cId="3698729417" sldId="6788"/>
            <ac:spMk id="19" creationId="{B327DD6C-79E6-7C13-7FC5-33DEB31753CE}"/>
          </ac:spMkLst>
        </pc:spChg>
        <pc:spChg chg="del">
          <ac:chgData name="julio olaf gonzalez guzman" userId="fb64a47ee61ae747" providerId="LiveId" clId="{7A0276C0-D95F-4872-B695-B9442BBDF0F1}" dt="2025-05-06T18:17:35.536" v="9980" actId="478"/>
          <ac:spMkLst>
            <pc:docMk/>
            <pc:sldMk cId="3698729417" sldId="6788"/>
            <ac:spMk id="20" creationId="{B1E309F1-C49B-AB53-ACB7-A9409F7C451C}"/>
          </ac:spMkLst>
        </pc:spChg>
        <pc:spChg chg="add mod">
          <ac:chgData name="julio olaf gonzalez guzman" userId="fb64a47ee61ae747" providerId="LiveId" clId="{7A0276C0-D95F-4872-B695-B9442BBDF0F1}" dt="2025-05-06T18:30:03.428" v="10056" actId="571"/>
          <ac:spMkLst>
            <pc:docMk/>
            <pc:sldMk cId="3698729417" sldId="6788"/>
            <ac:spMk id="22" creationId="{0813990C-38C9-A5A0-6EE3-E1FE3D7C7631}"/>
          </ac:spMkLst>
        </pc:spChg>
        <pc:spChg chg="del">
          <ac:chgData name="julio olaf gonzalez guzman" userId="fb64a47ee61ae747" providerId="LiveId" clId="{7A0276C0-D95F-4872-B695-B9442BBDF0F1}" dt="2025-05-06T18:17:35.536" v="9980" actId="478"/>
          <ac:spMkLst>
            <pc:docMk/>
            <pc:sldMk cId="3698729417" sldId="6788"/>
            <ac:spMk id="28" creationId="{27E02330-71A5-87C7-AE80-F39F729FC724}"/>
          </ac:spMkLst>
        </pc:spChg>
        <pc:spChg chg="del">
          <ac:chgData name="julio olaf gonzalez guzman" userId="fb64a47ee61ae747" providerId="LiveId" clId="{7A0276C0-D95F-4872-B695-B9442BBDF0F1}" dt="2025-05-06T18:17:35.536" v="9980" actId="478"/>
          <ac:spMkLst>
            <pc:docMk/>
            <pc:sldMk cId="3698729417" sldId="6788"/>
            <ac:spMk id="29" creationId="{F399C746-7213-6E6C-6775-BE8D50CA9541}"/>
          </ac:spMkLst>
        </pc:spChg>
        <pc:spChg chg="del">
          <ac:chgData name="julio olaf gonzalez guzman" userId="fb64a47ee61ae747" providerId="LiveId" clId="{7A0276C0-D95F-4872-B695-B9442BBDF0F1}" dt="2025-05-06T18:17:35.536" v="9980" actId="478"/>
          <ac:spMkLst>
            <pc:docMk/>
            <pc:sldMk cId="3698729417" sldId="6788"/>
            <ac:spMk id="35" creationId="{37DEAB17-E247-C4C4-0D4C-829DB89E05A7}"/>
          </ac:spMkLst>
        </pc:spChg>
        <pc:spChg chg="del">
          <ac:chgData name="julio olaf gonzalez guzman" userId="fb64a47ee61ae747" providerId="LiveId" clId="{7A0276C0-D95F-4872-B695-B9442BBDF0F1}" dt="2025-05-06T18:17:35.536" v="9980" actId="478"/>
          <ac:spMkLst>
            <pc:docMk/>
            <pc:sldMk cId="3698729417" sldId="6788"/>
            <ac:spMk id="38" creationId="{8E2928F6-5CEA-8B3F-D280-52A8E534F8FC}"/>
          </ac:spMkLst>
        </pc:spChg>
        <pc:picChg chg="add mod">
          <ac:chgData name="julio olaf gonzalez guzman" userId="fb64a47ee61ae747" providerId="LiveId" clId="{7A0276C0-D95F-4872-B695-B9442BBDF0F1}" dt="2025-05-06T18:30:23.159" v="10093" actId="1076"/>
          <ac:picMkLst>
            <pc:docMk/>
            <pc:sldMk cId="3698729417" sldId="6788"/>
            <ac:picMk id="9" creationId="{04DBC730-3E34-708D-806E-F9ACDD5DBF8E}"/>
          </ac:picMkLst>
        </pc:picChg>
        <pc:picChg chg="add mod">
          <ac:chgData name="julio olaf gonzalez guzman" userId="fb64a47ee61ae747" providerId="LiveId" clId="{7A0276C0-D95F-4872-B695-B9442BBDF0F1}" dt="2025-05-06T18:30:23.159" v="10093" actId="1076"/>
          <ac:picMkLst>
            <pc:docMk/>
            <pc:sldMk cId="3698729417" sldId="6788"/>
            <ac:picMk id="16" creationId="{2A95940E-BEA0-7A14-43AF-3E384A5A2A3C}"/>
          </ac:picMkLst>
        </pc:picChg>
        <pc:picChg chg="add mod">
          <ac:chgData name="julio olaf gonzalez guzman" userId="fb64a47ee61ae747" providerId="LiveId" clId="{7A0276C0-D95F-4872-B695-B9442BBDF0F1}" dt="2025-05-06T18:30:23.159" v="10093" actId="1076"/>
          <ac:picMkLst>
            <pc:docMk/>
            <pc:sldMk cId="3698729417" sldId="6788"/>
            <ac:picMk id="21" creationId="{8B07D9BC-9134-0941-9DEF-8B7709B04C70}"/>
          </ac:picMkLst>
        </pc:picChg>
      </pc:sldChg>
      <pc:sldChg chg="addSp delSp modSp add mod">
        <pc:chgData name="julio olaf gonzalez guzman" userId="fb64a47ee61ae747" providerId="LiveId" clId="{7A0276C0-D95F-4872-B695-B9442BBDF0F1}" dt="2025-05-06T18:30:54.046" v="10097" actId="1076"/>
        <pc:sldMkLst>
          <pc:docMk/>
          <pc:sldMk cId="172967981" sldId="6789"/>
        </pc:sldMkLst>
        <pc:picChg chg="add mod">
          <ac:chgData name="julio olaf gonzalez guzman" userId="fb64a47ee61ae747" providerId="LiveId" clId="{7A0276C0-D95F-4872-B695-B9442BBDF0F1}" dt="2025-05-06T18:30:54.046" v="10097" actId="1076"/>
          <ac:picMkLst>
            <pc:docMk/>
            <pc:sldMk cId="172967981" sldId="6789"/>
            <ac:picMk id="5" creationId="{36331D95-02B4-5772-6CD6-FC6172F03C60}"/>
          </ac:picMkLst>
        </pc:picChg>
        <pc:picChg chg="add mod">
          <ac:chgData name="julio olaf gonzalez guzman" userId="fb64a47ee61ae747" providerId="LiveId" clId="{7A0276C0-D95F-4872-B695-B9442BBDF0F1}" dt="2025-05-06T18:30:54.046" v="10097" actId="1076"/>
          <ac:picMkLst>
            <pc:docMk/>
            <pc:sldMk cId="172967981" sldId="6789"/>
            <ac:picMk id="7" creationId="{1B2A514F-A219-F018-607E-D018A4710B60}"/>
          </ac:picMkLst>
        </pc:picChg>
        <pc:picChg chg="del">
          <ac:chgData name="julio olaf gonzalez guzman" userId="fb64a47ee61ae747" providerId="LiveId" clId="{7A0276C0-D95F-4872-B695-B9442BBDF0F1}" dt="2025-05-06T18:20:39.417" v="9995" actId="478"/>
          <ac:picMkLst>
            <pc:docMk/>
            <pc:sldMk cId="172967981" sldId="6789"/>
            <ac:picMk id="9" creationId="{B03E43B1-B669-C781-CD35-D7D9BB99CB2D}"/>
          </ac:picMkLst>
        </pc:picChg>
        <pc:picChg chg="add mod">
          <ac:chgData name="julio olaf gonzalez guzman" userId="fb64a47ee61ae747" providerId="LiveId" clId="{7A0276C0-D95F-4872-B695-B9442BBDF0F1}" dt="2025-05-06T18:30:54.046" v="10097" actId="1076"/>
          <ac:picMkLst>
            <pc:docMk/>
            <pc:sldMk cId="172967981" sldId="6789"/>
            <ac:picMk id="10" creationId="{337BE70B-2E4C-76AF-86D5-6176FB01EA3A}"/>
          </ac:picMkLst>
        </pc:picChg>
        <pc:picChg chg="del">
          <ac:chgData name="julio olaf gonzalez guzman" userId="fb64a47ee61ae747" providerId="LiveId" clId="{7A0276C0-D95F-4872-B695-B9442BBDF0F1}" dt="2025-05-06T18:20:40.391" v="9996" actId="478"/>
          <ac:picMkLst>
            <pc:docMk/>
            <pc:sldMk cId="172967981" sldId="6789"/>
            <ac:picMk id="16" creationId="{95DFEC81-E19D-BCD0-8D9E-9C98CDF5D5B9}"/>
          </ac:picMkLst>
        </pc:picChg>
        <pc:picChg chg="del">
          <ac:chgData name="julio olaf gonzalez guzman" userId="fb64a47ee61ae747" providerId="LiveId" clId="{7A0276C0-D95F-4872-B695-B9442BBDF0F1}" dt="2025-05-06T18:20:40.909" v="9997" actId="478"/>
          <ac:picMkLst>
            <pc:docMk/>
            <pc:sldMk cId="172967981" sldId="6789"/>
            <ac:picMk id="21" creationId="{FA3D5188-C9FB-8E0D-E063-F707537C725D}"/>
          </ac:picMkLst>
        </pc:picChg>
      </pc:sldChg>
      <pc:sldChg chg="addSp delSp modSp add mod">
        <pc:chgData name="julio olaf gonzalez guzman" userId="fb64a47ee61ae747" providerId="LiveId" clId="{7A0276C0-D95F-4872-B695-B9442BBDF0F1}" dt="2025-05-06T18:32:09.497" v="10107" actId="1076"/>
        <pc:sldMkLst>
          <pc:docMk/>
          <pc:sldMk cId="1524710327" sldId="6790"/>
        </pc:sldMkLst>
        <pc:picChg chg="add mod">
          <ac:chgData name="julio olaf gonzalez guzman" userId="fb64a47ee61ae747" providerId="LiveId" clId="{7A0276C0-D95F-4872-B695-B9442BBDF0F1}" dt="2025-05-06T18:32:09.497" v="10107" actId="1076"/>
          <ac:picMkLst>
            <pc:docMk/>
            <pc:sldMk cId="1524710327" sldId="6790"/>
            <ac:picMk id="5" creationId="{E5E0064E-C1EF-947C-39FA-4FD5BC82C8A1}"/>
          </ac:picMkLst>
        </pc:picChg>
        <pc:picChg chg="add mod">
          <ac:chgData name="julio olaf gonzalez guzman" userId="fb64a47ee61ae747" providerId="LiveId" clId="{7A0276C0-D95F-4872-B695-B9442BBDF0F1}" dt="2025-05-06T18:32:09.497" v="10107" actId="1076"/>
          <ac:picMkLst>
            <pc:docMk/>
            <pc:sldMk cId="1524710327" sldId="6790"/>
            <ac:picMk id="7" creationId="{C68DE8E5-586C-6865-EB17-47B0CF98BA4D}"/>
          </ac:picMkLst>
        </pc:picChg>
        <pc:picChg chg="del">
          <ac:chgData name="julio olaf gonzalez guzman" userId="fb64a47ee61ae747" providerId="LiveId" clId="{7A0276C0-D95F-4872-B695-B9442BBDF0F1}" dt="2025-05-06T18:23:01.426" v="10007" actId="478"/>
          <ac:picMkLst>
            <pc:docMk/>
            <pc:sldMk cId="1524710327" sldId="6790"/>
            <ac:picMk id="9" creationId="{6FFD1818-501F-0C10-925B-89F6399E3D2F}"/>
          </ac:picMkLst>
        </pc:picChg>
        <pc:picChg chg="add mod">
          <ac:chgData name="julio olaf gonzalez guzman" userId="fb64a47ee61ae747" providerId="LiveId" clId="{7A0276C0-D95F-4872-B695-B9442BBDF0F1}" dt="2025-05-06T18:32:09.497" v="10107" actId="1076"/>
          <ac:picMkLst>
            <pc:docMk/>
            <pc:sldMk cId="1524710327" sldId="6790"/>
            <ac:picMk id="10" creationId="{ADA0FF5E-7531-A3E3-9145-46F2F7AA18D1}"/>
          </ac:picMkLst>
        </pc:picChg>
        <pc:picChg chg="del">
          <ac:chgData name="julio olaf gonzalez guzman" userId="fb64a47ee61ae747" providerId="LiveId" clId="{7A0276C0-D95F-4872-B695-B9442BBDF0F1}" dt="2025-05-06T18:23:02.222" v="10008" actId="478"/>
          <ac:picMkLst>
            <pc:docMk/>
            <pc:sldMk cId="1524710327" sldId="6790"/>
            <ac:picMk id="16" creationId="{1F226A6A-A090-36A1-B55E-6354EE65A14A}"/>
          </ac:picMkLst>
        </pc:picChg>
        <pc:picChg chg="del">
          <ac:chgData name="julio olaf gonzalez guzman" userId="fb64a47ee61ae747" providerId="LiveId" clId="{7A0276C0-D95F-4872-B695-B9442BBDF0F1}" dt="2025-05-06T18:23:03.780" v="10009" actId="478"/>
          <ac:picMkLst>
            <pc:docMk/>
            <pc:sldMk cId="1524710327" sldId="6790"/>
            <ac:picMk id="21" creationId="{7A11D103-1906-6A14-F569-1EECEE4AD4EC}"/>
          </ac:picMkLst>
        </pc:picChg>
      </pc:sldChg>
      <pc:sldChg chg="modSp add del mod">
        <pc:chgData name="julio olaf gonzalez guzman" userId="fb64a47ee61ae747" providerId="LiveId" clId="{7A0276C0-D95F-4872-B695-B9442BBDF0F1}" dt="2025-05-06T18:32:39.732" v="10111" actId="47"/>
        <pc:sldMkLst>
          <pc:docMk/>
          <pc:sldMk cId="534446241" sldId="6791"/>
        </pc:sldMkLst>
        <pc:picChg chg="mod">
          <ac:chgData name="julio olaf gonzalez guzman" userId="fb64a47ee61ae747" providerId="LiveId" clId="{7A0276C0-D95F-4872-B695-B9442BBDF0F1}" dt="2025-05-06T18:32:20.829" v="10108" actId="1076"/>
          <ac:picMkLst>
            <pc:docMk/>
            <pc:sldMk cId="534446241" sldId="6791"/>
            <ac:picMk id="5" creationId="{E2FB0806-7D0B-903D-5FDD-B29FDA3B0C47}"/>
          </ac:picMkLst>
        </pc:picChg>
        <pc:picChg chg="mod">
          <ac:chgData name="julio olaf gonzalez guzman" userId="fb64a47ee61ae747" providerId="LiveId" clId="{7A0276C0-D95F-4872-B695-B9442BBDF0F1}" dt="2025-05-06T18:32:24.099" v="10109" actId="1076"/>
          <ac:picMkLst>
            <pc:docMk/>
            <pc:sldMk cId="534446241" sldId="6791"/>
            <ac:picMk id="7" creationId="{0367E93D-1F79-DEA4-4298-E34E9E48EC9E}"/>
          </ac:picMkLst>
        </pc:picChg>
        <pc:picChg chg="mod">
          <ac:chgData name="julio olaf gonzalez guzman" userId="fb64a47ee61ae747" providerId="LiveId" clId="{7A0276C0-D95F-4872-B695-B9442BBDF0F1}" dt="2025-05-06T18:32:28.268" v="10110" actId="1076"/>
          <ac:picMkLst>
            <pc:docMk/>
            <pc:sldMk cId="534446241" sldId="6791"/>
            <ac:picMk id="10" creationId="{B469675D-B896-FE4E-9899-9DE5DE0021A9}"/>
          </ac:picMkLst>
        </pc:picChg>
      </pc:sldChg>
      <pc:sldChg chg="addSp delSp modSp add mod">
        <pc:chgData name="julio olaf gonzalez guzman" userId="fb64a47ee61ae747" providerId="LiveId" clId="{7A0276C0-D95F-4872-B695-B9442BBDF0F1}" dt="2025-05-06T18:33:05.499" v="10117" actId="14100"/>
        <pc:sldMkLst>
          <pc:docMk/>
          <pc:sldMk cId="2614961997" sldId="6792"/>
        </pc:sldMkLst>
        <pc:picChg chg="del">
          <ac:chgData name="julio olaf gonzalez guzman" userId="fb64a47ee61ae747" providerId="LiveId" clId="{7A0276C0-D95F-4872-B695-B9442BBDF0F1}" dt="2025-05-06T18:25:09.252" v="10023" actId="478"/>
          <ac:picMkLst>
            <pc:docMk/>
            <pc:sldMk cId="2614961997" sldId="6792"/>
            <ac:picMk id="5" creationId="{616D7652-C35E-545F-0977-2A0DFCBA3617}"/>
          </ac:picMkLst>
        </pc:picChg>
        <pc:picChg chg="add mod">
          <ac:chgData name="julio olaf gonzalez guzman" userId="fb64a47ee61ae747" providerId="LiveId" clId="{7A0276C0-D95F-4872-B695-B9442BBDF0F1}" dt="2025-05-06T18:33:02.154" v="10116" actId="1076"/>
          <ac:picMkLst>
            <pc:docMk/>
            <pc:sldMk cId="2614961997" sldId="6792"/>
            <ac:picMk id="6" creationId="{5A368DF1-3ABC-E574-8C01-89F51FFAD140}"/>
          </ac:picMkLst>
        </pc:picChg>
        <pc:picChg chg="del">
          <ac:chgData name="julio olaf gonzalez guzman" userId="fb64a47ee61ae747" providerId="LiveId" clId="{7A0276C0-D95F-4872-B695-B9442BBDF0F1}" dt="2025-05-06T18:25:10.857" v="10024" actId="478"/>
          <ac:picMkLst>
            <pc:docMk/>
            <pc:sldMk cId="2614961997" sldId="6792"/>
            <ac:picMk id="7" creationId="{CA04E6C9-2028-8801-63D1-922C9D0BFDC2}"/>
          </ac:picMkLst>
        </pc:picChg>
        <pc:picChg chg="add mod">
          <ac:chgData name="julio olaf gonzalez guzman" userId="fb64a47ee61ae747" providerId="LiveId" clId="{7A0276C0-D95F-4872-B695-B9442BBDF0F1}" dt="2025-05-06T18:33:02.154" v="10116" actId="1076"/>
          <ac:picMkLst>
            <pc:docMk/>
            <pc:sldMk cId="2614961997" sldId="6792"/>
            <ac:picMk id="9" creationId="{49984977-C33F-B98A-0627-B6F6C64CF5DD}"/>
          </ac:picMkLst>
        </pc:picChg>
        <pc:picChg chg="del">
          <ac:chgData name="julio olaf gonzalez guzman" userId="fb64a47ee61ae747" providerId="LiveId" clId="{7A0276C0-D95F-4872-B695-B9442BBDF0F1}" dt="2025-05-06T18:25:11.398" v="10025" actId="478"/>
          <ac:picMkLst>
            <pc:docMk/>
            <pc:sldMk cId="2614961997" sldId="6792"/>
            <ac:picMk id="10" creationId="{67E781D3-67A9-FB3E-7683-F61FC8D58EA7}"/>
          </ac:picMkLst>
        </pc:picChg>
        <pc:picChg chg="add mod">
          <ac:chgData name="julio olaf gonzalez guzman" userId="fb64a47ee61ae747" providerId="LiveId" clId="{7A0276C0-D95F-4872-B695-B9442BBDF0F1}" dt="2025-05-06T18:33:05.499" v="10117" actId="14100"/>
          <ac:picMkLst>
            <pc:docMk/>
            <pc:sldMk cId="2614961997" sldId="6792"/>
            <ac:picMk id="12" creationId="{F6BB66E4-5E6E-1EB5-AC70-25DF0B0E12C0}"/>
          </ac:picMkLst>
        </pc:picChg>
      </pc:sldChg>
      <pc:sldChg chg="addSp delSp modSp add mod">
        <pc:chgData name="julio olaf gonzalez guzman" userId="fb64a47ee61ae747" providerId="LiveId" clId="{7A0276C0-D95F-4872-B695-B9442BBDF0F1}" dt="2025-05-06T18:33:26.266" v="10120" actId="1076"/>
        <pc:sldMkLst>
          <pc:docMk/>
          <pc:sldMk cId="1498236266" sldId="6793"/>
        </pc:sldMkLst>
        <pc:picChg chg="add mod">
          <ac:chgData name="julio olaf gonzalez guzman" userId="fb64a47ee61ae747" providerId="LiveId" clId="{7A0276C0-D95F-4872-B695-B9442BBDF0F1}" dt="2025-05-06T18:33:26.266" v="10120" actId="1076"/>
          <ac:picMkLst>
            <pc:docMk/>
            <pc:sldMk cId="1498236266" sldId="6793"/>
            <ac:picMk id="5" creationId="{6210C262-151F-1D2A-64C8-5B0300CD58C6}"/>
          </ac:picMkLst>
        </pc:picChg>
        <pc:picChg chg="del">
          <ac:chgData name="julio olaf gonzalez guzman" userId="fb64a47ee61ae747" providerId="LiveId" clId="{7A0276C0-D95F-4872-B695-B9442BBDF0F1}" dt="2025-05-06T18:27:12.524" v="10040" actId="478"/>
          <ac:picMkLst>
            <pc:docMk/>
            <pc:sldMk cId="1498236266" sldId="6793"/>
            <ac:picMk id="6" creationId="{140DA9F1-A77F-B4E1-541D-852F5B08D73D}"/>
          </ac:picMkLst>
        </pc:picChg>
        <pc:picChg chg="add mod">
          <ac:chgData name="julio olaf gonzalez guzman" userId="fb64a47ee61ae747" providerId="LiveId" clId="{7A0276C0-D95F-4872-B695-B9442BBDF0F1}" dt="2025-05-06T18:33:26.266" v="10120" actId="1076"/>
          <ac:picMkLst>
            <pc:docMk/>
            <pc:sldMk cId="1498236266" sldId="6793"/>
            <ac:picMk id="8" creationId="{FCAE74F0-9E66-870B-D0CA-77118D08C229}"/>
          </ac:picMkLst>
        </pc:picChg>
        <pc:picChg chg="del">
          <ac:chgData name="julio olaf gonzalez guzman" userId="fb64a47ee61ae747" providerId="LiveId" clId="{7A0276C0-D95F-4872-B695-B9442BBDF0F1}" dt="2025-05-06T18:27:10.327" v="10038" actId="478"/>
          <ac:picMkLst>
            <pc:docMk/>
            <pc:sldMk cId="1498236266" sldId="6793"/>
            <ac:picMk id="9" creationId="{D6C6D1D4-723F-D4C9-C802-920146E6228A}"/>
          </ac:picMkLst>
        </pc:picChg>
        <pc:picChg chg="del">
          <ac:chgData name="julio olaf gonzalez guzman" userId="fb64a47ee61ae747" providerId="LiveId" clId="{7A0276C0-D95F-4872-B695-B9442BBDF0F1}" dt="2025-05-06T18:27:10.884" v="10039" actId="478"/>
          <ac:picMkLst>
            <pc:docMk/>
            <pc:sldMk cId="1498236266" sldId="6793"/>
            <ac:picMk id="12" creationId="{E177C5FB-41E4-5031-DDF7-BB7955123E69}"/>
          </ac:picMkLst>
        </pc:picChg>
      </pc:sldChg>
      <pc:sldMasterChg chg="delSldLayout">
        <pc:chgData name="julio olaf gonzalez guzman" userId="fb64a47ee61ae747" providerId="LiveId" clId="{7A0276C0-D95F-4872-B695-B9442BBDF0F1}" dt="2025-05-05T20:08:26.520" v="5279" actId="47"/>
        <pc:sldMasterMkLst>
          <pc:docMk/>
          <pc:sldMasterMk cId="4101666773" sldId="2147483648"/>
        </pc:sldMasterMkLst>
        <pc:sldLayoutChg chg="del">
          <pc:chgData name="julio olaf gonzalez guzman" userId="fb64a47ee61ae747" providerId="LiveId" clId="{7A0276C0-D95F-4872-B695-B9442BBDF0F1}" dt="2025-05-03T16:34:08.822" v="2059" actId="47"/>
          <pc:sldLayoutMkLst>
            <pc:docMk/>
            <pc:sldMasterMk cId="4101666773" sldId="2147483648"/>
            <pc:sldLayoutMk cId="1573578220" sldId="2147483662"/>
          </pc:sldLayoutMkLst>
        </pc:sldLayoutChg>
        <pc:sldLayoutChg chg="del">
          <pc:chgData name="julio olaf gonzalez guzman" userId="fb64a47ee61ae747" providerId="LiveId" clId="{7A0276C0-D95F-4872-B695-B9442BBDF0F1}" dt="2025-05-05T20:08:26.520" v="5279" actId="47"/>
          <pc:sldLayoutMkLst>
            <pc:docMk/>
            <pc:sldMasterMk cId="4101666773" sldId="2147483648"/>
            <pc:sldLayoutMk cId="61489470" sldId="214748366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001563024857527E-2"/>
          <c:y val="2.9336819871925986E-2"/>
          <c:w val="0.95936483462467848"/>
          <c:h val="0.90900713869616845"/>
        </c:manualLayout>
      </c:layout>
      <c:lineChart>
        <c:grouping val="standard"/>
        <c:varyColors val="0"/>
        <c:ser>
          <c:idx val="0"/>
          <c:order val="0"/>
          <c:tx>
            <c:strRef>
              <c:f>Hoja6!$B$2</c:f>
              <c:strCache>
                <c:ptCount val="1"/>
                <c:pt idx="0">
                  <c:v>Menciones</c:v>
                </c:pt>
              </c:strCache>
            </c:strRef>
          </c:tx>
          <c:spPr>
            <a:ln w="38100" cap="rnd">
              <a:solidFill>
                <a:srgbClr val="FFE699"/>
              </a:solidFill>
              <a:round/>
            </a:ln>
            <a:effectLst/>
          </c:spPr>
          <c:marker>
            <c:symbol val="circle"/>
            <c:size val="5"/>
            <c:spPr>
              <a:solidFill>
                <a:srgbClr val="FFC000"/>
              </a:solidFill>
              <a:ln w="31750">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Hoja6!$A$3:$A$17</c:f>
              <c:numCache>
                <c:formatCode>d\-mmm</c:formatCode>
                <c:ptCount val="15"/>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pt idx="14">
                  <c:v>45782</c:v>
                </c:pt>
              </c:numCache>
            </c:numRef>
          </c:cat>
          <c:val>
            <c:numRef>
              <c:f>Hoja6!$B$3:$B$17</c:f>
              <c:numCache>
                <c:formatCode>General</c:formatCode>
                <c:ptCount val="15"/>
                <c:pt idx="0">
                  <c:v>3</c:v>
                </c:pt>
                <c:pt idx="1">
                  <c:v>5</c:v>
                </c:pt>
                <c:pt idx="2">
                  <c:v>6</c:v>
                </c:pt>
                <c:pt idx="3">
                  <c:v>16</c:v>
                </c:pt>
                <c:pt idx="4">
                  <c:v>18</c:v>
                </c:pt>
                <c:pt idx="5">
                  <c:v>4</c:v>
                </c:pt>
                <c:pt idx="6">
                  <c:v>8</c:v>
                </c:pt>
                <c:pt idx="7">
                  <c:v>1</c:v>
                </c:pt>
                <c:pt idx="8">
                  <c:v>0</c:v>
                </c:pt>
                <c:pt idx="9">
                  <c:v>0</c:v>
                </c:pt>
                <c:pt idx="10">
                  <c:v>0</c:v>
                </c:pt>
                <c:pt idx="11">
                  <c:v>2</c:v>
                </c:pt>
                <c:pt idx="12">
                  <c:v>2</c:v>
                </c:pt>
                <c:pt idx="13">
                  <c:v>0</c:v>
                </c:pt>
                <c:pt idx="14">
                  <c:v>0</c:v>
                </c:pt>
              </c:numCache>
            </c:numRef>
          </c:val>
          <c:smooth val="0"/>
          <c:extLst>
            <c:ext xmlns:c16="http://schemas.microsoft.com/office/drawing/2014/chart" uri="{C3380CC4-5D6E-409C-BE32-E72D297353CC}">
              <c16:uniqueId val="{00000000-117C-4496-8A6C-57E2ED4C2662}"/>
            </c:ext>
          </c:extLst>
        </c:ser>
        <c:dLbls>
          <c:showLegendKey val="0"/>
          <c:showVal val="0"/>
          <c:showCatName val="0"/>
          <c:showSerName val="0"/>
          <c:showPercent val="0"/>
          <c:showBubbleSize val="0"/>
        </c:dLbls>
        <c:marker val="1"/>
        <c:smooth val="0"/>
        <c:axId val="900993008"/>
        <c:axId val="900997808"/>
      </c:lineChart>
      <c:dateAx>
        <c:axId val="900993008"/>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900997808"/>
        <c:crosses val="autoZero"/>
        <c:auto val="1"/>
        <c:lblOffset val="100"/>
        <c:baseTimeUnit val="days"/>
      </c:dateAx>
      <c:valAx>
        <c:axId val="9009978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900993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Hoja6!$B$20</c:f>
              <c:strCache>
                <c:ptCount val="1"/>
                <c:pt idx="0">
                  <c:v>Alcance</c:v>
                </c:pt>
              </c:strCache>
            </c:strRef>
          </c:tx>
          <c:spPr>
            <a:ln w="38100" cap="rnd">
              <a:solidFill>
                <a:srgbClr val="FFE699"/>
              </a:solidFill>
              <a:round/>
            </a:ln>
            <a:effectLst/>
          </c:spPr>
          <c:marker>
            <c:symbol val="circle"/>
            <c:size val="5"/>
            <c:spPr>
              <a:solidFill>
                <a:srgbClr val="FFC000"/>
              </a:solidFill>
              <a:ln w="38100">
                <a:solidFill>
                  <a:srgbClr val="FFC000"/>
                </a:solidFill>
              </a:ln>
              <a:effectLst/>
            </c:spPr>
          </c:marker>
          <c:dPt>
            <c:idx val="4"/>
            <c:marker>
              <c:symbol val="circle"/>
              <c:size val="5"/>
              <c:spPr>
                <a:solidFill>
                  <a:srgbClr val="FFC000"/>
                </a:solidFill>
                <a:ln w="31750">
                  <a:solidFill>
                    <a:srgbClr val="FFC000"/>
                  </a:solidFill>
                </a:ln>
                <a:effectLst/>
              </c:spPr>
            </c:marker>
            <c:bubble3D val="0"/>
            <c:extLst>
              <c:ext xmlns:c16="http://schemas.microsoft.com/office/drawing/2014/chart" uri="{C3380CC4-5D6E-409C-BE32-E72D297353CC}">
                <c16:uniqueId val="{00000000-D2F6-4B2C-96DE-069BB93BDE4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Hoja6!$A$21:$A$35</c:f>
              <c:numCache>
                <c:formatCode>d\-mmm</c:formatCode>
                <c:ptCount val="15"/>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pt idx="14">
                  <c:v>45782</c:v>
                </c:pt>
              </c:numCache>
            </c:numRef>
          </c:cat>
          <c:val>
            <c:numRef>
              <c:f>Hoja6!$B$21:$B$35</c:f>
              <c:numCache>
                <c:formatCode>General</c:formatCode>
                <c:ptCount val="15"/>
                <c:pt idx="0">
                  <c:v>12371</c:v>
                </c:pt>
                <c:pt idx="1">
                  <c:v>13603</c:v>
                </c:pt>
                <c:pt idx="2">
                  <c:v>49989</c:v>
                </c:pt>
                <c:pt idx="3">
                  <c:v>62000</c:v>
                </c:pt>
                <c:pt idx="4">
                  <c:v>223486</c:v>
                </c:pt>
                <c:pt idx="5">
                  <c:v>428996</c:v>
                </c:pt>
                <c:pt idx="6">
                  <c:v>351693</c:v>
                </c:pt>
                <c:pt idx="7">
                  <c:v>89987</c:v>
                </c:pt>
                <c:pt idx="8">
                  <c:v>9270</c:v>
                </c:pt>
                <c:pt idx="9">
                  <c:v>107</c:v>
                </c:pt>
                <c:pt idx="10">
                  <c:v>3400</c:v>
                </c:pt>
                <c:pt idx="11">
                  <c:v>54310</c:v>
                </c:pt>
                <c:pt idx="12">
                  <c:v>278301</c:v>
                </c:pt>
                <c:pt idx="13">
                  <c:v>60109</c:v>
                </c:pt>
                <c:pt idx="14">
                  <c:v>67742</c:v>
                </c:pt>
              </c:numCache>
            </c:numRef>
          </c:val>
          <c:smooth val="0"/>
          <c:extLst>
            <c:ext xmlns:c16="http://schemas.microsoft.com/office/drawing/2014/chart" uri="{C3380CC4-5D6E-409C-BE32-E72D297353CC}">
              <c16:uniqueId val="{00000000-89E1-4337-AF54-E854C0A8D031}"/>
            </c:ext>
          </c:extLst>
        </c:ser>
        <c:dLbls>
          <c:showLegendKey val="0"/>
          <c:showVal val="0"/>
          <c:showCatName val="0"/>
          <c:showSerName val="0"/>
          <c:showPercent val="0"/>
          <c:showBubbleSize val="0"/>
        </c:dLbls>
        <c:marker val="1"/>
        <c:smooth val="0"/>
        <c:axId val="901001648"/>
        <c:axId val="901006448"/>
      </c:lineChart>
      <c:dateAx>
        <c:axId val="901001648"/>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901006448"/>
        <c:crosses val="autoZero"/>
        <c:auto val="1"/>
        <c:lblOffset val="100"/>
        <c:baseTimeUnit val="days"/>
      </c:dateAx>
      <c:valAx>
        <c:axId val="9010064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901001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Hoja6!$B$79</c:f>
              <c:strCache>
                <c:ptCount val="1"/>
                <c:pt idx="0">
                  <c:v>Positivos</c:v>
                </c:pt>
              </c:strCache>
            </c:strRef>
          </c:tx>
          <c:spPr>
            <a:ln w="38100" cap="rnd">
              <a:solidFill>
                <a:srgbClr val="70AD47">
                  <a:lumMod val="40000"/>
                  <a:lumOff val="60000"/>
                </a:srgbClr>
              </a:solidFill>
              <a:round/>
            </a:ln>
            <a:effectLst/>
          </c:spPr>
          <c:marker>
            <c:symbol val="circle"/>
            <c:size val="5"/>
            <c:spPr>
              <a:solidFill>
                <a:srgbClr val="70AD47">
                  <a:lumMod val="60000"/>
                  <a:lumOff val="40000"/>
                </a:srgbClr>
              </a:solidFill>
              <a:ln w="31750">
                <a:solidFill>
                  <a:srgbClr val="70AD47">
                    <a:lumMod val="60000"/>
                    <a:lumOff val="40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Hoja6!$A$80:$A$94</c:f>
              <c:numCache>
                <c:formatCode>d\-mmm</c:formatCode>
                <c:ptCount val="15"/>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pt idx="14">
                  <c:v>45782</c:v>
                </c:pt>
              </c:numCache>
            </c:numRef>
          </c:cat>
          <c:val>
            <c:numRef>
              <c:f>Hoja6!$B$80:$B$94</c:f>
              <c:numCache>
                <c:formatCode>General</c:formatCode>
                <c:ptCount val="15"/>
                <c:pt idx="0">
                  <c:v>2</c:v>
                </c:pt>
                <c:pt idx="1">
                  <c:v>4</c:v>
                </c:pt>
                <c:pt idx="2">
                  <c:v>2</c:v>
                </c:pt>
                <c:pt idx="3">
                  <c:v>5</c:v>
                </c:pt>
                <c:pt idx="4">
                  <c:v>4</c:v>
                </c:pt>
                <c:pt idx="5">
                  <c:v>3</c:v>
                </c:pt>
                <c:pt idx="6">
                  <c:v>3</c:v>
                </c:pt>
                <c:pt idx="7">
                  <c:v>0</c:v>
                </c:pt>
                <c:pt idx="8">
                  <c:v>0</c:v>
                </c:pt>
                <c:pt idx="9">
                  <c:v>0</c:v>
                </c:pt>
                <c:pt idx="10">
                  <c:v>0</c:v>
                </c:pt>
                <c:pt idx="11">
                  <c:v>1</c:v>
                </c:pt>
                <c:pt idx="12">
                  <c:v>1</c:v>
                </c:pt>
                <c:pt idx="13">
                  <c:v>0</c:v>
                </c:pt>
                <c:pt idx="14">
                  <c:v>0</c:v>
                </c:pt>
              </c:numCache>
            </c:numRef>
          </c:val>
          <c:smooth val="0"/>
          <c:extLst>
            <c:ext xmlns:c16="http://schemas.microsoft.com/office/drawing/2014/chart" uri="{C3380CC4-5D6E-409C-BE32-E72D297353CC}">
              <c16:uniqueId val="{00000000-178B-4C5A-9AC2-284CF8380152}"/>
            </c:ext>
          </c:extLst>
        </c:ser>
        <c:ser>
          <c:idx val="1"/>
          <c:order val="1"/>
          <c:tx>
            <c:strRef>
              <c:f>Hoja6!$C$79</c:f>
              <c:strCache>
                <c:ptCount val="1"/>
                <c:pt idx="0">
                  <c:v>Negativos</c:v>
                </c:pt>
              </c:strCache>
            </c:strRef>
          </c:tx>
          <c:spPr>
            <a:ln w="38100" cap="rnd">
              <a:solidFill>
                <a:srgbClr val="FF3300"/>
              </a:solidFill>
              <a:round/>
            </a:ln>
            <a:effectLst/>
          </c:spPr>
          <c:marker>
            <c:symbol val="circle"/>
            <c:size val="5"/>
            <c:spPr>
              <a:solidFill>
                <a:srgbClr val="FF5033"/>
              </a:solidFill>
              <a:ln w="31750">
                <a:solidFill>
                  <a:srgbClr val="FF5033"/>
                </a:solidFill>
              </a:ln>
              <a:effectLst/>
            </c:spPr>
          </c:marker>
          <c:cat>
            <c:numRef>
              <c:f>Hoja6!$A$80:$A$94</c:f>
              <c:numCache>
                <c:formatCode>d\-mmm</c:formatCode>
                <c:ptCount val="15"/>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pt idx="14">
                  <c:v>45782</c:v>
                </c:pt>
              </c:numCache>
            </c:numRef>
          </c:cat>
          <c:val>
            <c:numRef>
              <c:f>Hoja6!$C$80:$C$94</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mooth val="0"/>
          <c:extLst>
            <c:ext xmlns:c16="http://schemas.microsoft.com/office/drawing/2014/chart" uri="{C3380CC4-5D6E-409C-BE32-E72D297353CC}">
              <c16:uniqueId val="{00000001-178B-4C5A-9AC2-284CF8380152}"/>
            </c:ext>
          </c:extLst>
        </c:ser>
        <c:dLbls>
          <c:showLegendKey val="0"/>
          <c:showVal val="0"/>
          <c:showCatName val="0"/>
          <c:showSerName val="0"/>
          <c:showPercent val="0"/>
          <c:showBubbleSize val="0"/>
        </c:dLbls>
        <c:marker val="1"/>
        <c:smooth val="0"/>
        <c:axId val="1375740767"/>
        <c:axId val="1375741247"/>
      </c:lineChart>
      <c:dateAx>
        <c:axId val="1375740767"/>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375741247"/>
        <c:crosses val="autoZero"/>
        <c:auto val="1"/>
        <c:lblOffset val="100"/>
        <c:baseTimeUnit val="days"/>
      </c:dateAx>
      <c:valAx>
        <c:axId val="137574124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375740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Hoja6!$B$39</c:f>
              <c:strCache>
                <c:ptCount val="1"/>
                <c:pt idx="0">
                  <c:v>Positivas</c:v>
                </c:pt>
              </c:strCache>
            </c:strRef>
          </c:tx>
          <c:spPr>
            <a:solidFill>
              <a:srgbClr val="70AD47">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Hoja6!$A$40:$A$49</c:f>
              <c:strCache>
                <c:ptCount val="10"/>
                <c:pt idx="0">
                  <c:v>X (Twitter)</c:v>
                </c:pt>
                <c:pt idx="1">
                  <c:v>Facebook</c:v>
                </c:pt>
                <c:pt idx="2">
                  <c:v>Instagram</c:v>
                </c:pt>
                <c:pt idx="3">
                  <c:v>Blogs</c:v>
                </c:pt>
                <c:pt idx="4">
                  <c:v>Videos</c:v>
                </c:pt>
                <c:pt idx="5">
                  <c:v>Tiktok</c:v>
                </c:pt>
                <c:pt idx="6">
                  <c:v>Podcasts</c:v>
                </c:pt>
                <c:pt idx="7">
                  <c:v>Otros SM</c:v>
                </c:pt>
                <c:pt idx="8">
                  <c:v>Noticias</c:v>
                </c:pt>
                <c:pt idx="9">
                  <c:v>Web</c:v>
                </c:pt>
              </c:strCache>
            </c:strRef>
          </c:cat>
          <c:val>
            <c:numRef>
              <c:f>Hoja6!$B$40:$B$49</c:f>
              <c:numCache>
                <c:formatCode>General</c:formatCode>
                <c:ptCount val="10"/>
                <c:pt idx="0">
                  <c:v>1</c:v>
                </c:pt>
                <c:pt idx="1">
                  <c:v>6</c:v>
                </c:pt>
                <c:pt idx="2">
                  <c:v>3</c:v>
                </c:pt>
                <c:pt idx="3">
                  <c:v>4</c:v>
                </c:pt>
                <c:pt idx="4">
                  <c:v>3</c:v>
                </c:pt>
                <c:pt idx="5">
                  <c:v>0</c:v>
                </c:pt>
                <c:pt idx="6">
                  <c:v>0</c:v>
                </c:pt>
                <c:pt idx="7">
                  <c:v>0</c:v>
                </c:pt>
                <c:pt idx="8">
                  <c:v>6</c:v>
                </c:pt>
                <c:pt idx="9">
                  <c:v>0</c:v>
                </c:pt>
              </c:numCache>
            </c:numRef>
          </c:val>
          <c:extLst>
            <c:ext xmlns:c16="http://schemas.microsoft.com/office/drawing/2014/chart" uri="{C3380CC4-5D6E-409C-BE32-E72D297353CC}">
              <c16:uniqueId val="{00000000-32AF-421D-BC33-7F77FBFD0901}"/>
            </c:ext>
          </c:extLst>
        </c:ser>
        <c:ser>
          <c:idx val="1"/>
          <c:order val="1"/>
          <c:tx>
            <c:strRef>
              <c:f>Hoja6!$C$39</c:f>
              <c:strCache>
                <c:ptCount val="1"/>
                <c:pt idx="0">
                  <c:v>Negativas</c:v>
                </c:pt>
              </c:strCache>
            </c:strRef>
          </c:tx>
          <c:spPr>
            <a:solidFill>
              <a:schemeClr val="accent2"/>
            </a:solidFill>
            <a:ln>
              <a:noFill/>
            </a:ln>
            <a:effectLst/>
          </c:spPr>
          <c:invertIfNegative val="0"/>
          <c:cat>
            <c:strRef>
              <c:f>Hoja6!$A$40:$A$49</c:f>
              <c:strCache>
                <c:ptCount val="10"/>
                <c:pt idx="0">
                  <c:v>X (Twitter)</c:v>
                </c:pt>
                <c:pt idx="1">
                  <c:v>Facebook</c:v>
                </c:pt>
                <c:pt idx="2">
                  <c:v>Instagram</c:v>
                </c:pt>
                <c:pt idx="3">
                  <c:v>Blogs</c:v>
                </c:pt>
                <c:pt idx="4">
                  <c:v>Videos</c:v>
                </c:pt>
                <c:pt idx="5">
                  <c:v>Tiktok</c:v>
                </c:pt>
                <c:pt idx="6">
                  <c:v>Podcasts</c:v>
                </c:pt>
                <c:pt idx="7">
                  <c:v>Otros SM</c:v>
                </c:pt>
                <c:pt idx="8">
                  <c:v>Noticias</c:v>
                </c:pt>
                <c:pt idx="9">
                  <c:v>Web</c:v>
                </c:pt>
              </c:strCache>
            </c:strRef>
          </c:cat>
          <c:val>
            <c:numRef>
              <c:f>Hoja6!$C$40:$C$49</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1-32AF-421D-BC33-7F77FBFD0901}"/>
            </c:ext>
          </c:extLst>
        </c:ser>
        <c:ser>
          <c:idx val="2"/>
          <c:order val="2"/>
          <c:tx>
            <c:strRef>
              <c:f>Hoja6!$D$39</c:f>
              <c:strCache>
                <c:ptCount val="1"/>
                <c:pt idx="0">
                  <c:v>Neutras</c:v>
                </c:pt>
              </c:strCache>
            </c:strRef>
          </c:tx>
          <c:spPr>
            <a:solidFill>
              <a:sysClr val="window" lastClr="FFFFFF">
                <a:lumMod val="8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Hoja6!$A$40:$A$49</c:f>
              <c:strCache>
                <c:ptCount val="10"/>
                <c:pt idx="0">
                  <c:v>X (Twitter)</c:v>
                </c:pt>
                <c:pt idx="1">
                  <c:v>Facebook</c:v>
                </c:pt>
                <c:pt idx="2">
                  <c:v>Instagram</c:v>
                </c:pt>
                <c:pt idx="3">
                  <c:v>Blogs</c:v>
                </c:pt>
                <c:pt idx="4">
                  <c:v>Videos</c:v>
                </c:pt>
                <c:pt idx="5">
                  <c:v>Tiktok</c:v>
                </c:pt>
                <c:pt idx="6">
                  <c:v>Podcasts</c:v>
                </c:pt>
                <c:pt idx="7">
                  <c:v>Otros SM</c:v>
                </c:pt>
                <c:pt idx="8">
                  <c:v>Noticias</c:v>
                </c:pt>
                <c:pt idx="9">
                  <c:v>Web</c:v>
                </c:pt>
              </c:strCache>
            </c:strRef>
          </c:cat>
          <c:val>
            <c:numRef>
              <c:f>Hoja6!$D$40:$D$49</c:f>
              <c:numCache>
                <c:formatCode>General</c:formatCode>
                <c:ptCount val="10"/>
                <c:pt idx="0">
                  <c:v>1</c:v>
                </c:pt>
                <c:pt idx="1">
                  <c:v>3</c:v>
                </c:pt>
                <c:pt idx="2">
                  <c:v>3</c:v>
                </c:pt>
                <c:pt idx="3">
                  <c:v>6</c:v>
                </c:pt>
                <c:pt idx="4">
                  <c:v>7</c:v>
                </c:pt>
                <c:pt idx="5">
                  <c:v>2</c:v>
                </c:pt>
                <c:pt idx="6">
                  <c:v>0</c:v>
                </c:pt>
                <c:pt idx="7">
                  <c:v>0</c:v>
                </c:pt>
                <c:pt idx="8">
                  <c:v>17</c:v>
                </c:pt>
                <c:pt idx="9">
                  <c:v>3</c:v>
                </c:pt>
              </c:numCache>
            </c:numRef>
          </c:val>
          <c:extLst>
            <c:ext xmlns:c16="http://schemas.microsoft.com/office/drawing/2014/chart" uri="{C3380CC4-5D6E-409C-BE32-E72D297353CC}">
              <c16:uniqueId val="{00000002-32AF-421D-BC33-7F77FBFD0901}"/>
            </c:ext>
          </c:extLst>
        </c:ser>
        <c:dLbls>
          <c:showLegendKey val="0"/>
          <c:showVal val="0"/>
          <c:showCatName val="0"/>
          <c:showSerName val="0"/>
          <c:showPercent val="0"/>
          <c:showBubbleSize val="0"/>
        </c:dLbls>
        <c:gapWidth val="150"/>
        <c:overlap val="100"/>
        <c:axId val="1378254655"/>
        <c:axId val="1378255135"/>
      </c:barChart>
      <c:catAx>
        <c:axId val="1378254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378255135"/>
        <c:crosses val="autoZero"/>
        <c:auto val="1"/>
        <c:lblAlgn val="ctr"/>
        <c:lblOffset val="100"/>
        <c:noMultiLvlLbl val="0"/>
      </c:catAx>
      <c:valAx>
        <c:axId val="137825513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378254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4CA0A-09A5-B244-AEAA-2CEA25F5AD83}" type="datetimeFigureOut">
              <a:rPr lang="es-MX" smtClean="0"/>
              <a:t>06/05/2025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90072-27E5-804B-B5F0-7D29027290A1}" type="slidenum">
              <a:rPr lang="es-MX" smtClean="0"/>
              <a:t>‹Nº›</a:t>
            </a:fld>
            <a:endParaRPr lang="es-MX"/>
          </a:p>
        </p:txBody>
      </p:sp>
    </p:spTree>
    <p:extLst>
      <p:ext uri="{BB962C8B-B14F-4D97-AF65-F5344CB8AC3E}">
        <p14:creationId xmlns:p14="http://schemas.microsoft.com/office/powerpoint/2010/main" val="132513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3" name="Slide Number Placeholder 17">
            <a:extLst>
              <a:ext uri="{FF2B5EF4-FFF2-40B4-BE49-F238E27FC236}">
                <a16:creationId xmlns:a16="http://schemas.microsoft.com/office/drawing/2014/main" id="{C49F0069-9673-926B-BABB-000BE5B4C00E}"/>
              </a:ext>
            </a:extLst>
          </p:cNvPr>
          <p:cNvSpPr>
            <a:spLocks noGrp="1"/>
          </p:cNvSpPr>
          <p:nvPr>
            <p:ph type="sldNum" sz="quarter" idx="12"/>
          </p:nvPr>
        </p:nvSpPr>
        <p:spPr>
          <a:xfrm>
            <a:off x="5667381" y="6488985"/>
            <a:ext cx="857238" cy="206471"/>
          </a:xfrm>
          <a:prstGeom prst="rect">
            <a:avLst/>
          </a:prstGeom>
          <a:noFill/>
        </p:spPr>
        <p:txBody>
          <a:bodyPr lIns="107989" tIns="21597" rIns="91430" bIns="46794" anchor="ctr" anchorCtr="1"/>
          <a:lstStyle>
            <a:lvl1pPr algn="ctr">
              <a:defRPr sz="1412" b="0" i="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stStyle>
          <a:p>
            <a:r>
              <a:rPr lang="en-US" dirty="0">
                <a:ea typeface="Roboto Thin" panose="02000000000000000000" pitchFamily="2" charset="0"/>
                <a:cs typeface="Roboto Thin" panose="02000000000000000000" pitchFamily="2" charset="0"/>
              </a:rPr>
              <a:t>#</a:t>
            </a:r>
            <a:fld id="{67DDEA5E-EAF7-8246-8A62-7FF7613ECEAE}" type="slidenum">
              <a:rPr lang="en-US" smtClean="0">
                <a:ea typeface="Roboto Thin" panose="02000000000000000000" pitchFamily="2" charset="0"/>
                <a:cs typeface="Roboto Thin" panose="02000000000000000000" pitchFamily="2" charset="0"/>
              </a:rPr>
              <a:pPr/>
              <a:t>‹Nº›</a:t>
            </a:fld>
            <a:endParaRPr lang="en-US" dirty="0">
              <a:ea typeface="Roboto Thin" panose="02000000000000000000" pitchFamily="2" charset="0"/>
              <a:cs typeface="Roboto Thin" panose="02000000000000000000" pitchFamily="2" charset="0"/>
            </a:endParaRPr>
          </a:p>
        </p:txBody>
      </p:sp>
      <p:cxnSp>
        <p:nvCxnSpPr>
          <p:cNvPr id="4" name="Conector recto 3">
            <a:extLst>
              <a:ext uri="{FF2B5EF4-FFF2-40B4-BE49-F238E27FC236}">
                <a16:creationId xmlns:a16="http://schemas.microsoft.com/office/drawing/2014/main" id="{10A247A4-BD8A-89FE-4B32-369EA91EADF8}"/>
              </a:ext>
            </a:extLst>
          </p:cNvPr>
          <p:cNvCxnSpPr>
            <a:cxnSpLocks/>
          </p:cNvCxnSpPr>
          <p:nvPr userDrawn="1"/>
        </p:nvCxnSpPr>
        <p:spPr>
          <a:xfrm>
            <a:off x="5140474" y="6605824"/>
            <a:ext cx="537255"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cxnSp>
        <p:nvCxnSpPr>
          <p:cNvPr id="5" name="Conector recto 4">
            <a:extLst>
              <a:ext uri="{FF2B5EF4-FFF2-40B4-BE49-F238E27FC236}">
                <a16:creationId xmlns:a16="http://schemas.microsoft.com/office/drawing/2014/main" id="{152382C3-6411-2364-EC67-72BD850065F7}"/>
              </a:ext>
            </a:extLst>
          </p:cNvPr>
          <p:cNvCxnSpPr>
            <a:cxnSpLocks/>
          </p:cNvCxnSpPr>
          <p:nvPr userDrawn="1"/>
        </p:nvCxnSpPr>
        <p:spPr>
          <a:xfrm>
            <a:off x="6518852" y="6605824"/>
            <a:ext cx="537255"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49885556"/>
      </p:ext>
    </p:extLst>
  </p:cSld>
  <p:clrMapOvr>
    <a:masterClrMapping/>
  </p:clrMapOvr>
  <p:extLst>
    <p:ext uri="{DCECCB84-F9BA-43D5-87BE-67443E8EF086}">
      <p15:sldGuideLst xmlns:p15="http://schemas.microsoft.com/office/powerpoint/2012/main">
        <p15:guide id="1" orient="horz" pos="2448">
          <p15:clr>
            <a:srgbClr val="FBAE40"/>
          </p15:clr>
        </p15:guide>
        <p15:guide id="2" pos="40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8" name="Texto del título"/>
          <p:cNvSpPr txBox="1">
            <a:spLocks noGrp="1"/>
          </p:cNvSpPr>
          <p:nvPr>
            <p:ph type="title"/>
          </p:nvPr>
        </p:nvSpPr>
        <p:spPr>
          <a:prstGeom prst="rect">
            <a:avLst/>
          </a:prstGeom>
        </p:spPr>
        <p:txBody>
          <a:bodyPr/>
          <a:lstStyle/>
          <a:p>
            <a:r>
              <a:t>Texto del título</a:t>
            </a:r>
          </a:p>
        </p:txBody>
      </p:sp>
      <p:sp>
        <p:nvSpPr>
          <p:cNvPr id="29"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3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37113109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666773"/>
      </p:ext>
    </p:extLst>
  </p:cSld>
  <p:clrMap bg1="lt1" tx1="dk1" bg2="lt2" tx2="dk2" accent1="accent1" accent2="accent2" accent3="accent3" accent4="accent4" accent5="accent5" accent6="accent6" hlink="hlink" folHlink="folHlink"/>
  <p:sldLayoutIdLst>
    <p:sldLayoutId id="2147483661" r:id="rId1"/>
    <p:sldLayoutId id="214748366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s://losnoticieristas.com/post/798411/concluye-la-semana-internacional-de-la-moto-mazatlan-2025-con-la-presentacion-de-molotov/" TargetMode="External"/><Relationship Id="rId1" Type="http://schemas.openxmlformats.org/officeDocument/2006/relationships/slideLayout" Target="../slideLayouts/slideLayout1.xml"/><Relationship Id="rId6" Type="http://schemas.openxmlformats.org/officeDocument/2006/relationships/hyperlink" Target="https://www.facebook.com/427013172775085/posts/1135851445224584" TargetMode="External"/><Relationship Id="rId5" Type="http://schemas.openxmlformats.org/officeDocument/2006/relationships/image" Target="../media/image10.png"/><Relationship Id="rId4" Type="http://schemas.openxmlformats.org/officeDocument/2006/relationships/hyperlink" Target="https://www.youtube.com/watch?v=nLxeMR_1Bj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GfIRqzrT6X4" TargetMode="Externa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mazatlaninteractivo.com.mx/2025/04/con-mas-de-15-mil-motociclistas-arranca-la-semana-internacional-de-la-moto-en-mazatlan/"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facebook.com/1146674596825304/posts/1191025055723591" TargetMode="Externa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www.facebook.com/1037238288403638/posts/1241323641328434" TargetMode="Externa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stagram.com/p/DI6sO8pp1sE/" TargetMode="External"/><Relationship Id="rId2" Type="http://schemas.openxmlformats.org/officeDocument/2006/relationships/hyperlink" Target="https://www.instagram.com/reel/DI8VMoeuwNR" TargetMode="Externa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result/open/?id=86227054645&amp;h=8b885923038275e97cf2880c5f02060ee59cc152&amp;source=panel" TargetMode="External"/><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www.facebook.com/molotovoficial/photos/un-amable-recordatorio-que-nos-vemos-ma%C3%B1ana-en-el-foro-biker-en-mazatl%C3%A1n-no-falt/1219842826175217/"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heraldodemexico.com.mx/nacional/2025/4/25/mas-de-20-mil-personas-asistieron-la-inauguracion-de-la-semana-internacional-de-la-moto-en-mazatlan-694178.html" TargetMode="External"/><Relationship Id="rId7" Type="http://schemas.openxmlformats.org/officeDocument/2006/relationships/hyperlink" Target="https://www.youtube.com/watch?v=CaLAAqbNTPE" TargetMode="Externa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s://www.razon.com.mx/estados/2025/04/25/semana-internacional-de-la-moto-2025-reune-a-mas-de-20-mil-personas-en-mazatlan/" TargetMode="External"/><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hyperlink" Target="https://www.noroeste.com.mx/mazatlan/se-registra-exodo-de-participantes-de-la-semana-internacional-de-la-moto-LG12146814"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youtube.com/channel/UCzmd9Aj2wmPggWZJpLdBB8Q" TargetMode="External"/><Relationship Id="rId7" Type="http://schemas.openxmlformats.org/officeDocument/2006/relationships/image" Target="../media/image20.png"/><Relationship Id="rId2" Type="http://schemas.openxmlformats.org/officeDocument/2006/relationships/hyperlink" Target="https://x.com/MolotovBanda" TargetMode="Externa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hyperlink" Target="https://www.youtube.com/channel/UCW7YU6ascimNS3navdBNA6w" TargetMode="External"/><Relationship Id="rId4" Type="http://schemas.openxmlformats.org/officeDocument/2006/relationships/hyperlink" Target="https://www.instagram.com/sinaloa_en_linea/" TargetMode="External"/><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hyperlink" Target="https://l.facebook.com/l.php?u=https%3A%2F%2Ftwitter.com%2Fmolotovbanda%3Ffbclid%3DIwZXh0bgNhZW0CMTAAYnJpZBExQjNNZWdxdXBjUUl6SklnegEeO8mDDXOf7SL49iX0GbyGLRViRd7EqbysopBGYdHyjAdm2ZN6jN8-wuDincE_aem_HZM563CrkrYkhtbbhRr8PQ&amp;h=AT2MrSwdG9Mnx9WATRO3aJBnZcIHvB8BRga-sp12o8eM99-tLswH7xZPD34qXf8dYxelZJn-l4lIfxgHrTFN5WMU71R3qHhudKbqd2BVvJpk8ssLMxaPdd0Jr-Vr5CfJdbXvY3K-AuzG68pCVZnv" TargetMode="External"/><Relationship Id="rId1" Type="http://schemas.openxmlformats.org/officeDocument/2006/relationships/slideLayout" Target="../slideLayouts/slideLayout1.xml"/><Relationship Id="rId6" Type="http://schemas.openxmlformats.org/officeDocument/2006/relationships/hyperlink" Target="https://www.youtube.com/watch?v=CaLAAqbNTPE" TargetMode="External"/><Relationship Id="rId5" Type="http://schemas.openxmlformats.org/officeDocument/2006/relationships/image" Target="../media/image31.png"/><Relationship Id="rId4" Type="http://schemas.openxmlformats.org/officeDocument/2006/relationships/hyperlink" Target="https://www.youtube.com/@GrupoFormula-R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instagram.com/sinaloa_en_linea/" TargetMode="Externa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hyperlink" Target="https://www.youtube.com/watch?v=nLxeMR_1Bj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twitter.com/radio_formula" TargetMode="External"/><Relationship Id="rId3" Type="http://schemas.openxmlformats.org/officeDocument/2006/relationships/hyperlink" Target="https://www.facebook.com/radioformulamx" TargetMode="External"/><Relationship Id="rId7" Type="http://schemas.openxmlformats.org/officeDocument/2006/relationships/hyperlink" Target="https://bit.ly/3gu8dkf" TargetMode="External"/><Relationship Id="rId2" Type="http://schemas.openxmlformats.org/officeDocument/2006/relationships/hyperlink" Target="https://apple.co/3ranpoj" TargetMode="External"/><Relationship Id="rId1" Type="http://schemas.openxmlformats.org/officeDocument/2006/relationships/slideLayout" Target="../slideLayouts/slideLayout1.xml"/><Relationship Id="rId6" Type="http://schemas.openxmlformats.org/officeDocument/2006/relationships/hyperlink" Target="https://www.radioformula.com.mx/p/en-vivo/teleformula.html" TargetMode="External"/><Relationship Id="rId5" Type="http://schemas.openxmlformats.org/officeDocument/2006/relationships/hyperlink" Target="https://open.spotify.com/playlist/50b69snmvsnvolhfx4k5j8" TargetMode="External"/><Relationship Id="rId4" Type="http://schemas.openxmlformats.org/officeDocument/2006/relationships/hyperlink" Target="https://www.youtube.com/channel/uc11sg9j4tf393hqqvsrvfiw" TargetMode="External"/><Relationship Id="rId9" Type="http://schemas.openxmlformats.org/officeDocument/2006/relationships/hyperlink" Target="https://www.youtube.com/channel/uczmd9aj2wmpggwzjpldbb8q?sub_confirmation=1"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www.youtube.com/watch?v=b7mcUKsxiU0" TargetMode="External"/><Relationship Id="rId1" Type="http://schemas.openxmlformats.org/officeDocument/2006/relationships/slideLayout" Target="../slideLayouts/slideLayout1.xml"/><Relationship Id="rId6" Type="http://schemas.openxmlformats.org/officeDocument/2006/relationships/hyperlink" Target="https://www.razon.com.mx/estados/2025/04/25/semana-internacional-de-la-moto-2025-reune-a-mas-de-20-mil-personas-en-mazatlan/" TargetMode="External"/><Relationship Id="rId5" Type="http://schemas.openxmlformats.org/officeDocument/2006/relationships/image" Target="../media/image4.png"/><Relationship Id="rId4" Type="http://schemas.openxmlformats.org/officeDocument/2006/relationships/hyperlink" Target="https://x.com/MolotovBanda/status/191581608445778740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lineadirectaportal.com/sinaloa/rugen-bikers-en-inauguracion-de-la-semana-internacional-de-la-moto-2025-2025-04-25__1375860" TargetMode="External"/><Relationship Id="rId1" Type="http://schemas.openxmlformats.org/officeDocument/2006/relationships/slideLayout" Target="../slideLayouts/slideLayout1.xml"/><Relationship Id="rId6" Type="http://schemas.openxmlformats.org/officeDocument/2006/relationships/hyperlink" Target="https://www.facebook.com/866593682139377/posts/1251562053642536" TargetMode="External"/><Relationship Id="rId5" Type="http://schemas.openxmlformats.org/officeDocument/2006/relationships/image" Target="../media/image7.png"/><Relationship Id="rId4" Type="http://schemas.openxmlformats.org/officeDocument/2006/relationships/hyperlink" Target="https://www.instagram.com/p/DI5BwDJR5Y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00CF0-8EC9-F4B6-DF0B-089E6D08D71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EF24C389-5686-3259-95A4-47E1C907853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t="26025"/>
          <a:stretch/>
        </p:blipFill>
        <p:spPr>
          <a:xfrm>
            <a:off x="-408304" y="-3039036"/>
            <a:ext cx="13008610" cy="12028969"/>
          </a:xfrm>
          <a:prstGeom prst="rect">
            <a:avLst/>
          </a:prstGeom>
        </p:spPr>
      </p:pic>
      <p:sp>
        <p:nvSpPr>
          <p:cNvPr id="11" name="Text Box 4">
            <a:extLst>
              <a:ext uri="{FF2B5EF4-FFF2-40B4-BE49-F238E27FC236}">
                <a16:creationId xmlns:a16="http://schemas.microsoft.com/office/drawing/2014/main" id="{8D4EAD82-BF36-56C5-473D-84A01A8B710C}"/>
              </a:ext>
            </a:extLst>
          </p:cNvPr>
          <p:cNvSpPr txBox="1">
            <a:spLocks noChangeArrowheads="1"/>
          </p:cNvSpPr>
          <p:nvPr/>
        </p:nvSpPr>
        <p:spPr bwMode="auto">
          <a:xfrm>
            <a:off x="366562" y="1254897"/>
            <a:ext cx="11458874" cy="545925"/>
          </a:xfrm>
          <a:prstGeom prst="roundRect">
            <a:avLst>
              <a:gd name="adj" fmla="val 0"/>
            </a:avLst>
          </a:prstGeom>
          <a:noFill/>
          <a:ln>
            <a:noFill/>
          </a:ln>
        </p:spPr>
        <p:txBody>
          <a:bodyPr wrap="square" lIns="110244" tIns="55121" rIns="110244" bIns="55121">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gn="ctr" eaLnBrk="1" hangingPunct="1"/>
            <a:r>
              <a:rPr lang="es-ES_tradnl" sz="2824" i="1" dirty="0">
                <a:solidFill>
                  <a:schemeClr val="bg1"/>
                </a:solidFill>
                <a:latin typeface="Playfair Display" panose="00000500000000000000" pitchFamily="50" charset="0"/>
                <a:cs typeface="Stajn Pro bold"/>
              </a:rPr>
              <a:t>Sentimientos digitales; 23 – 27 Abril 2025</a:t>
            </a:r>
          </a:p>
        </p:txBody>
      </p:sp>
      <p:sp>
        <p:nvSpPr>
          <p:cNvPr id="6" name="Google Shape;64;p14">
            <a:extLst>
              <a:ext uri="{FF2B5EF4-FFF2-40B4-BE49-F238E27FC236}">
                <a16:creationId xmlns:a16="http://schemas.microsoft.com/office/drawing/2014/main" id="{0251F780-10EC-9293-A071-7BF241FCD172}"/>
              </a:ext>
            </a:extLst>
          </p:cNvPr>
          <p:cNvSpPr txBox="1"/>
          <p:nvPr/>
        </p:nvSpPr>
        <p:spPr>
          <a:xfrm>
            <a:off x="1608839" y="539446"/>
            <a:ext cx="8974321" cy="988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2936" tIns="112936" rIns="112936" bIns="112936">
            <a:spAutoFit/>
          </a:bodyPr>
          <a:lstStyle>
            <a:lvl1pPr algn="ctr">
              <a:defRPr sz="4000">
                <a:solidFill>
                  <a:srgbClr val="FFFFFF"/>
                </a:solidFill>
                <a:latin typeface="Roboto Bold"/>
                <a:ea typeface="Roboto Bold"/>
                <a:cs typeface="Roboto Bold"/>
                <a:sym typeface="Roboto Bold"/>
              </a:defRPr>
            </a:lvl1pPr>
          </a:lstStyle>
          <a:p>
            <a:r>
              <a:rPr lang="es-ES" sz="4941" b="1" dirty="0">
                <a:latin typeface="Lato Black" panose="020F0502020204030203" pitchFamily="34" charset="77"/>
              </a:rPr>
              <a:t>CENTRO DE CONVENCIONES</a:t>
            </a:r>
            <a:endParaRPr sz="4941" b="1" dirty="0">
              <a:latin typeface="Lato Black" panose="020F0502020204030203" pitchFamily="34" charset="77"/>
            </a:endParaRPr>
          </a:p>
        </p:txBody>
      </p:sp>
      <p:pic>
        <p:nvPicPr>
          <p:cNvPr id="10" name="Google Shape;63;p14" descr="Google Shape;63;p14">
            <a:extLst>
              <a:ext uri="{FF2B5EF4-FFF2-40B4-BE49-F238E27FC236}">
                <a16:creationId xmlns:a16="http://schemas.microsoft.com/office/drawing/2014/main" id="{43CEA423-6DA6-C98C-D4C7-4CCAA5C6A75B}"/>
              </a:ext>
            </a:extLst>
          </p:cNvPr>
          <p:cNvPicPr>
            <a:picLocks noChangeAspect="1"/>
          </p:cNvPicPr>
          <p:nvPr/>
        </p:nvPicPr>
        <p:blipFill>
          <a:blip r:embed="rId4"/>
          <a:stretch>
            <a:fillRect/>
          </a:stretch>
        </p:blipFill>
        <p:spPr>
          <a:xfrm>
            <a:off x="5552671" y="5957972"/>
            <a:ext cx="1086661" cy="402707"/>
          </a:xfrm>
          <a:prstGeom prst="rect">
            <a:avLst/>
          </a:prstGeom>
          <a:ln w="12700">
            <a:miter lim="400000"/>
          </a:ln>
        </p:spPr>
      </p:pic>
      <p:sp>
        <p:nvSpPr>
          <p:cNvPr id="2" name="Marcador de número de diapositiva 1">
            <a:extLst>
              <a:ext uri="{FF2B5EF4-FFF2-40B4-BE49-F238E27FC236}">
                <a16:creationId xmlns:a16="http://schemas.microsoft.com/office/drawing/2014/main" id="{23C047FC-B76E-7597-C0F2-0B6921D358D0}"/>
              </a:ext>
            </a:extLst>
          </p:cNvPr>
          <p:cNvSpPr>
            <a:spLocks noGrp="1"/>
          </p:cNvSpPr>
          <p:nvPr>
            <p:ph type="sldNum" sz="quarter" idx="12"/>
          </p:nvPr>
        </p:nvSpPr>
        <p:spPr>
          <a:prstGeom prst="rect">
            <a:avLst/>
          </a:prstGeom>
        </p:spPr>
        <p:txBody>
          <a:bodyPr/>
          <a:lstStyle/>
          <a:p>
            <a:fld id="{67DDEA5E-EAF7-8246-8A62-7FF7613ECEAE}" type="slidenum">
              <a:rPr lang="es-ES_tradnl" smtClean="0">
                <a:ea typeface="Roboto Thin" panose="02000000000000000000" pitchFamily="2" charset="0"/>
                <a:cs typeface="Roboto Thin" panose="02000000000000000000" pitchFamily="2" charset="0"/>
              </a:rPr>
              <a:pPr/>
              <a:t>1</a:t>
            </a:fld>
            <a:endParaRPr lang="es-ES_tradnl" dirty="0">
              <a:ea typeface="Roboto Thin" panose="02000000000000000000" pitchFamily="2" charset="0"/>
              <a:cs typeface="Roboto Thin" panose="02000000000000000000" pitchFamily="2" charset="0"/>
            </a:endParaRPr>
          </a:p>
        </p:txBody>
      </p:sp>
    </p:spTree>
    <p:extLst>
      <p:ext uri="{BB962C8B-B14F-4D97-AF65-F5344CB8AC3E}">
        <p14:creationId xmlns:p14="http://schemas.microsoft.com/office/powerpoint/2010/main" val="316679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F3C2A-A78D-E6B4-C343-860614E90CD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B868A3CB-D78E-4A1E-BE49-960DBF3B20DF}"/>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MENCIONES</a:t>
            </a:r>
          </a:p>
        </p:txBody>
      </p:sp>
      <p:sp>
        <p:nvSpPr>
          <p:cNvPr id="19" name="CuadroTexto 18">
            <a:extLst>
              <a:ext uri="{FF2B5EF4-FFF2-40B4-BE49-F238E27FC236}">
                <a16:creationId xmlns:a16="http://schemas.microsoft.com/office/drawing/2014/main" id="{F6C0AB49-5553-F847-2762-2939995D9E71}"/>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3" name="Marcador de número de diapositiva 2">
            <a:extLst>
              <a:ext uri="{FF2B5EF4-FFF2-40B4-BE49-F238E27FC236}">
                <a16:creationId xmlns:a16="http://schemas.microsoft.com/office/drawing/2014/main" id="{57771E62-D8B0-3329-9CCF-FAA178FA7786}"/>
              </a:ext>
            </a:extLst>
          </p:cNvPr>
          <p:cNvSpPr>
            <a:spLocks noGrp="1"/>
          </p:cNvSpPr>
          <p:nvPr>
            <p:ph type="sldNum" sz="quarter" idx="12"/>
          </p:nvPr>
        </p:nvSpPr>
        <p:spPr/>
        <p:txBody>
          <a:bodyPr/>
          <a:lstStyle/>
          <a:p>
            <a:fld id="{BCD50E75-C482-D349-A535-D00DC07670B7}" type="slidenum">
              <a:rPr lang="es-MX" smtClean="0"/>
              <a:t>10</a:t>
            </a:fld>
            <a:endParaRPr lang="es-MX"/>
          </a:p>
        </p:txBody>
      </p:sp>
      <p:sp>
        <p:nvSpPr>
          <p:cNvPr id="36" name="CuadroTexto 35">
            <a:extLst>
              <a:ext uri="{FF2B5EF4-FFF2-40B4-BE49-F238E27FC236}">
                <a16:creationId xmlns:a16="http://schemas.microsoft.com/office/drawing/2014/main" id="{58F34A8A-EE28-91B2-AF61-782708BA7087}"/>
              </a:ext>
            </a:extLst>
          </p:cNvPr>
          <p:cNvSpPr txBox="1"/>
          <p:nvPr/>
        </p:nvSpPr>
        <p:spPr>
          <a:xfrm>
            <a:off x="3047196" y="847387"/>
            <a:ext cx="6097604"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Sentimientos positivos</a:t>
            </a:r>
            <a:endParaRPr lang="es-MX" dirty="0"/>
          </a:p>
        </p:txBody>
      </p:sp>
      <p:pic>
        <p:nvPicPr>
          <p:cNvPr id="5" name="Imagen 4">
            <a:hlinkClick r:id="rId2"/>
            <a:extLst>
              <a:ext uri="{FF2B5EF4-FFF2-40B4-BE49-F238E27FC236}">
                <a16:creationId xmlns:a16="http://schemas.microsoft.com/office/drawing/2014/main" id="{E5E0064E-C1EF-947C-39FA-4FD5BC82C8A1}"/>
              </a:ext>
            </a:extLst>
          </p:cNvPr>
          <p:cNvPicPr>
            <a:picLocks noChangeAspect="1"/>
          </p:cNvPicPr>
          <p:nvPr/>
        </p:nvPicPr>
        <p:blipFill>
          <a:blip r:embed="rId3"/>
          <a:stretch>
            <a:fillRect/>
          </a:stretch>
        </p:blipFill>
        <p:spPr>
          <a:xfrm>
            <a:off x="1780573" y="1324719"/>
            <a:ext cx="8630854" cy="1381318"/>
          </a:xfrm>
          <a:prstGeom prst="rect">
            <a:avLst/>
          </a:prstGeom>
        </p:spPr>
      </p:pic>
      <p:pic>
        <p:nvPicPr>
          <p:cNvPr id="7" name="Imagen 6">
            <a:hlinkClick r:id="rId4"/>
            <a:extLst>
              <a:ext uri="{FF2B5EF4-FFF2-40B4-BE49-F238E27FC236}">
                <a16:creationId xmlns:a16="http://schemas.microsoft.com/office/drawing/2014/main" id="{C68DE8E5-586C-6865-EB17-47B0CF98BA4D}"/>
              </a:ext>
            </a:extLst>
          </p:cNvPr>
          <p:cNvPicPr>
            <a:picLocks noChangeAspect="1"/>
          </p:cNvPicPr>
          <p:nvPr/>
        </p:nvPicPr>
        <p:blipFill>
          <a:blip r:embed="rId5"/>
          <a:stretch>
            <a:fillRect/>
          </a:stretch>
        </p:blipFill>
        <p:spPr>
          <a:xfrm>
            <a:off x="1780573" y="2962040"/>
            <a:ext cx="8630854" cy="1752845"/>
          </a:xfrm>
          <a:prstGeom prst="rect">
            <a:avLst/>
          </a:prstGeom>
        </p:spPr>
      </p:pic>
      <p:pic>
        <p:nvPicPr>
          <p:cNvPr id="10" name="Imagen 9">
            <a:hlinkClick r:id="rId6"/>
            <a:extLst>
              <a:ext uri="{FF2B5EF4-FFF2-40B4-BE49-F238E27FC236}">
                <a16:creationId xmlns:a16="http://schemas.microsoft.com/office/drawing/2014/main" id="{ADA0FF5E-7531-A3E3-9145-46F2F7AA18D1}"/>
              </a:ext>
            </a:extLst>
          </p:cNvPr>
          <p:cNvPicPr>
            <a:picLocks noChangeAspect="1"/>
          </p:cNvPicPr>
          <p:nvPr/>
        </p:nvPicPr>
        <p:blipFill>
          <a:blip r:embed="rId7"/>
          <a:stretch>
            <a:fillRect/>
          </a:stretch>
        </p:blipFill>
        <p:spPr>
          <a:xfrm>
            <a:off x="1780573" y="4352587"/>
            <a:ext cx="8630853" cy="1762371"/>
          </a:xfrm>
          <a:prstGeom prst="rect">
            <a:avLst/>
          </a:prstGeom>
        </p:spPr>
      </p:pic>
    </p:spTree>
    <p:extLst>
      <p:ext uri="{BB962C8B-B14F-4D97-AF65-F5344CB8AC3E}">
        <p14:creationId xmlns:p14="http://schemas.microsoft.com/office/powerpoint/2010/main" val="152471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BBDE4-EED8-B1A1-07F6-91B9B81BBAD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145B028-783A-78C7-0373-D240ABD524DB}"/>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MENCIONES</a:t>
            </a:r>
          </a:p>
        </p:txBody>
      </p:sp>
      <p:sp>
        <p:nvSpPr>
          <p:cNvPr id="19" name="CuadroTexto 18">
            <a:extLst>
              <a:ext uri="{FF2B5EF4-FFF2-40B4-BE49-F238E27FC236}">
                <a16:creationId xmlns:a16="http://schemas.microsoft.com/office/drawing/2014/main" id="{29B481A8-B4CC-C615-08C2-AF1AEDFDC91E}"/>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3" name="Marcador de número de diapositiva 2">
            <a:extLst>
              <a:ext uri="{FF2B5EF4-FFF2-40B4-BE49-F238E27FC236}">
                <a16:creationId xmlns:a16="http://schemas.microsoft.com/office/drawing/2014/main" id="{70FA5F8B-516E-7F5E-483D-8F4C07AF9EFF}"/>
              </a:ext>
            </a:extLst>
          </p:cNvPr>
          <p:cNvSpPr>
            <a:spLocks noGrp="1"/>
          </p:cNvSpPr>
          <p:nvPr>
            <p:ph type="sldNum" sz="quarter" idx="12"/>
          </p:nvPr>
        </p:nvSpPr>
        <p:spPr/>
        <p:txBody>
          <a:bodyPr/>
          <a:lstStyle/>
          <a:p>
            <a:fld id="{BCD50E75-C482-D349-A535-D00DC07670B7}" type="slidenum">
              <a:rPr lang="es-MX" smtClean="0"/>
              <a:t>11</a:t>
            </a:fld>
            <a:endParaRPr lang="es-MX"/>
          </a:p>
        </p:txBody>
      </p:sp>
      <p:sp>
        <p:nvSpPr>
          <p:cNvPr id="36" name="CuadroTexto 35">
            <a:extLst>
              <a:ext uri="{FF2B5EF4-FFF2-40B4-BE49-F238E27FC236}">
                <a16:creationId xmlns:a16="http://schemas.microsoft.com/office/drawing/2014/main" id="{7B97F190-B688-6D4B-146D-2B104D6F71ED}"/>
              </a:ext>
            </a:extLst>
          </p:cNvPr>
          <p:cNvSpPr txBox="1"/>
          <p:nvPr/>
        </p:nvSpPr>
        <p:spPr>
          <a:xfrm>
            <a:off x="3047196" y="847387"/>
            <a:ext cx="6097604"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Sentimientos positivos</a:t>
            </a:r>
            <a:endParaRPr lang="es-MX" dirty="0"/>
          </a:p>
        </p:txBody>
      </p:sp>
      <p:pic>
        <p:nvPicPr>
          <p:cNvPr id="6" name="Imagen 5">
            <a:extLst>
              <a:ext uri="{FF2B5EF4-FFF2-40B4-BE49-F238E27FC236}">
                <a16:creationId xmlns:a16="http://schemas.microsoft.com/office/drawing/2014/main" id="{5A368DF1-3ABC-E574-8C01-89F51FFAD140}"/>
              </a:ext>
            </a:extLst>
          </p:cNvPr>
          <p:cNvPicPr>
            <a:picLocks noChangeAspect="1"/>
          </p:cNvPicPr>
          <p:nvPr/>
        </p:nvPicPr>
        <p:blipFill>
          <a:blip r:embed="rId2"/>
          <a:stretch>
            <a:fillRect/>
          </a:stretch>
        </p:blipFill>
        <p:spPr>
          <a:xfrm>
            <a:off x="1904861" y="1283960"/>
            <a:ext cx="8668960" cy="1371791"/>
          </a:xfrm>
          <a:prstGeom prst="rect">
            <a:avLst/>
          </a:prstGeom>
        </p:spPr>
      </p:pic>
      <p:pic>
        <p:nvPicPr>
          <p:cNvPr id="9" name="Imagen 8">
            <a:hlinkClick r:id="rId3"/>
            <a:extLst>
              <a:ext uri="{FF2B5EF4-FFF2-40B4-BE49-F238E27FC236}">
                <a16:creationId xmlns:a16="http://schemas.microsoft.com/office/drawing/2014/main" id="{49984977-C33F-B98A-0627-B6F6C64CF5DD}"/>
              </a:ext>
            </a:extLst>
          </p:cNvPr>
          <p:cNvPicPr>
            <a:picLocks noChangeAspect="1"/>
          </p:cNvPicPr>
          <p:nvPr/>
        </p:nvPicPr>
        <p:blipFill>
          <a:blip r:embed="rId4"/>
          <a:stretch>
            <a:fillRect/>
          </a:stretch>
        </p:blipFill>
        <p:spPr>
          <a:xfrm>
            <a:off x="1890571" y="2801933"/>
            <a:ext cx="8697539" cy="1810003"/>
          </a:xfrm>
          <a:prstGeom prst="rect">
            <a:avLst/>
          </a:prstGeom>
        </p:spPr>
      </p:pic>
      <p:pic>
        <p:nvPicPr>
          <p:cNvPr id="12" name="Imagen 11">
            <a:hlinkClick r:id="rId5"/>
            <a:extLst>
              <a:ext uri="{FF2B5EF4-FFF2-40B4-BE49-F238E27FC236}">
                <a16:creationId xmlns:a16="http://schemas.microsoft.com/office/drawing/2014/main" id="{F6BB66E4-5E6E-1EB5-AC70-25DF0B0E12C0}"/>
              </a:ext>
            </a:extLst>
          </p:cNvPr>
          <p:cNvPicPr>
            <a:picLocks noChangeAspect="1"/>
          </p:cNvPicPr>
          <p:nvPr/>
        </p:nvPicPr>
        <p:blipFill>
          <a:blip r:embed="rId6"/>
          <a:stretch>
            <a:fillRect/>
          </a:stretch>
        </p:blipFill>
        <p:spPr>
          <a:xfrm>
            <a:off x="1872563" y="4611935"/>
            <a:ext cx="8715547" cy="1430194"/>
          </a:xfrm>
          <a:prstGeom prst="rect">
            <a:avLst/>
          </a:prstGeom>
        </p:spPr>
      </p:pic>
    </p:spTree>
    <p:extLst>
      <p:ext uri="{BB962C8B-B14F-4D97-AF65-F5344CB8AC3E}">
        <p14:creationId xmlns:p14="http://schemas.microsoft.com/office/powerpoint/2010/main" val="2614961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976D1-1ACE-80B7-8634-3EC8E81AFF3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5EB6551-1A52-C3B2-58F4-1FF82C7D5F71}"/>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MENCIONES</a:t>
            </a:r>
          </a:p>
        </p:txBody>
      </p:sp>
      <p:sp>
        <p:nvSpPr>
          <p:cNvPr id="19" name="CuadroTexto 18">
            <a:extLst>
              <a:ext uri="{FF2B5EF4-FFF2-40B4-BE49-F238E27FC236}">
                <a16:creationId xmlns:a16="http://schemas.microsoft.com/office/drawing/2014/main" id="{CB61100B-3917-A09D-15DF-07E98CFE6E45}"/>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3" name="Marcador de número de diapositiva 2">
            <a:extLst>
              <a:ext uri="{FF2B5EF4-FFF2-40B4-BE49-F238E27FC236}">
                <a16:creationId xmlns:a16="http://schemas.microsoft.com/office/drawing/2014/main" id="{0C9FF95F-7903-4CB1-CC38-4EFE8C06FD61}"/>
              </a:ext>
            </a:extLst>
          </p:cNvPr>
          <p:cNvSpPr>
            <a:spLocks noGrp="1"/>
          </p:cNvSpPr>
          <p:nvPr>
            <p:ph type="sldNum" sz="quarter" idx="12"/>
          </p:nvPr>
        </p:nvSpPr>
        <p:spPr/>
        <p:txBody>
          <a:bodyPr/>
          <a:lstStyle/>
          <a:p>
            <a:fld id="{BCD50E75-C482-D349-A535-D00DC07670B7}" type="slidenum">
              <a:rPr lang="es-MX" smtClean="0"/>
              <a:t>12</a:t>
            </a:fld>
            <a:endParaRPr lang="es-MX"/>
          </a:p>
        </p:txBody>
      </p:sp>
      <p:sp>
        <p:nvSpPr>
          <p:cNvPr id="36" name="CuadroTexto 35">
            <a:extLst>
              <a:ext uri="{FF2B5EF4-FFF2-40B4-BE49-F238E27FC236}">
                <a16:creationId xmlns:a16="http://schemas.microsoft.com/office/drawing/2014/main" id="{BD11AA33-B872-9A0C-9178-5C795F9598E0}"/>
              </a:ext>
            </a:extLst>
          </p:cNvPr>
          <p:cNvSpPr txBox="1"/>
          <p:nvPr/>
        </p:nvSpPr>
        <p:spPr>
          <a:xfrm>
            <a:off x="3047196" y="847387"/>
            <a:ext cx="6097604"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Sentimientos positivos</a:t>
            </a:r>
            <a:endParaRPr lang="es-MX" dirty="0"/>
          </a:p>
        </p:txBody>
      </p:sp>
      <p:pic>
        <p:nvPicPr>
          <p:cNvPr id="5" name="Imagen 4">
            <a:hlinkClick r:id="rId2"/>
            <a:extLst>
              <a:ext uri="{FF2B5EF4-FFF2-40B4-BE49-F238E27FC236}">
                <a16:creationId xmlns:a16="http://schemas.microsoft.com/office/drawing/2014/main" id="{6210C262-151F-1D2A-64C8-5B0300CD58C6}"/>
              </a:ext>
            </a:extLst>
          </p:cNvPr>
          <p:cNvPicPr>
            <a:picLocks noChangeAspect="1"/>
          </p:cNvPicPr>
          <p:nvPr/>
        </p:nvPicPr>
        <p:blipFill>
          <a:blip r:embed="rId3"/>
          <a:stretch>
            <a:fillRect/>
          </a:stretch>
        </p:blipFill>
        <p:spPr>
          <a:xfrm>
            <a:off x="1971505" y="1676702"/>
            <a:ext cx="8611802" cy="1848108"/>
          </a:xfrm>
          <a:prstGeom prst="rect">
            <a:avLst/>
          </a:prstGeom>
        </p:spPr>
      </p:pic>
      <p:pic>
        <p:nvPicPr>
          <p:cNvPr id="8" name="Imagen 7">
            <a:hlinkClick r:id="rId4"/>
            <a:extLst>
              <a:ext uri="{FF2B5EF4-FFF2-40B4-BE49-F238E27FC236}">
                <a16:creationId xmlns:a16="http://schemas.microsoft.com/office/drawing/2014/main" id="{FCAE74F0-9E66-870B-D0CA-77118D08C229}"/>
              </a:ext>
            </a:extLst>
          </p:cNvPr>
          <p:cNvPicPr>
            <a:picLocks noChangeAspect="1"/>
          </p:cNvPicPr>
          <p:nvPr/>
        </p:nvPicPr>
        <p:blipFill>
          <a:blip r:embed="rId5"/>
          <a:stretch>
            <a:fillRect/>
          </a:stretch>
        </p:blipFill>
        <p:spPr>
          <a:xfrm>
            <a:off x="1952453" y="3780983"/>
            <a:ext cx="8630854" cy="1857634"/>
          </a:xfrm>
          <a:prstGeom prst="rect">
            <a:avLst/>
          </a:prstGeom>
        </p:spPr>
      </p:pic>
    </p:spTree>
    <p:extLst>
      <p:ext uri="{BB962C8B-B14F-4D97-AF65-F5344CB8AC3E}">
        <p14:creationId xmlns:p14="http://schemas.microsoft.com/office/powerpoint/2010/main" val="149823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F3BD6-16D1-BC2E-6BE3-DEA89F635E1F}"/>
            </a:ext>
          </a:extLst>
        </p:cNvPr>
        <p:cNvGrpSpPr/>
        <p:nvPr/>
      </p:nvGrpSpPr>
      <p:grpSpPr>
        <a:xfrm>
          <a:off x="0" y="0"/>
          <a:ext cx="0" cy="0"/>
          <a:chOff x="0" y="0"/>
          <a:chExt cx="0" cy="0"/>
        </a:xfrm>
      </p:grpSpPr>
      <p:sp>
        <p:nvSpPr>
          <p:cNvPr id="4" name="Text Box 4">
            <a:extLst>
              <a:ext uri="{FF2B5EF4-FFF2-40B4-BE49-F238E27FC236}">
                <a16:creationId xmlns:a16="http://schemas.microsoft.com/office/drawing/2014/main" id="{77E94460-4902-A1EB-FD3E-6130222B9F21}"/>
              </a:ext>
            </a:extLst>
          </p:cNvPr>
          <p:cNvSpPr txBox="1">
            <a:spLocks noChangeArrowheads="1"/>
          </p:cNvSpPr>
          <p:nvPr/>
        </p:nvSpPr>
        <p:spPr bwMode="auto">
          <a:xfrm>
            <a:off x="-1" y="320666"/>
            <a:ext cx="12192001" cy="735778"/>
          </a:xfrm>
          <a:prstGeom prst="roundRect">
            <a:avLst>
              <a:gd name="adj" fmla="val 0"/>
            </a:avLst>
          </a:prstGeom>
          <a:noFill/>
          <a:ln>
            <a:noFill/>
          </a:ln>
          <a:effectLst/>
        </p:spPr>
        <p:txBody>
          <a:bodyPr vert="horz" wrap="square" lIns="119064" tIns="59531" rIns="119064" bIns="59531" anchor="b">
            <a:spAutoFit/>
          </a:bodyPr>
          <a:lstStyle>
            <a:defPPr>
              <a:defRPr lang="en-US"/>
            </a:defPPr>
            <a:lvl1pPr algn="ctr" defTabSz="560127">
              <a:lnSpc>
                <a:spcPct val="80000"/>
              </a:lnSpc>
              <a:defRPr sz="4800">
                <a:solidFill>
                  <a:schemeClr val="bg1"/>
                </a:solidFill>
                <a:latin typeface="Stajn Pro Medium"/>
                <a:ea typeface="ＭＳ Ｐゴシック" charset="0"/>
                <a:cs typeface="Stajn Pro Medium"/>
              </a:defRPr>
            </a:lvl1pPr>
            <a:lvl2pPr marL="742950" indent="-285750" eaLnBrk="0" hangingPunct="0">
              <a:defRPr sz="2400">
                <a:latin typeface="Apple Garamond" charset="0"/>
                <a:ea typeface="ＭＳ Ｐゴシック" charset="0"/>
              </a:defRPr>
            </a:lvl2pPr>
            <a:lvl3pPr marL="1143000" indent="-228600" eaLnBrk="0" hangingPunct="0">
              <a:defRPr sz="2400">
                <a:latin typeface="Apple Garamond" charset="0"/>
                <a:ea typeface="ＭＳ Ｐゴシック" charset="0"/>
              </a:defRPr>
            </a:lvl3pPr>
            <a:lvl4pPr marL="1600200" indent="-228600" eaLnBrk="0" hangingPunct="0">
              <a:defRPr sz="2400">
                <a:latin typeface="Apple Garamond" charset="0"/>
                <a:ea typeface="ＭＳ Ｐゴシック" charset="0"/>
              </a:defRPr>
            </a:lvl4pPr>
            <a:lvl5pPr marL="2057400" indent="-228600" eaLnBrk="0" hangingPunct="0">
              <a:defRPr sz="2400">
                <a:latin typeface="Apple Garamond" charset="0"/>
                <a:ea typeface="ＭＳ Ｐゴシック" charset="0"/>
              </a:defRPr>
            </a:lvl5pPr>
            <a:lvl6pPr marL="2514600" indent="-228600" eaLnBrk="0" fontAlgn="base" hangingPunct="0">
              <a:spcBef>
                <a:spcPct val="0"/>
              </a:spcBef>
              <a:spcAft>
                <a:spcPct val="0"/>
              </a:spcAft>
              <a:defRPr sz="2400">
                <a:latin typeface="Apple Garamond" charset="0"/>
                <a:ea typeface="ＭＳ Ｐゴシック" charset="0"/>
              </a:defRPr>
            </a:lvl6pPr>
            <a:lvl7pPr marL="2971800" indent="-228600" eaLnBrk="0" fontAlgn="base" hangingPunct="0">
              <a:spcBef>
                <a:spcPct val="0"/>
              </a:spcBef>
              <a:spcAft>
                <a:spcPct val="0"/>
              </a:spcAft>
              <a:defRPr sz="2400">
                <a:latin typeface="Apple Garamond" charset="0"/>
                <a:ea typeface="ＭＳ Ｐゴシック" charset="0"/>
              </a:defRPr>
            </a:lvl7pPr>
            <a:lvl8pPr marL="3429000" indent="-228600" eaLnBrk="0" fontAlgn="base" hangingPunct="0">
              <a:spcBef>
                <a:spcPct val="0"/>
              </a:spcBef>
              <a:spcAft>
                <a:spcPct val="0"/>
              </a:spcAft>
              <a:defRPr sz="2400">
                <a:latin typeface="Apple Garamond" charset="0"/>
                <a:ea typeface="ＭＳ Ｐゴシック" charset="0"/>
              </a:defRPr>
            </a:lvl8pPr>
            <a:lvl9pPr marL="3886200" indent="-228600" eaLnBrk="0" fontAlgn="base" hangingPunct="0">
              <a:spcBef>
                <a:spcPct val="0"/>
              </a:spcBef>
              <a:spcAft>
                <a:spcPct val="0"/>
              </a:spcAft>
              <a:defRPr sz="2400">
                <a:latin typeface="Apple Garamond" charset="0"/>
                <a:ea typeface="ＭＳ Ｐゴシック" charset="0"/>
              </a:defRPr>
            </a:lvl9pPr>
          </a:lstStyle>
          <a:p>
            <a:pPr marL="190500" marR="0" lvl="0" indent="0" defTabSz="560127" rtl="0" eaLnBrk="1" fontAlgn="auto" latinLnBrk="0" hangingPunct="1">
              <a:lnSpc>
                <a:spcPct val="100000"/>
              </a:lnSpc>
              <a:spcBef>
                <a:spcPts val="0"/>
              </a:spcBef>
              <a:spcAft>
                <a:spcPts val="0"/>
              </a:spcAft>
              <a:buClrTx/>
              <a:buSzTx/>
              <a:buFontTx/>
              <a:buNone/>
              <a:tabLst/>
              <a:defRPr/>
            </a:pPr>
            <a:r>
              <a:rPr kumimoji="0" lang="es-ES_tradnl" sz="4000" u="none" strike="noStrike" kern="1200" cap="none" spc="0" normalizeH="0" baseline="0" noProof="0" dirty="0">
                <a:ln>
                  <a:noFill/>
                </a:ln>
                <a:solidFill>
                  <a:prstClr val="black"/>
                </a:solidFill>
                <a:effectLst/>
                <a:uLnTx/>
                <a:uFillTx/>
                <a:latin typeface="Lato Hairline" panose="020F0202020204030203" pitchFamily="34" charset="0"/>
                <a:ea typeface="Roboto Thin" panose="02000000000000000000" pitchFamily="2" charset="0"/>
                <a:cs typeface="Roboto Lt" panose="02000000000000000000" pitchFamily="2" charset="0"/>
              </a:rPr>
              <a:t>ALCANCE GENERADO x PLATAFORMA</a:t>
            </a:r>
            <a:endParaRPr kumimoji="0" lang="es-ES_tradnl" sz="2000" i="1" u="none" strike="noStrike" kern="1200" cap="none" spc="0" normalizeH="0" baseline="0" noProof="0" dirty="0">
              <a:ln>
                <a:noFill/>
              </a:ln>
              <a:solidFill>
                <a:srgbClr val="FF0000"/>
              </a:solidFill>
              <a:effectLst/>
              <a:uLnTx/>
              <a:uFillTx/>
              <a:latin typeface="Playfair Display" pitchFamily="2" charset="77"/>
              <a:ea typeface="Roboto Thin" panose="02000000000000000000" pitchFamily="2" charset="0"/>
              <a:cs typeface="Roboto Lt" panose="02000000000000000000" pitchFamily="2" charset="0"/>
            </a:endParaRPr>
          </a:p>
        </p:txBody>
      </p:sp>
      <p:graphicFrame>
        <p:nvGraphicFramePr>
          <p:cNvPr id="8" name="Gráfico 7">
            <a:extLst>
              <a:ext uri="{FF2B5EF4-FFF2-40B4-BE49-F238E27FC236}">
                <a16:creationId xmlns:a16="http://schemas.microsoft.com/office/drawing/2014/main" id="{42E9EE69-961E-C2DD-F525-431F9044B42D}"/>
              </a:ext>
            </a:extLst>
          </p:cNvPr>
          <p:cNvGraphicFramePr>
            <a:graphicFrameLocks/>
          </p:cNvGraphicFramePr>
          <p:nvPr>
            <p:extLst>
              <p:ext uri="{D42A27DB-BD31-4B8C-83A1-F6EECF244321}">
                <p14:modId xmlns:p14="http://schemas.microsoft.com/office/powerpoint/2010/main" val="811185172"/>
              </p:ext>
            </p:extLst>
          </p:nvPr>
        </p:nvGraphicFramePr>
        <p:xfrm>
          <a:off x="211756" y="1254829"/>
          <a:ext cx="11049802" cy="4843771"/>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número de diapositiva 2">
            <a:extLst>
              <a:ext uri="{FF2B5EF4-FFF2-40B4-BE49-F238E27FC236}">
                <a16:creationId xmlns:a16="http://schemas.microsoft.com/office/drawing/2014/main" id="{402F96C9-8304-5871-3CB4-A3339F7AEB78}"/>
              </a:ext>
            </a:extLst>
          </p:cNvPr>
          <p:cNvSpPr>
            <a:spLocks noGrp="1"/>
          </p:cNvSpPr>
          <p:nvPr>
            <p:ph type="sldNum" sz="quarter" idx="12"/>
          </p:nvPr>
        </p:nvSpPr>
        <p:spPr>
          <a:xfrm>
            <a:off x="5667381" y="6488985"/>
            <a:ext cx="857238" cy="206471"/>
          </a:xfrm>
        </p:spPr>
        <p:txBody>
          <a:bodyPr/>
          <a:lstStyle/>
          <a:p>
            <a:fld id="{BCD50E75-C482-D349-A535-D00DC07670B7}" type="slidenum">
              <a:rPr lang="es-MX" smtClean="0"/>
              <a:t>13</a:t>
            </a:fld>
            <a:endParaRPr lang="es-MX"/>
          </a:p>
        </p:txBody>
      </p:sp>
      <p:sp>
        <p:nvSpPr>
          <p:cNvPr id="13" name="CuadroTexto 12">
            <a:extLst>
              <a:ext uri="{FF2B5EF4-FFF2-40B4-BE49-F238E27FC236}">
                <a16:creationId xmlns:a16="http://schemas.microsoft.com/office/drawing/2014/main" id="{EB967A99-1A71-1ECA-7099-C92D981F2FB5}"/>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14" name="CuadroTexto 13">
            <a:extLst>
              <a:ext uri="{FF2B5EF4-FFF2-40B4-BE49-F238E27FC236}">
                <a16:creationId xmlns:a16="http://schemas.microsoft.com/office/drawing/2014/main" id="{1FCA2D56-6D09-33D2-326F-044287A50497}"/>
              </a:ext>
            </a:extLst>
          </p:cNvPr>
          <p:cNvSpPr txBox="1"/>
          <p:nvPr/>
        </p:nvSpPr>
        <p:spPr bwMode="auto">
          <a:xfrm>
            <a:off x="10550876" y="1771255"/>
            <a:ext cx="196355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00B050"/>
                </a:solidFill>
                <a:latin typeface="Lato" panose="020F0502020204030203" pitchFamily="34" charset="77"/>
                <a:ea typeface="Roboto" panose="02000000000000000000" pitchFamily="2" charset="0"/>
                <a:cs typeface="Roboto" panose="02000000000000000000" pitchFamily="2" charset="0"/>
              </a:rPr>
              <a:t>POSITIVOS</a:t>
            </a:r>
          </a:p>
        </p:txBody>
      </p:sp>
      <p:sp>
        <p:nvSpPr>
          <p:cNvPr id="15" name="CuadroTexto 14">
            <a:extLst>
              <a:ext uri="{FF2B5EF4-FFF2-40B4-BE49-F238E27FC236}">
                <a16:creationId xmlns:a16="http://schemas.microsoft.com/office/drawing/2014/main" id="{5D2C59D4-A875-6998-1256-8AC853AAE946}"/>
              </a:ext>
            </a:extLst>
          </p:cNvPr>
          <p:cNvSpPr txBox="1"/>
          <p:nvPr/>
        </p:nvSpPr>
        <p:spPr bwMode="auto">
          <a:xfrm>
            <a:off x="10550876" y="2186931"/>
            <a:ext cx="196355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FF0000"/>
                </a:solidFill>
                <a:latin typeface="Lato" panose="020F0502020204030203" pitchFamily="34" charset="77"/>
                <a:ea typeface="Roboto" panose="02000000000000000000" pitchFamily="2" charset="0"/>
                <a:cs typeface="Roboto" panose="02000000000000000000" pitchFamily="2" charset="0"/>
              </a:rPr>
              <a:t>NEGATIVOS</a:t>
            </a:r>
          </a:p>
        </p:txBody>
      </p:sp>
      <p:sp>
        <p:nvSpPr>
          <p:cNvPr id="16" name="CuadroTexto 15">
            <a:extLst>
              <a:ext uri="{FF2B5EF4-FFF2-40B4-BE49-F238E27FC236}">
                <a16:creationId xmlns:a16="http://schemas.microsoft.com/office/drawing/2014/main" id="{3A835857-318F-D987-DA44-0F96B2E9B735}"/>
              </a:ext>
            </a:extLst>
          </p:cNvPr>
          <p:cNvSpPr txBox="1"/>
          <p:nvPr/>
        </p:nvSpPr>
        <p:spPr bwMode="auto">
          <a:xfrm>
            <a:off x="10550875" y="2602607"/>
            <a:ext cx="196355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chemeClr val="bg1">
                    <a:lumMod val="75000"/>
                  </a:schemeClr>
                </a:solidFill>
                <a:latin typeface="Lato" panose="020F0502020204030203" pitchFamily="34" charset="77"/>
                <a:ea typeface="Roboto" panose="02000000000000000000" pitchFamily="2" charset="0"/>
                <a:cs typeface="Roboto" panose="02000000000000000000" pitchFamily="2" charset="0"/>
              </a:rPr>
              <a:t>NEUTRAS</a:t>
            </a:r>
          </a:p>
        </p:txBody>
      </p:sp>
    </p:spTree>
    <p:extLst>
      <p:ext uri="{BB962C8B-B14F-4D97-AF65-F5344CB8AC3E}">
        <p14:creationId xmlns:p14="http://schemas.microsoft.com/office/powerpoint/2010/main" val="121328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47778-6B0F-8ECB-FE28-F2D81AEA760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99FE6A2-1889-BC38-E128-14BBEF4C60E9}"/>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MENCIONES MÁS POPULARES</a:t>
            </a:r>
          </a:p>
        </p:txBody>
      </p:sp>
      <p:sp>
        <p:nvSpPr>
          <p:cNvPr id="19" name="CuadroTexto 18">
            <a:extLst>
              <a:ext uri="{FF2B5EF4-FFF2-40B4-BE49-F238E27FC236}">
                <a16:creationId xmlns:a16="http://schemas.microsoft.com/office/drawing/2014/main" id="{CD0DD14B-C01F-FFE8-6595-0E8CB0B20B54}"/>
              </a:ext>
            </a:extLst>
          </p:cNvPr>
          <p:cNvSpPr txBox="1"/>
          <p:nvPr/>
        </p:nvSpPr>
        <p:spPr>
          <a:xfrm>
            <a:off x="1238703" y="6098600"/>
            <a:ext cx="9714591" cy="472437"/>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Nota: </a:t>
            </a:r>
            <a:r>
              <a:rPr lang="es-MX" sz="1235" i="1" dirty="0" err="1">
                <a:solidFill>
                  <a:schemeClr val="bg1">
                    <a:lumMod val="65000"/>
                  </a:schemeClr>
                </a:solidFill>
                <a:latin typeface="Playfair Display" panose="00000500000000000000" pitchFamily="50" charset="0"/>
              </a:rPr>
              <a:t>Instragram</a:t>
            </a:r>
            <a:r>
              <a:rPr lang="es-MX" sz="1235" i="1" dirty="0">
                <a:solidFill>
                  <a:schemeClr val="bg1">
                    <a:lumMod val="65000"/>
                  </a:schemeClr>
                </a:solidFill>
                <a:latin typeface="Playfair Display" panose="00000500000000000000" pitchFamily="50" charset="0"/>
              </a:rPr>
              <a:t> no permite ver el número total de visualizaciones en algunos post</a:t>
            </a:r>
          </a:p>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3" name="Marcador de número de diapositiva 2">
            <a:extLst>
              <a:ext uri="{FF2B5EF4-FFF2-40B4-BE49-F238E27FC236}">
                <a16:creationId xmlns:a16="http://schemas.microsoft.com/office/drawing/2014/main" id="{5B42F9D1-3790-EF2C-7E5E-79FF1B74C78A}"/>
              </a:ext>
            </a:extLst>
          </p:cNvPr>
          <p:cNvSpPr>
            <a:spLocks noGrp="1"/>
          </p:cNvSpPr>
          <p:nvPr>
            <p:ph type="sldNum" sz="quarter" idx="12"/>
          </p:nvPr>
        </p:nvSpPr>
        <p:spPr/>
        <p:txBody>
          <a:bodyPr/>
          <a:lstStyle/>
          <a:p>
            <a:fld id="{BCD50E75-C482-D349-A535-D00DC07670B7}" type="slidenum">
              <a:rPr lang="es-MX" smtClean="0"/>
              <a:t>14</a:t>
            </a:fld>
            <a:endParaRPr lang="es-MX"/>
          </a:p>
        </p:txBody>
      </p:sp>
      <p:sp>
        <p:nvSpPr>
          <p:cNvPr id="5" name="Shape 2">
            <a:extLst>
              <a:ext uri="{FF2B5EF4-FFF2-40B4-BE49-F238E27FC236}">
                <a16:creationId xmlns:a16="http://schemas.microsoft.com/office/drawing/2014/main" id="{3D5CA975-63AF-840E-CDB1-69095CC29069}"/>
              </a:ext>
            </a:extLst>
          </p:cNvPr>
          <p:cNvSpPr/>
          <p:nvPr/>
        </p:nvSpPr>
        <p:spPr>
          <a:xfrm>
            <a:off x="342593" y="1295847"/>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6" name="Shape 3">
            <a:extLst>
              <a:ext uri="{FF2B5EF4-FFF2-40B4-BE49-F238E27FC236}">
                <a16:creationId xmlns:a16="http://schemas.microsoft.com/office/drawing/2014/main" id="{951BBFC7-DC4F-33F7-98F4-450017524740}"/>
              </a:ext>
            </a:extLst>
          </p:cNvPr>
          <p:cNvSpPr/>
          <p:nvPr/>
        </p:nvSpPr>
        <p:spPr>
          <a:xfrm>
            <a:off x="342593" y="1295847"/>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7" name="Shape 4">
            <a:extLst>
              <a:ext uri="{FF2B5EF4-FFF2-40B4-BE49-F238E27FC236}">
                <a16:creationId xmlns:a16="http://schemas.microsoft.com/office/drawing/2014/main" id="{D27AA441-F67D-FBAE-9CA8-24F40E69A3B3}"/>
              </a:ext>
            </a:extLst>
          </p:cNvPr>
          <p:cNvSpPr/>
          <p:nvPr/>
        </p:nvSpPr>
        <p:spPr>
          <a:xfrm>
            <a:off x="4442993" y="1479447"/>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8" name="Text 5">
            <a:extLst>
              <a:ext uri="{FF2B5EF4-FFF2-40B4-BE49-F238E27FC236}">
                <a16:creationId xmlns:a16="http://schemas.microsoft.com/office/drawing/2014/main" id="{BE25E49A-8B1A-3854-892D-44E2B3825F22}"/>
              </a:ext>
            </a:extLst>
          </p:cNvPr>
          <p:cNvSpPr/>
          <p:nvPr/>
        </p:nvSpPr>
        <p:spPr>
          <a:xfrm>
            <a:off x="4442993" y="1479447"/>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
        <p:nvSpPr>
          <p:cNvPr id="10" name="Text 6">
            <a:hlinkClick r:id="rId2"/>
            <a:extLst>
              <a:ext uri="{FF2B5EF4-FFF2-40B4-BE49-F238E27FC236}">
                <a16:creationId xmlns:a16="http://schemas.microsoft.com/office/drawing/2014/main" id="{A4F98D99-C966-05AE-0547-700987CDA71D}"/>
              </a:ext>
            </a:extLst>
          </p:cNvPr>
          <p:cNvSpPr/>
          <p:nvPr/>
        </p:nvSpPr>
        <p:spPr>
          <a:xfrm>
            <a:off x="1130993" y="1465047"/>
            <a:ext cx="3315600" cy="399600"/>
          </a:xfrm>
          <a:prstGeom prst="rect">
            <a:avLst/>
          </a:prstGeom>
          <a:noFill/>
          <a:ln/>
        </p:spPr>
        <p:txBody>
          <a:bodyPr wrap="none" rtlCol="0" anchor="ctr">
            <a:normAutofit/>
          </a:bodyPr>
          <a:lstStyle/>
          <a:p>
            <a:pPr marL="0" indent="0">
              <a:buNone/>
            </a:pPr>
            <a:r>
              <a:rPr lang="en-US" sz="1600" b="1" u="sng" dirty="0" err="1">
                <a:solidFill>
                  <a:srgbClr val="1E2534"/>
                </a:solidFill>
                <a:latin typeface="Roboto Thin" panose="02000000000000000000" pitchFamily="2" charset="0"/>
                <a:ea typeface="Roboto Thin" panose="02000000000000000000" pitchFamily="2" charset="0"/>
                <a:hlinkClick r:id="rId3">
                  <a:extLst>
                    <a:ext uri="{A12FA001-AC4F-418D-AE19-62706E023703}">
                      <ahyp:hlinkClr xmlns:ahyp="http://schemas.microsoft.com/office/drawing/2018/hyperlinkcolor" val="tx"/>
                    </a:ext>
                  </a:extLst>
                </a:hlinkClick>
              </a:rPr>
              <a:t>Sinaloa_en_linea</a:t>
            </a:r>
            <a:endParaRPr lang="en-US" sz="1600" dirty="0">
              <a:latin typeface="Roboto Thin" panose="02000000000000000000" pitchFamily="2" charset="0"/>
              <a:ea typeface="Roboto Thin" panose="02000000000000000000" pitchFamily="2" charset="0"/>
            </a:endParaRPr>
          </a:p>
        </p:txBody>
      </p:sp>
      <p:sp>
        <p:nvSpPr>
          <p:cNvPr id="11" name="Text 7">
            <a:extLst>
              <a:ext uri="{FF2B5EF4-FFF2-40B4-BE49-F238E27FC236}">
                <a16:creationId xmlns:a16="http://schemas.microsoft.com/office/drawing/2014/main" id="{FE88D59D-8B6B-8368-44DA-28470341071E}"/>
              </a:ext>
            </a:extLst>
          </p:cNvPr>
          <p:cNvSpPr/>
          <p:nvPr/>
        </p:nvSpPr>
        <p:spPr>
          <a:xfrm>
            <a:off x="1130993" y="1832247"/>
            <a:ext cx="4467259" cy="183400"/>
          </a:xfrm>
          <a:prstGeom prst="rect">
            <a:avLst/>
          </a:prstGeom>
          <a:noFill/>
          <a:ln/>
        </p:spPr>
        <p:txBody>
          <a:bodyPr wrap="square" rtlCol="0" anchor="ctr"/>
          <a:lstStyle/>
          <a:p>
            <a:pPr marL="0" indent="0">
              <a:buNone/>
            </a:pPr>
            <a:r>
              <a:rPr lang="en-US" sz="1000" b="1" dirty="0">
                <a:latin typeface="Roboto Thin" panose="02000000000000000000" pitchFamily="2" charset="0"/>
                <a:ea typeface="Roboto Thin" panose="02000000000000000000" pitchFamily="2" charset="0"/>
              </a:rPr>
              <a:t>instagram.com • 207 K followers • 2025-04-26</a:t>
            </a:r>
          </a:p>
        </p:txBody>
      </p:sp>
      <p:sp>
        <p:nvSpPr>
          <p:cNvPr id="12" name="Text 8">
            <a:extLst>
              <a:ext uri="{FF2B5EF4-FFF2-40B4-BE49-F238E27FC236}">
                <a16:creationId xmlns:a16="http://schemas.microsoft.com/office/drawing/2014/main" id="{6ACCC442-48BA-F22C-AAAB-1154B12AE4C7}"/>
              </a:ext>
            </a:extLst>
          </p:cNvPr>
          <p:cNvSpPr/>
          <p:nvPr/>
        </p:nvSpPr>
        <p:spPr>
          <a:xfrm>
            <a:off x="464993" y="2091447"/>
            <a:ext cx="4978800" cy="507600"/>
          </a:xfrm>
          <a:prstGeom prst="rect">
            <a:avLst/>
          </a:prstGeom>
          <a:noFill/>
          <a:ln/>
        </p:spPr>
        <p:txBody>
          <a:bodyPr wrap="square" rtlCol="0" anchor="ctr"/>
          <a:lstStyle/>
          <a:p>
            <a:pPr marL="0" indent="0">
              <a:buNone/>
            </a:pPr>
            <a:r>
              <a:rPr lang="en-US" sz="1400" dirty="0">
                <a:solidFill>
                  <a:srgbClr val="1E2534"/>
                </a:solidFill>
                <a:latin typeface="Roboto Thin" panose="02000000000000000000" pitchFamily="2" charset="0"/>
                <a:ea typeface="Roboto Thin" panose="02000000000000000000" pitchFamily="2" charset="0"/>
              </a:rPr>
              <a:t>... [...] </a:t>
            </a:r>
            <a:r>
              <a:rPr lang="es-ES" sz="1400" dirty="0">
                <a:solidFill>
                  <a:srgbClr val="1E2534"/>
                </a:solidFill>
                <a:latin typeface="Roboto Thin" panose="02000000000000000000" pitchFamily="2" charset="0"/>
                <a:ea typeface="Roboto Thin" panose="02000000000000000000" pitchFamily="2" charset="0"/>
              </a:rPr>
              <a:t>¡Molotov prende Mazatlán y cierra con todo la Semana de la Moto 2025</a:t>
            </a:r>
            <a:r>
              <a:rPr lang="en-US" sz="1400" dirty="0">
                <a:solidFill>
                  <a:srgbClr val="1E2534"/>
                </a:solidFill>
                <a:latin typeface="Roboto Thin" panose="02000000000000000000" pitchFamily="2" charset="0"/>
                <a:ea typeface="Roboto Thin" panose="02000000000000000000" pitchFamily="2" charset="0"/>
              </a:rPr>
              <a:t>...</a:t>
            </a:r>
            <a:endParaRPr lang="en-US" sz="1400" dirty="0">
              <a:latin typeface="Roboto Thin" panose="02000000000000000000" pitchFamily="2" charset="0"/>
              <a:ea typeface="Roboto Thin" panose="02000000000000000000" pitchFamily="2" charset="0"/>
            </a:endParaRPr>
          </a:p>
        </p:txBody>
      </p:sp>
      <p:sp>
        <p:nvSpPr>
          <p:cNvPr id="36" name="CuadroTexto 35">
            <a:extLst>
              <a:ext uri="{FF2B5EF4-FFF2-40B4-BE49-F238E27FC236}">
                <a16:creationId xmlns:a16="http://schemas.microsoft.com/office/drawing/2014/main" id="{CBBCDD32-7447-CDE2-795F-87994514AD86}"/>
              </a:ext>
            </a:extLst>
          </p:cNvPr>
          <p:cNvSpPr txBox="1"/>
          <p:nvPr/>
        </p:nvSpPr>
        <p:spPr>
          <a:xfrm>
            <a:off x="3047196" y="847387"/>
            <a:ext cx="6097604"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Palabra: Centro Convenciones</a:t>
            </a:r>
            <a:endParaRPr lang="es-MX" dirty="0"/>
          </a:p>
        </p:txBody>
      </p:sp>
      <p:sp>
        <p:nvSpPr>
          <p:cNvPr id="37" name="Text 5">
            <a:extLst>
              <a:ext uri="{FF2B5EF4-FFF2-40B4-BE49-F238E27FC236}">
                <a16:creationId xmlns:a16="http://schemas.microsoft.com/office/drawing/2014/main" id="{AF61D950-9CF8-72F9-CC05-A2C40F330CA4}"/>
              </a:ext>
            </a:extLst>
          </p:cNvPr>
          <p:cNvSpPr/>
          <p:nvPr/>
        </p:nvSpPr>
        <p:spPr>
          <a:xfrm>
            <a:off x="10059032" y="1401676"/>
            <a:ext cx="1800000" cy="360000"/>
          </a:xfrm>
          <a:prstGeom prst="rect">
            <a:avLst/>
          </a:prstGeom>
          <a:noFill/>
          <a:ln/>
        </p:spPr>
        <p:txBody>
          <a:bodyPr wrap="square" rtlCol="0" anchor="ctr"/>
          <a:lstStyle/>
          <a:p>
            <a:pPr marL="0" indent="0" algn="r">
              <a:buNone/>
            </a:pPr>
            <a:endParaRPr lang="en-US" sz="1100" dirty="0">
              <a:latin typeface="Roboto" panose="02000000000000000000" pitchFamily="2" charset="0"/>
              <a:ea typeface="Roboto" panose="02000000000000000000" pitchFamily="2" charset="0"/>
            </a:endParaRPr>
          </a:p>
        </p:txBody>
      </p:sp>
      <p:pic>
        <p:nvPicPr>
          <p:cNvPr id="13" name="Imagen 12">
            <a:extLst>
              <a:ext uri="{FF2B5EF4-FFF2-40B4-BE49-F238E27FC236}">
                <a16:creationId xmlns:a16="http://schemas.microsoft.com/office/drawing/2014/main" id="{5A16BEAC-8770-CE58-DACC-355BCC33D7F3}"/>
              </a:ext>
            </a:extLst>
          </p:cNvPr>
          <p:cNvPicPr>
            <a:picLocks noChangeAspect="1"/>
          </p:cNvPicPr>
          <p:nvPr/>
        </p:nvPicPr>
        <p:blipFill>
          <a:blip r:embed="rId4"/>
          <a:stretch>
            <a:fillRect/>
          </a:stretch>
        </p:blipFill>
        <p:spPr>
          <a:xfrm>
            <a:off x="507033" y="1392464"/>
            <a:ext cx="603839" cy="612000"/>
          </a:xfrm>
          <a:prstGeom prst="rect">
            <a:avLst/>
          </a:prstGeom>
        </p:spPr>
      </p:pic>
      <p:pic>
        <p:nvPicPr>
          <p:cNvPr id="15" name="Imagen 14">
            <a:extLst>
              <a:ext uri="{FF2B5EF4-FFF2-40B4-BE49-F238E27FC236}">
                <a16:creationId xmlns:a16="http://schemas.microsoft.com/office/drawing/2014/main" id="{B8356785-7AEE-56BE-5766-5CDEE949A453}"/>
              </a:ext>
            </a:extLst>
          </p:cNvPr>
          <p:cNvPicPr>
            <a:picLocks noChangeAspect="1"/>
          </p:cNvPicPr>
          <p:nvPr/>
        </p:nvPicPr>
        <p:blipFill>
          <a:blip r:embed="rId5"/>
          <a:stretch>
            <a:fillRect/>
          </a:stretch>
        </p:blipFill>
        <p:spPr>
          <a:xfrm>
            <a:off x="342593" y="2822076"/>
            <a:ext cx="2310653" cy="3090094"/>
          </a:xfrm>
          <a:prstGeom prst="rect">
            <a:avLst/>
          </a:prstGeom>
        </p:spPr>
      </p:pic>
      <p:pic>
        <p:nvPicPr>
          <p:cNvPr id="17" name="Imagen 16">
            <a:extLst>
              <a:ext uri="{FF2B5EF4-FFF2-40B4-BE49-F238E27FC236}">
                <a16:creationId xmlns:a16="http://schemas.microsoft.com/office/drawing/2014/main" id="{4A875DAB-70E8-F5EA-B714-4E5BD00D0D22}"/>
              </a:ext>
            </a:extLst>
          </p:cNvPr>
          <p:cNvPicPr>
            <a:picLocks noChangeAspect="1"/>
          </p:cNvPicPr>
          <p:nvPr/>
        </p:nvPicPr>
        <p:blipFill>
          <a:blip r:embed="rId6"/>
          <a:stretch>
            <a:fillRect/>
          </a:stretch>
        </p:blipFill>
        <p:spPr>
          <a:xfrm>
            <a:off x="2788792" y="3875269"/>
            <a:ext cx="2310653" cy="2036901"/>
          </a:xfrm>
          <a:prstGeom prst="rect">
            <a:avLst/>
          </a:prstGeom>
        </p:spPr>
      </p:pic>
      <p:sp>
        <p:nvSpPr>
          <p:cNvPr id="20" name="Elipse 19">
            <a:extLst>
              <a:ext uri="{FF2B5EF4-FFF2-40B4-BE49-F238E27FC236}">
                <a16:creationId xmlns:a16="http://schemas.microsoft.com/office/drawing/2014/main" id="{B556DB23-5293-EDE9-9FC9-DA05899514C0}"/>
              </a:ext>
            </a:extLst>
          </p:cNvPr>
          <p:cNvSpPr/>
          <p:nvPr/>
        </p:nvSpPr>
        <p:spPr>
          <a:xfrm>
            <a:off x="730952" y="5102654"/>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3" name="Text 8">
            <a:extLst>
              <a:ext uri="{FF2B5EF4-FFF2-40B4-BE49-F238E27FC236}">
                <a16:creationId xmlns:a16="http://schemas.microsoft.com/office/drawing/2014/main" id="{AACE0E08-29AD-E6A3-E472-434DAF127B28}"/>
              </a:ext>
            </a:extLst>
          </p:cNvPr>
          <p:cNvSpPr/>
          <p:nvPr/>
        </p:nvSpPr>
        <p:spPr>
          <a:xfrm>
            <a:off x="2729073" y="3367669"/>
            <a:ext cx="1271098" cy="507600"/>
          </a:xfrm>
          <a:prstGeom prst="rect">
            <a:avLst/>
          </a:prstGeom>
          <a:noFill/>
          <a:ln/>
        </p:spPr>
        <p:txBody>
          <a:bodyPr wrap="square" rtlCol="0" anchor="ctr"/>
          <a:lstStyle/>
          <a:p>
            <a:pPr marL="0" indent="0">
              <a:buNone/>
            </a:pPr>
            <a:r>
              <a:rPr lang="en-US" sz="1400" dirty="0" err="1">
                <a:solidFill>
                  <a:srgbClr val="1E2534"/>
                </a:solidFill>
                <a:latin typeface="Roboto Thin" panose="02000000000000000000" pitchFamily="2" charset="0"/>
                <a:ea typeface="Roboto Thin" panose="02000000000000000000" pitchFamily="2" charset="0"/>
              </a:rPr>
              <a:t>Comentarios</a:t>
            </a:r>
            <a:endParaRPr lang="en-US" sz="1400" dirty="0">
              <a:latin typeface="Roboto Thin" panose="02000000000000000000" pitchFamily="2" charset="0"/>
              <a:ea typeface="Roboto Thin" panose="02000000000000000000" pitchFamily="2" charset="0"/>
            </a:endParaRPr>
          </a:p>
        </p:txBody>
      </p:sp>
      <p:cxnSp>
        <p:nvCxnSpPr>
          <p:cNvPr id="24" name="Conector recto de flecha 23">
            <a:extLst>
              <a:ext uri="{FF2B5EF4-FFF2-40B4-BE49-F238E27FC236}">
                <a16:creationId xmlns:a16="http://schemas.microsoft.com/office/drawing/2014/main" id="{079112F9-DF3C-6581-F8A5-4F556057A039}"/>
              </a:ext>
            </a:extLst>
          </p:cNvPr>
          <p:cNvCxnSpPr>
            <a:cxnSpLocks/>
          </p:cNvCxnSpPr>
          <p:nvPr/>
        </p:nvCxnSpPr>
        <p:spPr>
          <a:xfrm flipH="1">
            <a:off x="5566129" y="1638149"/>
            <a:ext cx="754264" cy="180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Text 8">
            <a:extLst>
              <a:ext uri="{FF2B5EF4-FFF2-40B4-BE49-F238E27FC236}">
                <a16:creationId xmlns:a16="http://schemas.microsoft.com/office/drawing/2014/main" id="{21BD5DFE-A5F2-6189-3B43-44B6B8FFDE4F}"/>
              </a:ext>
            </a:extLst>
          </p:cNvPr>
          <p:cNvSpPr/>
          <p:nvPr/>
        </p:nvSpPr>
        <p:spPr>
          <a:xfrm>
            <a:off x="6320393" y="1386286"/>
            <a:ext cx="1578476" cy="499183"/>
          </a:xfrm>
          <a:prstGeom prst="rect">
            <a:avLst/>
          </a:prstGeom>
          <a:noFill/>
          <a:ln/>
        </p:spPr>
        <p:txBody>
          <a:bodyPr wrap="square" rtlCol="0" anchor="ctr"/>
          <a:lstStyle/>
          <a:p>
            <a:pPr marL="0" indent="0">
              <a:buNone/>
            </a:pPr>
            <a:r>
              <a:rPr lang="en-US" sz="2000" b="1" dirty="0" err="1">
                <a:solidFill>
                  <a:srgbClr val="1E2534"/>
                </a:solidFill>
                <a:latin typeface="Roboto Thin" panose="02000000000000000000" pitchFamily="2" charset="0"/>
                <a:ea typeface="Roboto Thin" panose="02000000000000000000" pitchFamily="2" charset="0"/>
              </a:rPr>
              <a:t>Sentimiento</a:t>
            </a:r>
            <a:endParaRPr lang="en-US" sz="2000" b="1" dirty="0">
              <a:latin typeface="Roboto Thin" panose="02000000000000000000" pitchFamily="2" charset="0"/>
              <a:ea typeface="Roboto Thin" panose="02000000000000000000" pitchFamily="2" charset="0"/>
            </a:endParaRPr>
          </a:p>
        </p:txBody>
      </p:sp>
      <p:sp>
        <p:nvSpPr>
          <p:cNvPr id="27" name="Shape 2">
            <a:extLst>
              <a:ext uri="{FF2B5EF4-FFF2-40B4-BE49-F238E27FC236}">
                <a16:creationId xmlns:a16="http://schemas.microsoft.com/office/drawing/2014/main" id="{234ED376-7D86-7E22-22FD-A567AAA60C5D}"/>
              </a:ext>
            </a:extLst>
          </p:cNvPr>
          <p:cNvSpPr/>
          <p:nvPr/>
        </p:nvSpPr>
        <p:spPr>
          <a:xfrm>
            <a:off x="8775590" y="1216719"/>
            <a:ext cx="2177704" cy="1100677"/>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28" name="Text 3">
            <a:extLst>
              <a:ext uri="{FF2B5EF4-FFF2-40B4-BE49-F238E27FC236}">
                <a16:creationId xmlns:a16="http://schemas.microsoft.com/office/drawing/2014/main" id="{E2E4A1B4-C0B6-3A6B-9C88-DEE53C937522}"/>
              </a:ext>
            </a:extLst>
          </p:cNvPr>
          <p:cNvSpPr/>
          <p:nvPr/>
        </p:nvSpPr>
        <p:spPr>
          <a:xfrm>
            <a:off x="8919589" y="1324719"/>
            <a:ext cx="1877331" cy="309566"/>
          </a:xfrm>
          <a:prstGeom prst="rect">
            <a:avLst/>
          </a:prstGeom>
          <a:noFill/>
          <a:ln/>
        </p:spPr>
        <p:txBody>
          <a:bodyPr wrap="square" rtlCol="0" anchor="ctr"/>
          <a:lstStyle/>
          <a:p>
            <a:pPr marL="0" indent="0" algn="l">
              <a:buNone/>
            </a:pPr>
            <a:r>
              <a:rPr lang="en-US" sz="1000" dirty="0" err="1">
                <a:solidFill>
                  <a:srgbClr val="666666"/>
                </a:solidFill>
                <a:latin typeface="Roboto" panose="02000000000000000000" pitchFamily="2" charset="0"/>
                <a:ea typeface="Roboto" panose="02000000000000000000" pitchFamily="2" charset="0"/>
              </a:rPr>
              <a:t>Comentarios</a:t>
            </a:r>
            <a:endParaRPr lang="en-US" sz="1000" dirty="0">
              <a:solidFill>
                <a:srgbClr val="666666"/>
              </a:solidFill>
              <a:latin typeface="Roboto" panose="02000000000000000000" pitchFamily="2" charset="0"/>
              <a:ea typeface="Roboto" panose="02000000000000000000" pitchFamily="2" charset="0"/>
            </a:endParaRPr>
          </a:p>
        </p:txBody>
      </p:sp>
      <p:sp>
        <p:nvSpPr>
          <p:cNvPr id="29" name="Text 4">
            <a:extLst>
              <a:ext uri="{FF2B5EF4-FFF2-40B4-BE49-F238E27FC236}">
                <a16:creationId xmlns:a16="http://schemas.microsoft.com/office/drawing/2014/main" id="{F40D61BA-E3C7-78F0-5973-93CD818376F6}"/>
              </a:ext>
            </a:extLst>
          </p:cNvPr>
          <p:cNvSpPr/>
          <p:nvPr/>
        </p:nvSpPr>
        <p:spPr>
          <a:xfrm>
            <a:off x="8919590" y="1864719"/>
            <a:ext cx="1306622" cy="343962"/>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2</a:t>
            </a:r>
            <a:endParaRPr lang="en-US" sz="2400" dirty="0">
              <a:latin typeface="Roboto" panose="02000000000000000000" pitchFamily="2" charset="0"/>
              <a:ea typeface="Roboto" panose="02000000000000000000" pitchFamily="2" charset="0"/>
            </a:endParaRPr>
          </a:p>
        </p:txBody>
      </p:sp>
      <p:sp>
        <p:nvSpPr>
          <p:cNvPr id="35" name="Shape 10">
            <a:extLst>
              <a:ext uri="{FF2B5EF4-FFF2-40B4-BE49-F238E27FC236}">
                <a16:creationId xmlns:a16="http://schemas.microsoft.com/office/drawing/2014/main" id="{ECA86D9E-5BAC-6CBB-B272-929569516105}"/>
              </a:ext>
            </a:extLst>
          </p:cNvPr>
          <p:cNvSpPr/>
          <p:nvPr/>
        </p:nvSpPr>
        <p:spPr>
          <a:xfrm>
            <a:off x="8775590" y="2532428"/>
            <a:ext cx="2177704" cy="1100677"/>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38" name="Text 11">
            <a:extLst>
              <a:ext uri="{FF2B5EF4-FFF2-40B4-BE49-F238E27FC236}">
                <a16:creationId xmlns:a16="http://schemas.microsoft.com/office/drawing/2014/main" id="{E303B15A-7443-7A91-C91E-F5A043AFF9FA}"/>
              </a:ext>
            </a:extLst>
          </p:cNvPr>
          <p:cNvSpPr/>
          <p:nvPr/>
        </p:nvSpPr>
        <p:spPr>
          <a:xfrm>
            <a:off x="8919589" y="2640428"/>
            <a:ext cx="1877331" cy="206377"/>
          </a:xfrm>
          <a:prstGeom prst="rect">
            <a:avLst/>
          </a:prstGeom>
          <a:noFill/>
          <a:ln/>
        </p:spPr>
        <p:txBody>
          <a:bodyPr wrap="square" rtlCol="0" anchor="ctr"/>
          <a:lstStyle/>
          <a:p>
            <a:pPr marL="0" indent="0" algn="l">
              <a:buNone/>
            </a:pPr>
            <a:r>
              <a:rPr lang="en-US" sz="1000" dirty="0" err="1">
                <a:solidFill>
                  <a:srgbClr val="666666"/>
                </a:solidFill>
                <a:latin typeface="Roboto" panose="02000000000000000000" pitchFamily="2" charset="0"/>
                <a:ea typeface="Roboto" panose="02000000000000000000" pitchFamily="2" charset="0"/>
              </a:rPr>
              <a:t>Reacciones</a:t>
            </a:r>
            <a:endParaRPr lang="en-US" sz="1000" dirty="0">
              <a:latin typeface="Roboto" panose="02000000000000000000" pitchFamily="2" charset="0"/>
              <a:ea typeface="Roboto" panose="02000000000000000000" pitchFamily="2" charset="0"/>
            </a:endParaRPr>
          </a:p>
        </p:txBody>
      </p:sp>
      <p:sp>
        <p:nvSpPr>
          <p:cNvPr id="39" name="Text 12">
            <a:extLst>
              <a:ext uri="{FF2B5EF4-FFF2-40B4-BE49-F238E27FC236}">
                <a16:creationId xmlns:a16="http://schemas.microsoft.com/office/drawing/2014/main" id="{C1B58E18-00EC-156B-DDB0-ECE132B63635}"/>
              </a:ext>
            </a:extLst>
          </p:cNvPr>
          <p:cNvSpPr/>
          <p:nvPr/>
        </p:nvSpPr>
        <p:spPr>
          <a:xfrm>
            <a:off x="8919590" y="3180428"/>
            <a:ext cx="1306622" cy="343962"/>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233</a:t>
            </a: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13074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687A5-F9F8-28EB-BB5A-C722BAF267F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6B59C17-2A95-C482-7928-A0D5F641FBA0}"/>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MENCIONES MÁS POPULARES</a:t>
            </a:r>
          </a:p>
        </p:txBody>
      </p:sp>
      <p:sp>
        <p:nvSpPr>
          <p:cNvPr id="19" name="CuadroTexto 18">
            <a:extLst>
              <a:ext uri="{FF2B5EF4-FFF2-40B4-BE49-F238E27FC236}">
                <a16:creationId xmlns:a16="http://schemas.microsoft.com/office/drawing/2014/main" id="{B70D8313-A551-A25F-9C3A-65FB6C960B6B}"/>
              </a:ext>
            </a:extLst>
          </p:cNvPr>
          <p:cNvSpPr txBox="1"/>
          <p:nvPr/>
        </p:nvSpPr>
        <p:spPr>
          <a:xfrm>
            <a:off x="1238703" y="6098600"/>
            <a:ext cx="9714591" cy="472437"/>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Nota: </a:t>
            </a:r>
            <a:r>
              <a:rPr lang="es-MX" sz="1235" i="1" dirty="0" err="1">
                <a:solidFill>
                  <a:schemeClr val="bg1">
                    <a:lumMod val="65000"/>
                  </a:schemeClr>
                </a:solidFill>
                <a:latin typeface="Playfair Display" panose="00000500000000000000" pitchFamily="50" charset="0"/>
              </a:rPr>
              <a:t>Instragram</a:t>
            </a:r>
            <a:r>
              <a:rPr lang="es-MX" sz="1235" i="1" dirty="0">
                <a:solidFill>
                  <a:schemeClr val="bg1">
                    <a:lumMod val="65000"/>
                  </a:schemeClr>
                </a:solidFill>
                <a:latin typeface="Playfair Display" panose="00000500000000000000" pitchFamily="50" charset="0"/>
              </a:rPr>
              <a:t> no permite ver el número total de visualizaciones en algunos post</a:t>
            </a:r>
          </a:p>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3" name="Marcador de número de diapositiva 2">
            <a:extLst>
              <a:ext uri="{FF2B5EF4-FFF2-40B4-BE49-F238E27FC236}">
                <a16:creationId xmlns:a16="http://schemas.microsoft.com/office/drawing/2014/main" id="{CD781E0B-9B90-63DB-15F2-F99531F54698}"/>
              </a:ext>
            </a:extLst>
          </p:cNvPr>
          <p:cNvSpPr>
            <a:spLocks noGrp="1"/>
          </p:cNvSpPr>
          <p:nvPr>
            <p:ph type="sldNum" sz="quarter" idx="12"/>
          </p:nvPr>
        </p:nvSpPr>
        <p:spPr/>
        <p:txBody>
          <a:bodyPr/>
          <a:lstStyle/>
          <a:p>
            <a:fld id="{BCD50E75-C482-D349-A535-D00DC07670B7}" type="slidenum">
              <a:rPr lang="es-MX" smtClean="0"/>
              <a:t>15</a:t>
            </a:fld>
            <a:endParaRPr lang="es-MX"/>
          </a:p>
        </p:txBody>
      </p:sp>
      <p:sp>
        <p:nvSpPr>
          <p:cNvPr id="36" name="CuadroTexto 35">
            <a:extLst>
              <a:ext uri="{FF2B5EF4-FFF2-40B4-BE49-F238E27FC236}">
                <a16:creationId xmlns:a16="http://schemas.microsoft.com/office/drawing/2014/main" id="{9896C4EF-2820-3225-E2E9-3EF406AC1E1E}"/>
              </a:ext>
            </a:extLst>
          </p:cNvPr>
          <p:cNvSpPr txBox="1"/>
          <p:nvPr/>
        </p:nvSpPr>
        <p:spPr>
          <a:xfrm>
            <a:off x="3047196" y="847387"/>
            <a:ext cx="6097604"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Palabra: Centro Convenciones</a:t>
            </a:r>
            <a:endParaRPr lang="es-MX" dirty="0"/>
          </a:p>
        </p:txBody>
      </p:sp>
      <p:sp>
        <p:nvSpPr>
          <p:cNvPr id="37" name="Text 5">
            <a:extLst>
              <a:ext uri="{FF2B5EF4-FFF2-40B4-BE49-F238E27FC236}">
                <a16:creationId xmlns:a16="http://schemas.microsoft.com/office/drawing/2014/main" id="{7CB92DE3-2911-B18F-52D3-28FFFFD1F1F4}"/>
              </a:ext>
            </a:extLst>
          </p:cNvPr>
          <p:cNvSpPr/>
          <p:nvPr/>
        </p:nvSpPr>
        <p:spPr>
          <a:xfrm>
            <a:off x="10059032" y="1401676"/>
            <a:ext cx="1800000" cy="360000"/>
          </a:xfrm>
          <a:prstGeom prst="rect">
            <a:avLst/>
          </a:prstGeom>
          <a:noFill/>
          <a:ln/>
        </p:spPr>
        <p:txBody>
          <a:bodyPr wrap="square" rtlCol="0" anchor="ctr"/>
          <a:lstStyle/>
          <a:p>
            <a:pPr marL="0" indent="0" algn="r">
              <a:buNone/>
            </a:pPr>
            <a:endParaRPr lang="en-US" sz="1100" dirty="0">
              <a:latin typeface="Roboto" panose="02000000000000000000" pitchFamily="2" charset="0"/>
              <a:ea typeface="Roboto" panose="02000000000000000000" pitchFamily="2" charset="0"/>
            </a:endParaRPr>
          </a:p>
        </p:txBody>
      </p:sp>
      <p:sp>
        <p:nvSpPr>
          <p:cNvPr id="26" name="Text 8">
            <a:extLst>
              <a:ext uri="{FF2B5EF4-FFF2-40B4-BE49-F238E27FC236}">
                <a16:creationId xmlns:a16="http://schemas.microsoft.com/office/drawing/2014/main" id="{6AD8197F-7B90-CF33-66D2-572712A150D7}"/>
              </a:ext>
            </a:extLst>
          </p:cNvPr>
          <p:cNvSpPr/>
          <p:nvPr/>
        </p:nvSpPr>
        <p:spPr>
          <a:xfrm>
            <a:off x="6348968" y="1329471"/>
            <a:ext cx="1578476" cy="499183"/>
          </a:xfrm>
          <a:prstGeom prst="rect">
            <a:avLst/>
          </a:prstGeom>
          <a:noFill/>
          <a:ln/>
        </p:spPr>
        <p:txBody>
          <a:bodyPr wrap="square" rtlCol="0" anchor="ctr"/>
          <a:lstStyle/>
          <a:p>
            <a:pPr marL="0" indent="0">
              <a:buNone/>
            </a:pPr>
            <a:r>
              <a:rPr lang="en-US" sz="1600" dirty="0" err="1">
                <a:solidFill>
                  <a:srgbClr val="1E2534"/>
                </a:solidFill>
                <a:latin typeface="Playfair Display" panose="00000500000000000000" pitchFamily="2" charset="0"/>
                <a:ea typeface="Roboto Thin" panose="02000000000000000000" pitchFamily="2" charset="0"/>
              </a:rPr>
              <a:t>Sentimiento</a:t>
            </a:r>
            <a:endParaRPr lang="en-US" sz="2000" dirty="0">
              <a:latin typeface="Playfair Display" panose="00000500000000000000" pitchFamily="2" charset="0"/>
              <a:ea typeface="Roboto Thin" panose="02000000000000000000" pitchFamily="2" charset="0"/>
            </a:endParaRPr>
          </a:p>
        </p:txBody>
      </p:sp>
      <p:sp>
        <p:nvSpPr>
          <p:cNvPr id="27" name="Shape 2">
            <a:extLst>
              <a:ext uri="{FF2B5EF4-FFF2-40B4-BE49-F238E27FC236}">
                <a16:creationId xmlns:a16="http://schemas.microsoft.com/office/drawing/2014/main" id="{FC6B157E-8320-3F79-858D-68885040C18F}"/>
              </a:ext>
            </a:extLst>
          </p:cNvPr>
          <p:cNvSpPr/>
          <p:nvPr/>
        </p:nvSpPr>
        <p:spPr>
          <a:xfrm>
            <a:off x="8775590" y="1212583"/>
            <a:ext cx="2177704" cy="1100677"/>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28" name="Text 3">
            <a:extLst>
              <a:ext uri="{FF2B5EF4-FFF2-40B4-BE49-F238E27FC236}">
                <a16:creationId xmlns:a16="http://schemas.microsoft.com/office/drawing/2014/main" id="{BC953BDE-A29A-E123-3334-C09B9C3B41F4}"/>
              </a:ext>
            </a:extLst>
          </p:cNvPr>
          <p:cNvSpPr/>
          <p:nvPr/>
        </p:nvSpPr>
        <p:spPr>
          <a:xfrm>
            <a:off x="9023695" y="1320583"/>
            <a:ext cx="1877331" cy="309566"/>
          </a:xfrm>
          <a:prstGeom prst="rect">
            <a:avLst/>
          </a:prstGeom>
          <a:noFill/>
          <a:ln/>
        </p:spPr>
        <p:txBody>
          <a:bodyPr wrap="square" rtlCol="0" anchor="ctr"/>
          <a:lstStyle/>
          <a:p>
            <a:pPr marL="0" indent="0" algn="l">
              <a:buNone/>
            </a:pPr>
            <a:r>
              <a:rPr lang="en-US" sz="1000" dirty="0" err="1">
                <a:solidFill>
                  <a:srgbClr val="666666"/>
                </a:solidFill>
                <a:latin typeface="Roboto" panose="02000000000000000000" pitchFamily="2" charset="0"/>
                <a:ea typeface="Roboto" panose="02000000000000000000" pitchFamily="2" charset="0"/>
              </a:rPr>
              <a:t>Compartidos</a:t>
            </a:r>
            <a:endParaRPr lang="en-US" sz="1000" dirty="0">
              <a:solidFill>
                <a:srgbClr val="666666"/>
              </a:solidFill>
              <a:latin typeface="Roboto" panose="02000000000000000000" pitchFamily="2" charset="0"/>
              <a:ea typeface="Roboto" panose="02000000000000000000" pitchFamily="2" charset="0"/>
            </a:endParaRPr>
          </a:p>
        </p:txBody>
      </p:sp>
      <p:sp>
        <p:nvSpPr>
          <p:cNvPr id="29" name="Text 4">
            <a:extLst>
              <a:ext uri="{FF2B5EF4-FFF2-40B4-BE49-F238E27FC236}">
                <a16:creationId xmlns:a16="http://schemas.microsoft.com/office/drawing/2014/main" id="{551BCF61-EC37-C953-3864-0892B62E505D}"/>
              </a:ext>
            </a:extLst>
          </p:cNvPr>
          <p:cNvSpPr/>
          <p:nvPr/>
        </p:nvSpPr>
        <p:spPr>
          <a:xfrm>
            <a:off x="9023696" y="1860583"/>
            <a:ext cx="1306622" cy="343962"/>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8</a:t>
            </a:r>
            <a:endParaRPr lang="en-US" sz="2400" dirty="0">
              <a:latin typeface="Roboto" panose="02000000000000000000" pitchFamily="2" charset="0"/>
              <a:ea typeface="Roboto" panose="02000000000000000000" pitchFamily="2" charset="0"/>
            </a:endParaRPr>
          </a:p>
        </p:txBody>
      </p:sp>
      <p:sp>
        <p:nvSpPr>
          <p:cNvPr id="35" name="Shape 10">
            <a:extLst>
              <a:ext uri="{FF2B5EF4-FFF2-40B4-BE49-F238E27FC236}">
                <a16:creationId xmlns:a16="http://schemas.microsoft.com/office/drawing/2014/main" id="{F4C0E563-5985-DD45-E10C-62C03CC50573}"/>
              </a:ext>
            </a:extLst>
          </p:cNvPr>
          <p:cNvSpPr/>
          <p:nvPr/>
        </p:nvSpPr>
        <p:spPr>
          <a:xfrm>
            <a:off x="8775590" y="2587777"/>
            <a:ext cx="2177704" cy="1100677"/>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38" name="Text 11">
            <a:extLst>
              <a:ext uri="{FF2B5EF4-FFF2-40B4-BE49-F238E27FC236}">
                <a16:creationId xmlns:a16="http://schemas.microsoft.com/office/drawing/2014/main" id="{6921EC50-9F57-5CC0-AEBE-49179A74730F}"/>
              </a:ext>
            </a:extLst>
          </p:cNvPr>
          <p:cNvSpPr/>
          <p:nvPr/>
        </p:nvSpPr>
        <p:spPr>
          <a:xfrm>
            <a:off x="8919589" y="2695777"/>
            <a:ext cx="1877331" cy="206377"/>
          </a:xfrm>
          <a:prstGeom prst="rect">
            <a:avLst/>
          </a:prstGeom>
          <a:noFill/>
          <a:ln/>
        </p:spPr>
        <p:txBody>
          <a:bodyPr wrap="square" rtlCol="0" anchor="ctr"/>
          <a:lstStyle/>
          <a:p>
            <a:pPr marL="0" indent="0" algn="l">
              <a:buNone/>
            </a:pPr>
            <a:r>
              <a:rPr lang="en-US" sz="1000" dirty="0" err="1">
                <a:solidFill>
                  <a:srgbClr val="666666"/>
                </a:solidFill>
                <a:latin typeface="Roboto" panose="02000000000000000000" pitchFamily="2" charset="0"/>
                <a:ea typeface="Roboto" panose="02000000000000000000" pitchFamily="2" charset="0"/>
              </a:rPr>
              <a:t>Reacciones</a:t>
            </a:r>
            <a:endParaRPr lang="en-US" sz="1000" dirty="0">
              <a:latin typeface="Roboto" panose="02000000000000000000" pitchFamily="2" charset="0"/>
              <a:ea typeface="Roboto" panose="02000000000000000000" pitchFamily="2" charset="0"/>
            </a:endParaRPr>
          </a:p>
        </p:txBody>
      </p:sp>
      <p:sp>
        <p:nvSpPr>
          <p:cNvPr id="39" name="Text 12">
            <a:extLst>
              <a:ext uri="{FF2B5EF4-FFF2-40B4-BE49-F238E27FC236}">
                <a16:creationId xmlns:a16="http://schemas.microsoft.com/office/drawing/2014/main" id="{B5C9CBEF-AE04-E5A7-3343-A9C690690095}"/>
              </a:ext>
            </a:extLst>
          </p:cNvPr>
          <p:cNvSpPr/>
          <p:nvPr/>
        </p:nvSpPr>
        <p:spPr>
          <a:xfrm>
            <a:off x="8919590" y="3235777"/>
            <a:ext cx="1306622" cy="343962"/>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55</a:t>
            </a:r>
            <a:endParaRPr lang="en-US" sz="2400" dirty="0">
              <a:latin typeface="Roboto" panose="02000000000000000000" pitchFamily="2" charset="0"/>
              <a:ea typeface="Roboto" panose="02000000000000000000" pitchFamily="2" charset="0"/>
            </a:endParaRPr>
          </a:p>
        </p:txBody>
      </p:sp>
      <p:sp>
        <p:nvSpPr>
          <p:cNvPr id="4" name="Shape 23">
            <a:extLst>
              <a:ext uri="{FF2B5EF4-FFF2-40B4-BE49-F238E27FC236}">
                <a16:creationId xmlns:a16="http://schemas.microsoft.com/office/drawing/2014/main" id="{2D0C4B48-CA51-77A8-C9E9-A3018FEB3AA2}"/>
              </a:ext>
            </a:extLst>
          </p:cNvPr>
          <p:cNvSpPr/>
          <p:nvPr/>
        </p:nvSpPr>
        <p:spPr>
          <a:xfrm>
            <a:off x="314181" y="1231503"/>
            <a:ext cx="5353200" cy="1422000"/>
          </a:xfrm>
          <a:prstGeom prst="roundRect">
            <a:avLst/>
          </a:prstGeom>
          <a:noFill/>
          <a:ln/>
        </p:spPr>
        <p:txBody>
          <a:bodyPr/>
          <a:lstStyle/>
          <a:p>
            <a:endParaRPr lang="es-MX"/>
          </a:p>
        </p:txBody>
      </p:sp>
      <p:sp>
        <p:nvSpPr>
          <p:cNvPr id="9" name="Shape 24">
            <a:extLst>
              <a:ext uri="{FF2B5EF4-FFF2-40B4-BE49-F238E27FC236}">
                <a16:creationId xmlns:a16="http://schemas.microsoft.com/office/drawing/2014/main" id="{0C596A5D-EAAB-D8B2-DD5D-64D93E75B4A3}"/>
              </a:ext>
            </a:extLst>
          </p:cNvPr>
          <p:cNvSpPr/>
          <p:nvPr/>
        </p:nvSpPr>
        <p:spPr>
          <a:xfrm>
            <a:off x="314181" y="1231503"/>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p>
        </p:txBody>
      </p:sp>
      <p:sp>
        <p:nvSpPr>
          <p:cNvPr id="14" name="Shape 25">
            <a:extLst>
              <a:ext uri="{FF2B5EF4-FFF2-40B4-BE49-F238E27FC236}">
                <a16:creationId xmlns:a16="http://schemas.microsoft.com/office/drawing/2014/main" id="{45F610CC-193D-C3C6-94C3-D5B0AFEDAA41}"/>
              </a:ext>
            </a:extLst>
          </p:cNvPr>
          <p:cNvSpPr/>
          <p:nvPr/>
        </p:nvSpPr>
        <p:spPr>
          <a:xfrm>
            <a:off x="4414581" y="1415103"/>
            <a:ext cx="1000800" cy="334800"/>
          </a:xfrm>
          <a:prstGeom prst="roundRect">
            <a:avLst>
              <a:gd name="adj" fmla="val 136559"/>
            </a:avLst>
          </a:prstGeom>
          <a:solidFill>
            <a:srgbClr val="F3FFF3"/>
          </a:solidFill>
          <a:ln/>
        </p:spPr>
        <p:txBody>
          <a:bodyPr/>
          <a:lstStyle/>
          <a:p>
            <a:endParaRPr lang="es-MX"/>
          </a:p>
        </p:txBody>
      </p:sp>
      <p:sp>
        <p:nvSpPr>
          <p:cNvPr id="16" name="Text 26">
            <a:extLst>
              <a:ext uri="{FF2B5EF4-FFF2-40B4-BE49-F238E27FC236}">
                <a16:creationId xmlns:a16="http://schemas.microsoft.com/office/drawing/2014/main" id="{4D1DE683-34AF-9B7E-CA37-D62E43CCF14C}"/>
              </a:ext>
            </a:extLst>
          </p:cNvPr>
          <p:cNvSpPr/>
          <p:nvPr/>
        </p:nvSpPr>
        <p:spPr>
          <a:xfrm>
            <a:off x="4414581" y="1415103"/>
            <a:ext cx="1000800" cy="334800"/>
          </a:xfrm>
          <a:prstGeom prst="rect">
            <a:avLst/>
          </a:prstGeom>
          <a:noFill/>
          <a:ln/>
        </p:spPr>
        <p:txBody>
          <a:bodyPr wrap="square" rtlCol="0" anchor="ctr"/>
          <a:lstStyle/>
          <a:p>
            <a:pPr marL="0" indent="0" algn="ctr">
              <a:buNone/>
            </a:pPr>
            <a:r>
              <a:rPr lang="en-US" sz="1200" b="1" dirty="0" err="1">
                <a:solidFill>
                  <a:srgbClr val="0FB36C"/>
                </a:solidFill>
              </a:rPr>
              <a:t>Positivp</a:t>
            </a:r>
            <a:endParaRPr lang="en-US" sz="1200" dirty="0"/>
          </a:p>
        </p:txBody>
      </p:sp>
      <p:pic>
        <p:nvPicPr>
          <p:cNvPr id="18" name="Image 3" descr="preencoded.png">
            <a:extLst>
              <a:ext uri="{FF2B5EF4-FFF2-40B4-BE49-F238E27FC236}">
                <a16:creationId xmlns:a16="http://schemas.microsoft.com/office/drawing/2014/main" id="{95BA80AF-3A61-F617-CC9C-B2AD937809A7}"/>
              </a:ext>
            </a:extLst>
          </p:cNvPr>
          <p:cNvPicPr>
            <a:picLocks noChangeAspect="1"/>
          </p:cNvPicPr>
          <p:nvPr/>
        </p:nvPicPr>
        <p:blipFill>
          <a:blip r:embed="rId2"/>
          <a:stretch>
            <a:fillRect/>
          </a:stretch>
        </p:blipFill>
        <p:spPr>
          <a:xfrm>
            <a:off x="494181" y="1411503"/>
            <a:ext cx="507600" cy="507600"/>
          </a:xfrm>
          <a:prstGeom prst="ellipse">
            <a:avLst/>
          </a:prstGeom>
        </p:spPr>
      </p:pic>
      <p:sp>
        <p:nvSpPr>
          <p:cNvPr id="21" name="Text 27">
            <a:hlinkClick r:id="rId3"/>
            <a:extLst>
              <a:ext uri="{FF2B5EF4-FFF2-40B4-BE49-F238E27FC236}">
                <a16:creationId xmlns:a16="http://schemas.microsoft.com/office/drawing/2014/main" id="{94FBB113-8577-DB1D-A29D-98E97AAE6974}"/>
              </a:ext>
            </a:extLst>
          </p:cNvPr>
          <p:cNvSpPr/>
          <p:nvPr/>
        </p:nvSpPr>
        <p:spPr>
          <a:xfrm>
            <a:off x="1102581" y="1400703"/>
            <a:ext cx="3315600" cy="399600"/>
          </a:xfrm>
          <a:prstGeom prst="rect">
            <a:avLst/>
          </a:prstGeom>
          <a:noFill/>
          <a:ln/>
        </p:spPr>
        <p:txBody>
          <a:bodyPr wrap="none" rtlCol="0" anchor="ctr">
            <a:normAutofit/>
          </a:bodyPr>
          <a:lstStyle/>
          <a:p>
            <a:pPr marL="0" indent="0">
              <a:buNone/>
            </a:pPr>
            <a:r>
              <a:rPr lang="en-US" sz="1600" b="1" u="sng" dirty="0">
                <a:solidFill>
                  <a:srgbClr val="1E2534"/>
                </a:solidFill>
                <a:hlinkClick r:id="rId4">
                  <a:extLst>
                    <a:ext uri="{A12FA001-AC4F-418D-AE19-62706E023703}">
                      <ahyp:hlinkClr xmlns:ahyp="http://schemas.microsoft.com/office/drawing/2018/hyperlinkcolor" val="tx"/>
                    </a:ext>
                  </a:extLst>
                </a:hlinkClick>
              </a:rPr>
              <a:t>MolotovBanda</a:t>
            </a:r>
            <a:endParaRPr lang="en-US" sz="1600" dirty="0"/>
          </a:p>
        </p:txBody>
      </p:sp>
      <p:sp>
        <p:nvSpPr>
          <p:cNvPr id="22" name="Text 29">
            <a:extLst>
              <a:ext uri="{FF2B5EF4-FFF2-40B4-BE49-F238E27FC236}">
                <a16:creationId xmlns:a16="http://schemas.microsoft.com/office/drawing/2014/main" id="{EC390467-F07E-13DB-01BD-4E2DDDF62829}"/>
              </a:ext>
            </a:extLst>
          </p:cNvPr>
          <p:cNvSpPr/>
          <p:nvPr/>
        </p:nvSpPr>
        <p:spPr>
          <a:xfrm>
            <a:off x="436581" y="2027103"/>
            <a:ext cx="4978800" cy="507600"/>
          </a:xfrm>
          <a:prstGeom prst="rect">
            <a:avLst/>
          </a:prstGeom>
          <a:noFill/>
          <a:ln/>
        </p:spPr>
        <p:txBody>
          <a:bodyPr wrap="square" rtlCol="0" anchor="ctr"/>
          <a:lstStyle/>
          <a:p>
            <a:pPr marL="0" indent="0">
              <a:buNone/>
            </a:pPr>
            <a:r>
              <a:rPr lang="en-US" sz="1400" dirty="0">
                <a:solidFill>
                  <a:srgbClr val="1E2534"/>
                </a:solidFill>
              </a:rPr>
              <a:t>Mazatlán!  No falten locos 😎✌️ Boletos 🎟️👇 https://mazboletos.com/eventos/...</a:t>
            </a:r>
            <a:endParaRPr lang="en-US" sz="1400" dirty="0"/>
          </a:p>
        </p:txBody>
      </p:sp>
      <p:cxnSp>
        <p:nvCxnSpPr>
          <p:cNvPr id="24" name="Conector recto de flecha 23">
            <a:extLst>
              <a:ext uri="{FF2B5EF4-FFF2-40B4-BE49-F238E27FC236}">
                <a16:creationId xmlns:a16="http://schemas.microsoft.com/office/drawing/2014/main" id="{D8F80CE3-E24F-E8F7-CCFA-99DE729CF4ED}"/>
              </a:ext>
            </a:extLst>
          </p:cNvPr>
          <p:cNvCxnSpPr>
            <a:cxnSpLocks/>
            <a:stCxn id="26" idx="1"/>
          </p:cNvCxnSpPr>
          <p:nvPr/>
        </p:nvCxnSpPr>
        <p:spPr>
          <a:xfrm flipH="1">
            <a:off x="5415381" y="1579063"/>
            <a:ext cx="933587" cy="817"/>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 7">
            <a:extLst>
              <a:ext uri="{FF2B5EF4-FFF2-40B4-BE49-F238E27FC236}">
                <a16:creationId xmlns:a16="http://schemas.microsoft.com/office/drawing/2014/main" id="{E9EA6234-74A3-CA37-4A07-0FEC03B41F5C}"/>
              </a:ext>
            </a:extLst>
          </p:cNvPr>
          <p:cNvSpPr/>
          <p:nvPr/>
        </p:nvSpPr>
        <p:spPr>
          <a:xfrm>
            <a:off x="1130992" y="1764806"/>
            <a:ext cx="4467259" cy="183400"/>
          </a:xfrm>
          <a:prstGeom prst="rect">
            <a:avLst/>
          </a:prstGeom>
          <a:noFill/>
          <a:ln/>
        </p:spPr>
        <p:txBody>
          <a:bodyPr wrap="square" rtlCol="0" anchor="ctr"/>
          <a:lstStyle/>
          <a:p>
            <a:pPr marL="0" indent="0">
              <a:buNone/>
            </a:pPr>
            <a:r>
              <a:rPr lang="en-US" sz="1000" b="1" dirty="0">
                <a:latin typeface="Roboto Thin" panose="02000000000000000000" pitchFamily="2" charset="0"/>
                <a:ea typeface="Roboto Thin" panose="02000000000000000000" pitchFamily="2" charset="0"/>
              </a:rPr>
              <a:t>x.com • 1.3 M followers • 2025-04-25</a:t>
            </a:r>
          </a:p>
        </p:txBody>
      </p:sp>
      <p:pic>
        <p:nvPicPr>
          <p:cNvPr id="31" name="Imagen 30">
            <a:extLst>
              <a:ext uri="{FF2B5EF4-FFF2-40B4-BE49-F238E27FC236}">
                <a16:creationId xmlns:a16="http://schemas.microsoft.com/office/drawing/2014/main" id="{3D120E6C-29D2-A4DD-626E-8F1D1451F782}"/>
              </a:ext>
            </a:extLst>
          </p:cNvPr>
          <p:cNvPicPr>
            <a:picLocks noChangeAspect="1"/>
          </p:cNvPicPr>
          <p:nvPr/>
        </p:nvPicPr>
        <p:blipFill>
          <a:blip r:embed="rId5"/>
          <a:stretch>
            <a:fillRect/>
          </a:stretch>
        </p:blipFill>
        <p:spPr>
          <a:xfrm>
            <a:off x="360760" y="2921830"/>
            <a:ext cx="7687748" cy="1952898"/>
          </a:xfrm>
          <a:prstGeom prst="rect">
            <a:avLst/>
          </a:prstGeom>
        </p:spPr>
      </p:pic>
      <p:sp>
        <p:nvSpPr>
          <p:cNvPr id="20" name="Elipse 19">
            <a:extLst>
              <a:ext uri="{FF2B5EF4-FFF2-40B4-BE49-F238E27FC236}">
                <a16:creationId xmlns:a16="http://schemas.microsoft.com/office/drawing/2014/main" id="{633C4FE8-C069-6FAB-66B9-7DFF749F5A0B}"/>
              </a:ext>
            </a:extLst>
          </p:cNvPr>
          <p:cNvSpPr/>
          <p:nvPr/>
        </p:nvSpPr>
        <p:spPr>
          <a:xfrm>
            <a:off x="3504709" y="3550159"/>
            <a:ext cx="2289699" cy="609890"/>
          </a:xfrm>
          <a:prstGeom prst="ellipse">
            <a:avLst/>
          </a:prstGeom>
          <a:noFill/>
          <a:ln w="38100">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7290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3503F-98EA-7CC3-70E5-05DF0F8B1B29}"/>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888F907-BE91-98D3-EAA2-6F7F211FD900}"/>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MENCIONES MÁS POPULARES</a:t>
            </a:r>
          </a:p>
        </p:txBody>
      </p:sp>
      <p:sp>
        <p:nvSpPr>
          <p:cNvPr id="19" name="CuadroTexto 18">
            <a:extLst>
              <a:ext uri="{FF2B5EF4-FFF2-40B4-BE49-F238E27FC236}">
                <a16:creationId xmlns:a16="http://schemas.microsoft.com/office/drawing/2014/main" id="{11E24407-EB58-527C-A244-FEB67B0CA642}"/>
              </a:ext>
            </a:extLst>
          </p:cNvPr>
          <p:cNvSpPr txBox="1"/>
          <p:nvPr/>
        </p:nvSpPr>
        <p:spPr>
          <a:xfrm>
            <a:off x="1238703" y="6098600"/>
            <a:ext cx="9714591" cy="472437"/>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Nota: El link a la pagina </a:t>
            </a:r>
            <a:r>
              <a:rPr lang="es-MX" sz="1235" i="1" dirty="0" err="1">
                <a:solidFill>
                  <a:schemeClr val="bg1">
                    <a:lumMod val="65000"/>
                  </a:schemeClr>
                </a:solidFill>
                <a:latin typeface="Playfair Display" panose="00000500000000000000" pitchFamily="50" charset="0"/>
              </a:rPr>
              <a:t>songkick</a:t>
            </a:r>
            <a:r>
              <a:rPr lang="es-MX" sz="1235" i="1" dirty="0">
                <a:solidFill>
                  <a:schemeClr val="bg1">
                    <a:lumMod val="65000"/>
                  </a:schemeClr>
                </a:solidFill>
                <a:latin typeface="Playfair Display" panose="00000500000000000000" pitchFamily="50" charset="0"/>
              </a:rPr>
              <a:t> ya no esta disponible</a:t>
            </a:r>
            <a:br>
              <a:rPr lang="es-MX" sz="1235" i="1" dirty="0">
                <a:solidFill>
                  <a:schemeClr val="bg1">
                    <a:lumMod val="65000"/>
                  </a:schemeClr>
                </a:solidFill>
                <a:latin typeface="Playfair Display" panose="00000500000000000000" pitchFamily="50" charset="0"/>
              </a:rPr>
            </a:br>
            <a:r>
              <a:rPr lang="es-MX" sz="1235" i="1" dirty="0">
                <a:solidFill>
                  <a:schemeClr val="bg1">
                    <a:lumMod val="65000"/>
                  </a:schemeClr>
                </a:solidFill>
                <a:latin typeface="Playfair Display" panose="00000500000000000000" pitchFamily="50" charset="0"/>
              </a:rPr>
              <a:t>Investigación realizada por Ideas Frescas</a:t>
            </a:r>
          </a:p>
        </p:txBody>
      </p:sp>
      <p:sp>
        <p:nvSpPr>
          <p:cNvPr id="3" name="Marcador de número de diapositiva 2">
            <a:extLst>
              <a:ext uri="{FF2B5EF4-FFF2-40B4-BE49-F238E27FC236}">
                <a16:creationId xmlns:a16="http://schemas.microsoft.com/office/drawing/2014/main" id="{12678999-0785-ACAB-CFE1-3B308115CBC9}"/>
              </a:ext>
            </a:extLst>
          </p:cNvPr>
          <p:cNvSpPr>
            <a:spLocks noGrp="1"/>
          </p:cNvSpPr>
          <p:nvPr>
            <p:ph type="sldNum" sz="quarter" idx="12"/>
          </p:nvPr>
        </p:nvSpPr>
        <p:spPr/>
        <p:txBody>
          <a:bodyPr/>
          <a:lstStyle/>
          <a:p>
            <a:fld id="{BCD50E75-C482-D349-A535-D00DC07670B7}" type="slidenum">
              <a:rPr lang="es-MX" smtClean="0"/>
              <a:t>16</a:t>
            </a:fld>
            <a:endParaRPr lang="es-MX"/>
          </a:p>
        </p:txBody>
      </p:sp>
      <p:sp>
        <p:nvSpPr>
          <p:cNvPr id="5" name="Shape 2">
            <a:extLst>
              <a:ext uri="{FF2B5EF4-FFF2-40B4-BE49-F238E27FC236}">
                <a16:creationId xmlns:a16="http://schemas.microsoft.com/office/drawing/2014/main" id="{13150259-FC63-6DC0-5875-50F562C3B15A}"/>
              </a:ext>
            </a:extLst>
          </p:cNvPr>
          <p:cNvSpPr/>
          <p:nvPr/>
        </p:nvSpPr>
        <p:spPr>
          <a:xfrm>
            <a:off x="342593" y="1295847"/>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36" name="CuadroTexto 35">
            <a:extLst>
              <a:ext uri="{FF2B5EF4-FFF2-40B4-BE49-F238E27FC236}">
                <a16:creationId xmlns:a16="http://schemas.microsoft.com/office/drawing/2014/main" id="{9A39D803-2D58-D77D-DC7A-9B9FC6AEEDDE}"/>
              </a:ext>
            </a:extLst>
          </p:cNvPr>
          <p:cNvSpPr txBox="1"/>
          <p:nvPr/>
        </p:nvSpPr>
        <p:spPr>
          <a:xfrm>
            <a:off x="3047196" y="847387"/>
            <a:ext cx="6097604"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Palabra: Centro Convenciones</a:t>
            </a:r>
            <a:endParaRPr lang="es-MX" dirty="0"/>
          </a:p>
        </p:txBody>
      </p:sp>
      <p:sp>
        <p:nvSpPr>
          <p:cNvPr id="37" name="Text 5">
            <a:extLst>
              <a:ext uri="{FF2B5EF4-FFF2-40B4-BE49-F238E27FC236}">
                <a16:creationId xmlns:a16="http://schemas.microsoft.com/office/drawing/2014/main" id="{41AE2BCD-8CC4-F4AC-6835-93313277CBA3}"/>
              </a:ext>
            </a:extLst>
          </p:cNvPr>
          <p:cNvSpPr/>
          <p:nvPr/>
        </p:nvSpPr>
        <p:spPr>
          <a:xfrm>
            <a:off x="10059032" y="1401676"/>
            <a:ext cx="1800000" cy="360000"/>
          </a:xfrm>
          <a:prstGeom prst="rect">
            <a:avLst/>
          </a:prstGeom>
          <a:noFill/>
          <a:ln/>
        </p:spPr>
        <p:txBody>
          <a:bodyPr wrap="square" rtlCol="0" anchor="ctr"/>
          <a:lstStyle/>
          <a:p>
            <a:pPr marL="0" indent="0" algn="r">
              <a:buNone/>
            </a:pPr>
            <a:endParaRPr lang="en-US" sz="1100" dirty="0">
              <a:latin typeface="Roboto" panose="02000000000000000000" pitchFamily="2" charset="0"/>
              <a:ea typeface="Roboto" panose="02000000000000000000" pitchFamily="2" charset="0"/>
            </a:endParaRPr>
          </a:p>
        </p:txBody>
      </p:sp>
      <p:cxnSp>
        <p:nvCxnSpPr>
          <p:cNvPr id="24" name="Conector recto de flecha 23">
            <a:extLst>
              <a:ext uri="{FF2B5EF4-FFF2-40B4-BE49-F238E27FC236}">
                <a16:creationId xmlns:a16="http://schemas.microsoft.com/office/drawing/2014/main" id="{A0E5F5B7-2177-B4E3-CC97-68D2EF1D7F9D}"/>
              </a:ext>
            </a:extLst>
          </p:cNvPr>
          <p:cNvCxnSpPr>
            <a:cxnSpLocks/>
            <a:stCxn id="26" idx="1"/>
          </p:cNvCxnSpPr>
          <p:nvPr/>
        </p:nvCxnSpPr>
        <p:spPr>
          <a:xfrm flipH="1" flipV="1">
            <a:off x="5431431" y="1469402"/>
            <a:ext cx="1115932" cy="35118"/>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Text 8">
            <a:extLst>
              <a:ext uri="{FF2B5EF4-FFF2-40B4-BE49-F238E27FC236}">
                <a16:creationId xmlns:a16="http://schemas.microsoft.com/office/drawing/2014/main" id="{E86DC55E-AEE3-966C-F527-FA6F573F0E23}"/>
              </a:ext>
            </a:extLst>
          </p:cNvPr>
          <p:cNvSpPr/>
          <p:nvPr/>
        </p:nvSpPr>
        <p:spPr>
          <a:xfrm>
            <a:off x="6547363" y="1254928"/>
            <a:ext cx="1578476" cy="499183"/>
          </a:xfrm>
          <a:prstGeom prst="rect">
            <a:avLst/>
          </a:prstGeom>
          <a:noFill/>
          <a:ln/>
        </p:spPr>
        <p:txBody>
          <a:bodyPr wrap="square" rtlCol="0" anchor="ctr"/>
          <a:lstStyle/>
          <a:p>
            <a:pPr marL="0" indent="0">
              <a:buNone/>
            </a:pPr>
            <a:r>
              <a:rPr lang="en-US" sz="1600" dirty="0" err="1">
                <a:solidFill>
                  <a:srgbClr val="1E2534"/>
                </a:solidFill>
                <a:latin typeface="Playfair Display" panose="00000500000000000000" pitchFamily="2" charset="0"/>
                <a:ea typeface="Roboto Thin" panose="02000000000000000000" pitchFamily="2" charset="0"/>
              </a:rPr>
              <a:t>Sentimiento</a:t>
            </a:r>
            <a:endParaRPr lang="en-US" sz="2000" dirty="0">
              <a:latin typeface="Playfair Display" panose="00000500000000000000" pitchFamily="2" charset="0"/>
              <a:ea typeface="Roboto Thin" panose="02000000000000000000" pitchFamily="2" charset="0"/>
            </a:endParaRPr>
          </a:p>
        </p:txBody>
      </p:sp>
      <p:pic>
        <p:nvPicPr>
          <p:cNvPr id="42" name="Imagen 41">
            <a:extLst>
              <a:ext uri="{FF2B5EF4-FFF2-40B4-BE49-F238E27FC236}">
                <a16:creationId xmlns:a16="http://schemas.microsoft.com/office/drawing/2014/main" id="{72D5F109-A4C0-4285-F3C7-907F55F04864}"/>
              </a:ext>
            </a:extLst>
          </p:cNvPr>
          <p:cNvPicPr>
            <a:picLocks noChangeAspect="1"/>
          </p:cNvPicPr>
          <p:nvPr/>
        </p:nvPicPr>
        <p:blipFill>
          <a:blip r:embed="rId2"/>
          <a:stretch>
            <a:fillRect/>
          </a:stretch>
        </p:blipFill>
        <p:spPr>
          <a:xfrm>
            <a:off x="1663238" y="1223773"/>
            <a:ext cx="3753062" cy="1231390"/>
          </a:xfrm>
          <a:prstGeom prst="rect">
            <a:avLst/>
          </a:prstGeom>
        </p:spPr>
      </p:pic>
      <p:pic>
        <p:nvPicPr>
          <p:cNvPr id="48" name="Imagen 47">
            <a:hlinkClick r:id="rId3"/>
            <a:extLst>
              <a:ext uri="{FF2B5EF4-FFF2-40B4-BE49-F238E27FC236}">
                <a16:creationId xmlns:a16="http://schemas.microsoft.com/office/drawing/2014/main" id="{AE9ACA1C-97A8-DD47-5828-8D6B685A7835}"/>
              </a:ext>
            </a:extLst>
          </p:cNvPr>
          <p:cNvPicPr>
            <a:picLocks noChangeAspect="1"/>
          </p:cNvPicPr>
          <p:nvPr/>
        </p:nvPicPr>
        <p:blipFill>
          <a:blip r:embed="rId4"/>
          <a:stretch>
            <a:fillRect/>
          </a:stretch>
        </p:blipFill>
        <p:spPr>
          <a:xfrm>
            <a:off x="1661790" y="2659793"/>
            <a:ext cx="3870640" cy="1348536"/>
          </a:xfrm>
          <a:prstGeom prst="rect">
            <a:avLst/>
          </a:prstGeom>
        </p:spPr>
      </p:pic>
      <p:pic>
        <p:nvPicPr>
          <p:cNvPr id="54" name="Imagen 53">
            <a:hlinkClick r:id="rId5"/>
            <a:extLst>
              <a:ext uri="{FF2B5EF4-FFF2-40B4-BE49-F238E27FC236}">
                <a16:creationId xmlns:a16="http://schemas.microsoft.com/office/drawing/2014/main" id="{0051DCDA-EFEF-8698-B9A0-ACCD93CF36BB}"/>
              </a:ext>
            </a:extLst>
          </p:cNvPr>
          <p:cNvPicPr>
            <a:picLocks noChangeAspect="1"/>
          </p:cNvPicPr>
          <p:nvPr/>
        </p:nvPicPr>
        <p:blipFill>
          <a:blip r:embed="rId6"/>
          <a:stretch>
            <a:fillRect/>
          </a:stretch>
        </p:blipFill>
        <p:spPr>
          <a:xfrm>
            <a:off x="1639879" y="4198207"/>
            <a:ext cx="3956788" cy="1702399"/>
          </a:xfrm>
          <a:prstGeom prst="rect">
            <a:avLst/>
          </a:prstGeom>
        </p:spPr>
      </p:pic>
      <p:pic>
        <p:nvPicPr>
          <p:cNvPr id="60" name="Imagen 59">
            <a:hlinkClick r:id="rId7"/>
            <a:extLst>
              <a:ext uri="{FF2B5EF4-FFF2-40B4-BE49-F238E27FC236}">
                <a16:creationId xmlns:a16="http://schemas.microsoft.com/office/drawing/2014/main" id="{C0F7E4A3-6BCF-20C5-4A70-978C8D97C621}"/>
              </a:ext>
            </a:extLst>
          </p:cNvPr>
          <p:cNvPicPr>
            <a:picLocks noChangeAspect="1"/>
          </p:cNvPicPr>
          <p:nvPr/>
        </p:nvPicPr>
        <p:blipFill>
          <a:blip r:embed="rId8"/>
          <a:stretch>
            <a:fillRect/>
          </a:stretch>
        </p:blipFill>
        <p:spPr>
          <a:xfrm>
            <a:off x="5859156" y="2525114"/>
            <a:ext cx="3880454" cy="1676858"/>
          </a:xfrm>
          <a:prstGeom prst="rect">
            <a:avLst/>
          </a:prstGeom>
        </p:spPr>
      </p:pic>
      <p:cxnSp>
        <p:nvCxnSpPr>
          <p:cNvPr id="61" name="Conector recto de flecha 60">
            <a:extLst>
              <a:ext uri="{FF2B5EF4-FFF2-40B4-BE49-F238E27FC236}">
                <a16:creationId xmlns:a16="http://schemas.microsoft.com/office/drawing/2014/main" id="{1F25558F-BEED-DC9C-6C5F-2F7DA98B6372}"/>
              </a:ext>
            </a:extLst>
          </p:cNvPr>
          <p:cNvCxnSpPr>
            <a:cxnSpLocks/>
            <a:stCxn id="64" idx="1"/>
          </p:cNvCxnSpPr>
          <p:nvPr/>
        </p:nvCxnSpPr>
        <p:spPr>
          <a:xfrm flipH="1" flipV="1">
            <a:off x="3426594" y="1667396"/>
            <a:ext cx="2935889" cy="341475"/>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 8">
            <a:extLst>
              <a:ext uri="{FF2B5EF4-FFF2-40B4-BE49-F238E27FC236}">
                <a16:creationId xmlns:a16="http://schemas.microsoft.com/office/drawing/2014/main" id="{911C3101-0AAC-91C7-60F9-95DDEC152853}"/>
              </a:ext>
            </a:extLst>
          </p:cNvPr>
          <p:cNvSpPr/>
          <p:nvPr/>
        </p:nvSpPr>
        <p:spPr>
          <a:xfrm>
            <a:off x="6362483" y="1761676"/>
            <a:ext cx="2074712" cy="494390"/>
          </a:xfrm>
          <a:prstGeom prst="rect">
            <a:avLst/>
          </a:prstGeom>
          <a:noFill/>
          <a:ln/>
        </p:spPr>
        <p:txBody>
          <a:bodyPr wrap="square" rtlCol="0" anchor="ctr"/>
          <a:lstStyle/>
          <a:p>
            <a:pPr marL="0" indent="0">
              <a:buNone/>
            </a:pPr>
            <a:r>
              <a:rPr lang="en-US" sz="1600" dirty="0" err="1">
                <a:solidFill>
                  <a:srgbClr val="1E2534"/>
                </a:solidFill>
                <a:latin typeface="Playfair Display" panose="00000500000000000000" pitchFamily="2" charset="0"/>
                <a:ea typeface="Roboto Thin" panose="02000000000000000000" pitchFamily="2" charset="0"/>
              </a:rPr>
              <a:t>Visitas</a:t>
            </a:r>
            <a:r>
              <a:rPr lang="en-US" sz="1600" dirty="0">
                <a:solidFill>
                  <a:srgbClr val="1E2534"/>
                </a:solidFill>
                <a:latin typeface="Playfair Display" panose="00000500000000000000" pitchFamily="2" charset="0"/>
                <a:ea typeface="Roboto Thin" panose="02000000000000000000" pitchFamily="2" charset="0"/>
              </a:rPr>
              <a:t> sitio web</a:t>
            </a:r>
            <a:endParaRPr lang="en-US" sz="1600" dirty="0">
              <a:latin typeface="Playfair Display" panose="00000500000000000000" pitchFamily="2" charset="0"/>
              <a:ea typeface="Roboto Thin" panose="02000000000000000000" pitchFamily="2" charset="0"/>
            </a:endParaRPr>
          </a:p>
        </p:txBody>
      </p:sp>
      <p:cxnSp>
        <p:nvCxnSpPr>
          <p:cNvPr id="67" name="Conector recto de flecha 66">
            <a:extLst>
              <a:ext uri="{FF2B5EF4-FFF2-40B4-BE49-F238E27FC236}">
                <a16:creationId xmlns:a16="http://schemas.microsoft.com/office/drawing/2014/main" id="{00F40C13-D6EB-B1A1-ECFB-7F53DEA86203}"/>
              </a:ext>
            </a:extLst>
          </p:cNvPr>
          <p:cNvCxnSpPr>
            <a:cxnSpLocks/>
            <a:stCxn id="69" idx="3"/>
          </p:cNvCxnSpPr>
          <p:nvPr/>
        </p:nvCxnSpPr>
        <p:spPr>
          <a:xfrm flipV="1">
            <a:off x="1498427" y="1808853"/>
            <a:ext cx="797104" cy="694408"/>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9" name="Text 8">
            <a:extLst>
              <a:ext uri="{FF2B5EF4-FFF2-40B4-BE49-F238E27FC236}">
                <a16:creationId xmlns:a16="http://schemas.microsoft.com/office/drawing/2014/main" id="{FC81A073-7ECE-D3D7-8F81-963E1246739A}"/>
              </a:ext>
            </a:extLst>
          </p:cNvPr>
          <p:cNvSpPr/>
          <p:nvPr/>
        </p:nvSpPr>
        <p:spPr>
          <a:xfrm>
            <a:off x="89620" y="2256066"/>
            <a:ext cx="1408807" cy="494390"/>
          </a:xfrm>
          <a:prstGeom prst="rect">
            <a:avLst/>
          </a:prstGeom>
          <a:noFill/>
          <a:ln/>
        </p:spPr>
        <p:txBody>
          <a:bodyPr wrap="square" rtlCol="0" anchor="ctr"/>
          <a:lstStyle/>
          <a:p>
            <a:pPr marL="0" indent="0">
              <a:buNone/>
            </a:pPr>
            <a:r>
              <a:rPr lang="en-US" sz="1600" dirty="0" err="1">
                <a:solidFill>
                  <a:srgbClr val="1E2534"/>
                </a:solidFill>
                <a:latin typeface="Playfair Display" panose="00000500000000000000" pitchFamily="2" charset="0"/>
                <a:ea typeface="Roboto Thin" panose="02000000000000000000" pitchFamily="2" charset="0"/>
              </a:rPr>
              <a:t>Fecha</a:t>
            </a:r>
            <a:r>
              <a:rPr lang="en-US" sz="1600" dirty="0">
                <a:solidFill>
                  <a:srgbClr val="1E2534"/>
                </a:solidFill>
                <a:latin typeface="Playfair Display" panose="00000500000000000000" pitchFamily="2" charset="0"/>
                <a:ea typeface="Roboto Thin" panose="02000000000000000000" pitchFamily="2" charset="0"/>
              </a:rPr>
              <a:t> de </a:t>
            </a:r>
            <a:r>
              <a:rPr lang="en-US" sz="1600" dirty="0" err="1">
                <a:solidFill>
                  <a:srgbClr val="1E2534"/>
                </a:solidFill>
                <a:latin typeface="Playfair Display" panose="00000500000000000000" pitchFamily="2" charset="0"/>
                <a:ea typeface="Roboto Thin" panose="02000000000000000000" pitchFamily="2" charset="0"/>
              </a:rPr>
              <a:t>publicación</a:t>
            </a:r>
            <a:endParaRPr lang="en-US" sz="1600" dirty="0">
              <a:latin typeface="Playfair Display" panose="00000500000000000000" pitchFamily="2" charset="0"/>
              <a:ea typeface="Roboto Thin" panose="02000000000000000000" pitchFamily="2" charset="0"/>
            </a:endParaRPr>
          </a:p>
        </p:txBody>
      </p:sp>
      <p:pic>
        <p:nvPicPr>
          <p:cNvPr id="80" name="Imagen 79">
            <a:hlinkClick r:id="rId9"/>
            <a:extLst>
              <a:ext uri="{FF2B5EF4-FFF2-40B4-BE49-F238E27FC236}">
                <a16:creationId xmlns:a16="http://schemas.microsoft.com/office/drawing/2014/main" id="{E79B95B4-D61F-C93C-6F30-F69D33B7C48D}"/>
              </a:ext>
            </a:extLst>
          </p:cNvPr>
          <p:cNvPicPr>
            <a:picLocks noChangeAspect="1"/>
          </p:cNvPicPr>
          <p:nvPr/>
        </p:nvPicPr>
        <p:blipFill>
          <a:blip r:embed="rId10"/>
          <a:stretch>
            <a:fillRect/>
          </a:stretch>
        </p:blipFill>
        <p:spPr>
          <a:xfrm>
            <a:off x="5859156" y="4394081"/>
            <a:ext cx="3733813" cy="1449759"/>
          </a:xfrm>
          <a:prstGeom prst="rect">
            <a:avLst/>
          </a:prstGeom>
        </p:spPr>
      </p:pic>
    </p:spTree>
    <p:extLst>
      <p:ext uri="{BB962C8B-B14F-4D97-AF65-F5344CB8AC3E}">
        <p14:creationId xmlns:p14="http://schemas.microsoft.com/office/powerpoint/2010/main" val="287025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82FD0-C876-B6EB-465E-C8C2EBB8A926}"/>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C1C922B-ACEA-780D-0A60-8E64926272FA}"/>
              </a:ext>
            </a:extLst>
          </p:cNvPr>
          <p:cNvSpPr>
            <a:spLocks noGrp="1"/>
          </p:cNvSpPr>
          <p:nvPr>
            <p:ph type="sldNum" sz="quarter" idx="12"/>
          </p:nvPr>
        </p:nvSpPr>
        <p:spPr/>
        <p:txBody>
          <a:bodyPr/>
          <a:lstStyle/>
          <a:p>
            <a:fld id="{BCD50E75-C482-D349-A535-D00DC07670B7}" type="slidenum">
              <a:rPr lang="es-MX" smtClean="0"/>
              <a:t>17</a:t>
            </a:fld>
            <a:endParaRPr lang="es-MX"/>
          </a:p>
        </p:txBody>
      </p:sp>
      <p:graphicFrame>
        <p:nvGraphicFramePr>
          <p:cNvPr id="5" name="Table 0">
            <a:extLst>
              <a:ext uri="{FF2B5EF4-FFF2-40B4-BE49-F238E27FC236}">
                <a16:creationId xmlns:a16="http://schemas.microsoft.com/office/drawing/2014/main" id="{10C503E7-417D-788D-39CB-EEDD16512CF2}"/>
              </a:ext>
            </a:extLst>
          </p:cNvPr>
          <p:cNvGraphicFramePr>
            <a:graphicFrameLocks noGrp="1"/>
          </p:cNvGraphicFramePr>
          <p:nvPr>
            <p:extLst>
              <p:ext uri="{D42A27DB-BD31-4B8C-83A1-F6EECF244321}">
                <p14:modId xmlns:p14="http://schemas.microsoft.com/office/powerpoint/2010/main" val="2562660167"/>
              </p:ext>
            </p:extLst>
          </p:nvPr>
        </p:nvGraphicFramePr>
        <p:xfrm>
          <a:off x="607464" y="820179"/>
          <a:ext cx="10977072" cy="4958550"/>
        </p:xfrm>
        <a:graphic>
          <a:graphicData uri="http://schemas.openxmlformats.org/drawingml/2006/table">
            <a:tbl>
              <a:tblPr/>
              <a:tblGrid>
                <a:gridCol w="715895">
                  <a:extLst>
                    <a:ext uri="{9D8B030D-6E8A-4147-A177-3AD203B41FA5}">
                      <a16:colId xmlns:a16="http://schemas.microsoft.com/office/drawing/2014/main" val="20000"/>
                    </a:ext>
                  </a:extLst>
                </a:gridCol>
                <a:gridCol w="2624949">
                  <a:extLst>
                    <a:ext uri="{9D8B030D-6E8A-4147-A177-3AD203B41FA5}">
                      <a16:colId xmlns:a16="http://schemas.microsoft.com/office/drawing/2014/main" val="20001"/>
                    </a:ext>
                  </a:extLst>
                </a:gridCol>
                <a:gridCol w="1909057">
                  <a:extLst>
                    <a:ext uri="{9D8B030D-6E8A-4147-A177-3AD203B41FA5}">
                      <a16:colId xmlns:a16="http://schemas.microsoft.com/office/drawing/2014/main" val="20002"/>
                    </a:ext>
                  </a:extLst>
                </a:gridCol>
                <a:gridCol w="1909057">
                  <a:extLst>
                    <a:ext uri="{9D8B030D-6E8A-4147-A177-3AD203B41FA5}">
                      <a16:colId xmlns:a16="http://schemas.microsoft.com/office/drawing/2014/main" val="20003"/>
                    </a:ext>
                  </a:extLst>
                </a:gridCol>
                <a:gridCol w="1909057">
                  <a:extLst>
                    <a:ext uri="{9D8B030D-6E8A-4147-A177-3AD203B41FA5}">
                      <a16:colId xmlns:a16="http://schemas.microsoft.com/office/drawing/2014/main" val="20004"/>
                    </a:ext>
                  </a:extLst>
                </a:gridCol>
                <a:gridCol w="1909057">
                  <a:extLst>
                    <a:ext uri="{9D8B030D-6E8A-4147-A177-3AD203B41FA5}">
                      <a16:colId xmlns:a16="http://schemas.microsoft.com/office/drawing/2014/main" val="3329591669"/>
                    </a:ext>
                  </a:extLst>
                </a:gridCol>
              </a:tblGrid>
              <a:tr h="826425">
                <a:tc gridSpan="6">
                  <a:txBody>
                    <a:bodyPr/>
                    <a:lstStyle/>
                    <a:p>
                      <a:pPr marL="0" indent="0" algn="ctr">
                        <a:buNone/>
                      </a:pPr>
                      <a:r>
                        <a:rPr lang="en-US" sz="2800" dirty="0">
                          <a:latin typeface="Roboto Thin" panose="02000000000000000000" pitchFamily="2" charset="0"/>
                          <a:ea typeface="Roboto Thin" panose="02000000000000000000" pitchFamily="2" charset="0"/>
                        </a:rPr>
                        <a:t>PERFILES ´PUBLICON CON MAYOR PARTICIPACIÓN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1200" b="0" dirty="0">
                        <a:solidFill>
                          <a:schemeClr val="tx1"/>
                        </a:solidFill>
                        <a:latin typeface="Roboto" panose="02000000000000000000" pitchFamily="2" charset="0"/>
                        <a:ea typeface="Roboto" panose="02000000000000000000" pitchFamily="2" charset="0"/>
                      </a:endParaRP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1200" b="0" dirty="0">
                        <a:solidFill>
                          <a:schemeClr val="tx1"/>
                        </a:solidFill>
                        <a:latin typeface="Roboto" panose="02000000000000000000" pitchFamily="2" charset="0"/>
                        <a:ea typeface="Roboto" panose="02000000000000000000" pitchFamily="2" charset="0"/>
                      </a:endParaRP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1200" b="0" dirty="0">
                        <a:solidFill>
                          <a:schemeClr val="tx1"/>
                        </a:solidFill>
                        <a:latin typeface="Roboto" panose="02000000000000000000" pitchFamily="2" charset="0"/>
                        <a:ea typeface="Roboto" panose="02000000000000000000" pitchFamily="2" charset="0"/>
                      </a:endParaRP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1200" b="0" dirty="0">
                        <a:solidFill>
                          <a:schemeClr val="tx1"/>
                        </a:solidFill>
                        <a:latin typeface="Roboto" panose="02000000000000000000" pitchFamily="2" charset="0"/>
                        <a:ea typeface="Roboto" panose="02000000000000000000" pitchFamily="2" charset="0"/>
                      </a:endParaRP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1200" dirty="0">
                        <a:latin typeface="Roboto" panose="02000000000000000000" pitchFamily="2" charset="0"/>
                        <a:ea typeface="Roboto" panose="02000000000000000000" pitchFamily="2" charset="0"/>
                      </a:endParaRP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68441841"/>
                  </a:ext>
                </a:extLst>
              </a:tr>
              <a:tr h="826425">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panose="02000000000000000000" pitchFamily="2" charset="0"/>
                          <a:ea typeface="Roboto" panose="02000000000000000000" pitchFamily="2" charset="0"/>
                        </a:rPr>
                        <a:t>Nombre del perfil</a:t>
                      </a: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panose="02000000000000000000" pitchFamily="2" charset="0"/>
                          <a:ea typeface="Roboto" panose="02000000000000000000" pitchFamily="2" charset="0"/>
                        </a:rPr>
                        <a:t>Menciones</a:t>
                      </a: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panose="02000000000000000000" pitchFamily="2" charset="0"/>
                          <a:ea typeface="Roboto" panose="02000000000000000000" pitchFamily="2" charset="0"/>
                        </a:rPr>
                        <a:t>Alcance</a:t>
                      </a: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panose="02000000000000000000" pitchFamily="2" charset="0"/>
                          <a:ea typeface="Roboto" panose="02000000000000000000" pitchFamily="2" charset="0"/>
                        </a:rPr>
                        <a:t>Parte de la voz</a:t>
                      </a: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dirty="0" err="1">
                          <a:latin typeface="Roboto" panose="02000000000000000000" pitchFamily="2" charset="0"/>
                          <a:ea typeface="Roboto" panose="02000000000000000000" pitchFamily="2" charset="0"/>
                        </a:rPr>
                        <a:t>Seguidores</a:t>
                      </a:r>
                      <a:endParaRPr lang="en-US" sz="1200" dirty="0">
                        <a:latin typeface="Roboto" panose="02000000000000000000" pitchFamily="2" charset="0"/>
                        <a:ea typeface="Roboto" panose="02000000000000000000" pitchFamily="2" charset="0"/>
                      </a:endParaRP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826425">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0" indent="0" algn="ctr">
                        <a:buNone/>
                      </a:pPr>
                      <a:r>
                        <a:rPr lang="en-US" sz="1100" b="0" dirty="0" err="1">
                          <a:solidFill>
                            <a:schemeClr val="tx1"/>
                          </a:solidFill>
                          <a:latin typeface="Roboto Thin" panose="02000000000000000000" pitchFamily="2" charset="0"/>
                          <a:ea typeface="Roboto Thin" panose="02000000000000000000" pitchFamily="2" charset="0"/>
                        </a:rPr>
                        <a:t>MolotovBanda</a:t>
                      </a:r>
                      <a:endParaRPr lang="en-US" sz="1200" b="0" dirty="0">
                        <a:solidFill>
                          <a:schemeClr val="tx1"/>
                        </a:solidFill>
                        <a:latin typeface="Roboto Thin" panose="02000000000000000000" pitchFamily="2" charset="0"/>
                        <a:ea typeface="Roboto Thin" panose="02000000000000000000" pitchFamily="2" charset="0"/>
                      </a:endParaRPr>
                    </a:p>
                    <a:p>
                      <a:pPr marL="0" indent="0" algn="ctr">
                        <a:buNone/>
                      </a:pPr>
                      <a:r>
                        <a:rPr lang="en-US" sz="900" b="0" dirty="0">
                          <a:solidFill>
                            <a:schemeClr val="tx1"/>
                          </a:solidFill>
                          <a:latin typeface="Roboto Thin" panose="02000000000000000000" pitchFamily="2" charset="0"/>
                          <a:ea typeface="Roboto Thin" panose="02000000000000000000" pitchFamily="2" charset="0"/>
                          <a:hlinkClick r:id="rId2"/>
                        </a:rPr>
                        <a:t>twitter.com</a:t>
                      </a:r>
                      <a:endParaRPr lang="en-US" sz="1200" b="0" dirty="0">
                        <a:solidFill>
                          <a:schemeClr val="tx1"/>
                        </a:solidFill>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25 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55.8%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latin typeface="Roboto Thin" panose="02000000000000000000" pitchFamily="2" charset="0"/>
                          <a:ea typeface="Roboto Thin" panose="02000000000000000000" pitchFamily="2" charset="0"/>
                        </a:rPr>
                        <a:t>1.3 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826425">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0" indent="0" algn="ctr">
                        <a:buNone/>
                      </a:pPr>
                      <a:r>
                        <a:rPr lang="en-US" sz="1100" b="0" dirty="0">
                          <a:solidFill>
                            <a:schemeClr val="tx1"/>
                          </a:solidFill>
                          <a:latin typeface="Roboto Thin" panose="02000000000000000000" pitchFamily="2" charset="0"/>
                          <a:ea typeface="Roboto Thin" panose="02000000000000000000" pitchFamily="2" charset="0"/>
                        </a:rPr>
                        <a:t>Grupo </a:t>
                      </a:r>
                      <a:r>
                        <a:rPr lang="en-US" sz="1100" b="0" dirty="0" err="1">
                          <a:solidFill>
                            <a:schemeClr val="tx1"/>
                          </a:solidFill>
                          <a:latin typeface="Roboto Thin" panose="02000000000000000000" pitchFamily="2" charset="0"/>
                          <a:ea typeface="Roboto Thin" panose="02000000000000000000" pitchFamily="2" charset="0"/>
                        </a:rPr>
                        <a:t>Fórmula</a:t>
                      </a:r>
                      <a:endParaRPr lang="en-US" sz="1200" b="0" dirty="0">
                        <a:solidFill>
                          <a:schemeClr val="tx1"/>
                        </a:solidFill>
                        <a:latin typeface="Roboto Thin" panose="02000000000000000000" pitchFamily="2" charset="0"/>
                        <a:ea typeface="Roboto Thin" panose="02000000000000000000" pitchFamily="2" charset="0"/>
                      </a:endParaRPr>
                    </a:p>
                    <a:p>
                      <a:pPr marL="0" indent="0" algn="ctr">
                        <a:buNone/>
                      </a:pPr>
                      <a:r>
                        <a:rPr lang="en-US" sz="900" b="0" dirty="0">
                          <a:solidFill>
                            <a:schemeClr val="tx1"/>
                          </a:solidFill>
                          <a:latin typeface="Roboto Thin" panose="02000000000000000000" pitchFamily="2" charset="0"/>
                          <a:ea typeface="Roboto Thin" panose="02000000000000000000" pitchFamily="2" charset="0"/>
                          <a:hlinkClick r:id="rId3"/>
                        </a:rPr>
                        <a:t>youtube.com</a:t>
                      </a:r>
                      <a:endParaRPr lang="en-US" sz="1200" b="0" dirty="0">
                        <a:solidFill>
                          <a:schemeClr val="tx1"/>
                        </a:solidFill>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6.4 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14.2%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latin typeface="Roboto Thin" panose="02000000000000000000" pitchFamily="2" charset="0"/>
                          <a:ea typeface="Roboto Thin" panose="02000000000000000000" pitchFamily="2" charset="0"/>
                        </a:rPr>
                        <a:t>2.9 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826425">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0" indent="0" algn="ctr">
                        <a:buNone/>
                      </a:pPr>
                      <a:r>
                        <a:rPr lang="en-US" sz="1100" b="0" dirty="0" err="1">
                          <a:solidFill>
                            <a:schemeClr val="tx1"/>
                          </a:solidFill>
                          <a:latin typeface="Roboto Thin" panose="02000000000000000000" pitchFamily="2" charset="0"/>
                          <a:ea typeface="Roboto Thin" panose="02000000000000000000" pitchFamily="2" charset="0"/>
                        </a:rPr>
                        <a:t>sinaola_en_linea</a:t>
                      </a:r>
                      <a:endParaRPr lang="en-US" sz="1200" b="0" dirty="0">
                        <a:solidFill>
                          <a:schemeClr val="tx1"/>
                        </a:solidFill>
                        <a:latin typeface="Roboto Thin" panose="02000000000000000000" pitchFamily="2" charset="0"/>
                        <a:ea typeface="Roboto Thin" panose="02000000000000000000" pitchFamily="2" charset="0"/>
                      </a:endParaRPr>
                    </a:p>
                    <a:p>
                      <a:pPr marL="0" indent="0" algn="ctr">
                        <a:buNone/>
                      </a:pPr>
                      <a:r>
                        <a:rPr lang="en-US" sz="900" b="0" dirty="0">
                          <a:solidFill>
                            <a:schemeClr val="tx1"/>
                          </a:solidFill>
                          <a:latin typeface="Roboto Thin" panose="02000000000000000000" pitchFamily="2" charset="0"/>
                          <a:ea typeface="Roboto Thin" panose="02000000000000000000" pitchFamily="2" charset="0"/>
                          <a:hlinkClick r:id="rId4"/>
                        </a:rPr>
                        <a:t>instagram.com</a:t>
                      </a:r>
                      <a:endParaRPr lang="en-US" sz="1200" b="0" dirty="0">
                        <a:solidFill>
                          <a:schemeClr val="tx1"/>
                        </a:solidFill>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4.5 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9,9%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latin typeface="Roboto Thin" panose="02000000000000000000" pitchFamily="2" charset="0"/>
                          <a:ea typeface="Roboto Thin" panose="02000000000000000000" pitchFamily="2" charset="0"/>
                        </a:rPr>
                        <a:t>207 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826425">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0" indent="0" algn="ctr">
                        <a:buNone/>
                      </a:pPr>
                      <a:r>
                        <a:rPr lang="en-US" sz="1100" b="0" dirty="0">
                          <a:solidFill>
                            <a:schemeClr val="tx1"/>
                          </a:solidFill>
                          <a:latin typeface="Roboto Thin" panose="02000000000000000000" pitchFamily="2" charset="0"/>
                          <a:ea typeface="Roboto Thin" panose="02000000000000000000" pitchFamily="2" charset="0"/>
                        </a:rPr>
                        <a:t>SEL</a:t>
                      </a:r>
                      <a:endParaRPr lang="en-US" sz="1200" b="0" dirty="0">
                        <a:solidFill>
                          <a:schemeClr val="tx1"/>
                        </a:solidFill>
                        <a:latin typeface="Roboto Thin" panose="02000000000000000000" pitchFamily="2" charset="0"/>
                        <a:ea typeface="Roboto Thin" panose="02000000000000000000" pitchFamily="2" charset="0"/>
                      </a:endParaRPr>
                    </a:p>
                    <a:p>
                      <a:pPr marL="0" indent="0" algn="ctr">
                        <a:buNone/>
                      </a:pPr>
                      <a:r>
                        <a:rPr lang="en-US" sz="900" b="0" dirty="0">
                          <a:solidFill>
                            <a:schemeClr val="tx1"/>
                          </a:solidFill>
                          <a:latin typeface="Roboto Thin" panose="02000000000000000000" pitchFamily="2" charset="0"/>
                          <a:ea typeface="Roboto Thin" panose="02000000000000000000" pitchFamily="2" charset="0"/>
                          <a:hlinkClick r:id="rId5"/>
                        </a:rPr>
                        <a:t>youtube.com</a:t>
                      </a:r>
                      <a:endParaRPr lang="en-US" sz="1200" b="0" dirty="0">
                        <a:solidFill>
                          <a:schemeClr val="tx1"/>
                        </a:solidFill>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1.2 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2.7%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latin typeface="Roboto Thin" panose="02000000000000000000" pitchFamily="2" charset="0"/>
                          <a:ea typeface="Roboto Thin" panose="02000000000000000000" pitchFamily="2" charset="0"/>
                        </a:rPr>
                        <a:t>1.2 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8" name="Image 2" descr="preencoded.png">
            <a:extLst>
              <a:ext uri="{FF2B5EF4-FFF2-40B4-BE49-F238E27FC236}">
                <a16:creationId xmlns:a16="http://schemas.microsoft.com/office/drawing/2014/main" id="{FB056745-0BE0-29A9-694E-AECF204D6370}"/>
              </a:ext>
            </a:extLst>
          </p:cNvPr>
          <p:cNvPicPr>
            <a:picLocks noChangeAspect="1"/>
          </p:cNvPicPr>
          <p:nvPr/>
        </p:nvPicPr>
        <p:blipFill>
          <a:blip r:embed="rId6"/>
          <a:srcRect/>
          <a:stretch/>
        </p:blipFill>
        <p:spPr>
          <a:xfrm>
            <a:off x="694526" y="3508617"/>
            <a:ext cx="536397" cy="536397"/>
          </a:xfrm>
          <a:prstGeom prst="ellipse">
            <a:avLst/>
          </a:prstGeom>
        </p:spPr>
      </p:pic>
      <p:pic>
        <p:nvPicPr>
          <p:cNvPr id="9" name="Image 3" descr="preencoded.png">
            <a:extLst>
              <a:ext uri="{FF2B5EF4-FFF2-40B4-BE49-F238E27FC236}">
                <a16:creationId xmlns:a16="http://schemas.microsoft.com/office/drawing/2014/main" id="{186748F7-B0EC-03A8-85A8-7671C53283A8}"/>
              </a:ext>
            </a:extLst>
          </p:cNvPr>
          <p:cNvPicPr>
            <a:picLocks noChangeAspect="1"/>
          </p:cNvPicPr>
          <p:nvPr/>
        </p:nvPicPr>
        <p:blipFill>
          <a:blip r:embed="rId7"/>
          <a:srcRect/>
          <a:stretch/>
        </p:blipFill>
        <p:spPr>
          <a:xfrm>
            <a:off x="694526" y="2688187"/>
            <a:ext cx="536397" cy="536397"/>
          </a:xfrm>
          <a:prstGeom prst="ellipse">
            <a:avLst/>
          </a:prstGeom>
        </p:spPr>
      </p:pic>
      <p:sp>
        <p:nvSpPr>
          <p:cNvPr id="11" name="CuadroTexto 10">
            <a:extLst>
              <a:ext uri="{FF2B5EF4-FFF2-40B4-BE49-F238E27FC236}">
                <a16:creationId xmlns:a16="http://schemas.microsoft.com/office/drawing/2014/main" id="{BE35C503-6ED2-51AF-22F2-DE227293A11A}"/>
              </a:ext>
            </a:extLst>
          </p:cNvPr>
          <p:cNvSpPr txBox="1"/>
          <p:nvPr/>
        </p:nvSpPr>
        <p:spPr>
          <a:xfrm>
            <a:off x="1394820" y="5826496"/>
            <a:ext cx="9714591" cy="662489"/>
          </a:xfrm>
          <a:prstGeom prst="rect">
            <a:avLst/>
          </a:prstGeom>
          <a:noFill/>
          <a:ln>
            <a:solidFill>
              <a:schemeClr val="bg1">
                <a:lumMod val="85000"/>
              </a:schemeClr>
            </a:solidFill>
          </a:ln>
        </p:spPr>
        <p:txBody>
          <a:bodyPr wrap="square" rtlCol="0">
            <a:spAutoFit/>
          </a:bodyPr>
          <a:lstStyle/>
          <a:p>
            <a:pPr algn="ctr"/>
            <a:r>
              <a:rPr lang="es-ES" sz="1235" i="1" dirty="0">
                <a:solidFill>
                  <a:schemeClr val="bg1">
                    <a:lumMod val="65000"/>
                  </a:schemeClr>
                </a:solidFill>
                <a:latin typeface="Playfair Display" panose="00000500000000000000" pitchFamily="50" charset="0"/>
              </a:rPr>
              <a:t>Menciones: Cuántas veces se habló de “Centro de Convenciones”.</a:t>
            </a:r>
          </a:p>
          <a:p>
            <a:pPr algn="ctr"/>
            <a:r>
              <a:rPr lang="es-ES" sz="1235" i="1" dirty="0">
                <a:solidFill>
                  <a:schemeClr val="bg1">
                    <a:lumMod val="65000"/>
                  </a:schemeClr>
                </a:solidFill>
                <a:latin typeface="Playfair Display" panose="00000500000000000000" pitchFamily="50" charset="0"/>
              </a:rPr>
              <a:t>Alcance: Cuántas personas vieron esas menciones.</a:t>
            </a:r>
          </a:p>
          <a:p>
            <a:pPr algn="ctr"/>
            <a:r>
              <a:rPr lang="es-ES" sz="1235" i="1" dirty="0">
                <a:solidFill>
                  <a:schemeClr val="bg1">
                    <a:lumMod val="65000"/>
                  </a:schemeClr>
                </a:solidFill>
                <a:latin typeface="Playfair Display" panose="00000500000000000000" pitchFamily="50" charset="0"/>
              </a:rPr>
              <a:t>Parte de la voz: Qué tanto habló cada persona o medio del tema, en porcentaje.</a:t>
            </a:r>
            <a:endParaRPr lang="es-MX" sz="1235" i="1" dirty="0">
              <a:solidFill>
                <a:schemeClr val="bg1">
                  <a:lumMod val="65000"/>
                </a:schemeClr>
              </a:solidFill>
              <a:latin typeface="Playfair Display" panose="00000500000000000000" pitchFamily="50" charset="0"/>
            </a:endParaRPr>
          </a:p>
        </p:txBody>
      </p:sp>
      <p:pic>
        <p:nvPicPr>
          <p:cNvPr id="12" name="Imagen 11">
            <a:extLst>
              <a:ext uri="{FF2B5EF4-FFF2-40B4-BE49-F238E27FC236}">
                <a16:creationId xmlns:a16="http://schemas.microsoft.com/office/drawing/2014/main" id="{EF9A9A96-8C6E-238E-4839-07AB9A4F1065}"/>
              </a:ext>
            </a:extLst>
          </p:cNvPr>
          <p:cNvPicPr>
            <a:picLocks noChangeAspect="1"/>
          </p:cNvPicPr>
          <p:nvPr/>
        </p:nvPicPr>
        <p:blipFill>
          <a:blip r:embed="rId8"/>
          <a:srcRect l="10740" r="-1"/>
          <a:stretch/>
        </p:blipFill>
        <p:spPr>
          <a:xfrm>
            <a:off x="663525" y="4305805"/>
            <a:ext cx="598398" cy="629354"/>
          </a:xfrm>
          <a:prstGeom prst="rect">
            <a:avLst/>
          </a:prstGeom>
        </p:spPr>
      </p:pic>
      <p:pic>
        <p:nvPicPr>
          <p:cNvPr id="14" name="Imagen 13">
            <a:extLst>
              <a:ext uri="{FF2B5EF4-FFF2-40B4-BE49-F238E27FC236}">
                <a16:creationId xmlns:a16="http://schemas.microsoft.com/office/drawing/2014/main" id="{9620A026-10A7-C3C1-9C8A-4805E7975F02}"/>
              </a:ext>
            </a:extLst>
          </p:cNvPr>
          <p:cNvPicPr>
            <a:picLocks noChangeAspect="1"/>
          </p:cNvPicPr>
          <p:nvPr/>
        </p:nvPicPr>
        <p:blipFill>
          <a:blip r:embed="rId9"/>
          <a:stretch>
            <a:fillRect/>
          </a:stretch>
        </p:blipFill>
        <p:spPr>
          <a:xfrm>
            <a:off x="655279" y="5126234"/>
            <a:ext cx="575644" cy="536397"/>
          </a:xfrm>
          <a:prstGeom prst="rect">
            <a:avLst/>
          </a:prstGeom>
        </p:spPr>
      </p:pic>
    </p:spTree>
    <p:extLst>
      <p:ext uri="{BB962C8B-B14F-4D97-AF65-F5344CB8AC3E}">
        <p14:creationId xmlns:p14="http://schemas.microsoft.com/office/powerpoint/2010/main" val="1140075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BC0E1-8012-8FAE-08BA-4F92D23520B9}"/>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FA06B69-FFB0-95AE-8958-1E7EBECB039C}"/>
              </a:ext>
            </a:extLst>
          </p:cNvPr>
          <p:cNvSpPr txBox="1"/>
          <p:nvPr/>
        </p:nvSpPr>
        <p:spPr>
          <a:xfrm>
            <a:off x="0" y="288494"/>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MENCIONES</a:t>
            </a:r>
          </a:p>
        </p:txBody>
      </p:sp>
      <p:sp>
        <p:nvSpPr>
          <p:cNvPr id="3" name="Marcador de número de diapositiva 2">
            <a:extLst>
              <a:ext uri="{FF2B5EF4-FFF2-40B4-BE49-F238E27FC236}">
                <a16:creationId xmlns:a16="http://schemas.microsoft.com/office/drawing/2014/main" id="{930B64B8-43A0-D56F-9762-6D3D5CA30B12}"/>
              </a:ext>
            </a:extLst>
          </p:cNvPr>
          <p:cNvSpPr>
            <a:spLocks noGrp="1"/>
          </p:cNvSpPr>
          <p:nvPr>
            <p:ph type="sldNum" sz="quarter" idx="12"/>
          </p:nvPr>
        </p:nvSpPr>
        <p:spPr/>
        <p:txBody>
          <a:bodyPr/>
          <a:lstStyle/>
          <a:p>
            <a:fld id="{BCD50E75-C482-D349-A535-D00DC07670B7}" type="slidenum">
              <a:rPr lang="es-MX" smtClean="0"/>
              <a:t>18</a:t>
            </a:fld>
            <a:endParaRPr lang="es-MX"/>
          </a:p>
        </p:txBody>
      </p:sp>
      <p:sp>
        <p:nvSpPr>
          <p:cNvPr id="4" name="CuadroTexto 3">
            <a:extLst>
              <a:ext uri="{FF2B5EF4-FFF2-40B4-BE49-F238E27FC236}">
                <a16:creationId xmlns:a16="http://schemas.microsoft.com/office/drawing/2014/main" id="{04FE1517-CE43-C146-DAD9-449B51722FD0}"/>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6" name="Shape 3">
            <a:extLst>
              <a:ext uri="{FF2B5EF4-FFF2-40B4-BE49-F238E27FC236}">
                <a16:creationId xmlns:a16="http://schemas.microsoft.com/office/drawing/2014/main" id="{8452A2D5-50E9-51C2-7CB2-9E076221DA7E}"/>
              </a:ext>
            </a:extLst>
          </p:cNvPr>
          <p:cNvSpPr/>
          <p:nvPr/>
        </p:nvSpPr>
        <p:spPr>
          <a:xfrm>
            <a:off x="2456421" y="1390564"/>
            <a:ext cx="7620257" cy="1487911"/>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p>
        </p:txBody>
      </p:sp>
      <p:sp>
        <p:nvSpPr>
          <p:cNvPr id="23" name="Shape 17">
            <a:extLst>
              <a:ext uri="{FF2B5EF4-FFF2-40B4-BE49-F238E27FC236}">
                <a16:creationId xmlns:a16="http://schemas.microsoft.com/office/drawing/2014/main" id="{2BFB699C-6F25-3DAC-BD30-807045B6B9B3}"/>
              </a:ext>
            </a:extLst>
          </p:cNvPr>
          <p:cNvSpPr/>
          <p:nvPr/>
        </p:nvSpPr>
        <p:spPr>
          <a:xfrm>
            <a:off x="2456420" y="2953163"/>
            <a:ext cx="7620257" cy="148791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p>
        </p:txBody>
      </p:sp>
      <p:sp>
        <p:nvSpPr>
          <p:cNvPr id="30" name="Shape 24">
            <a:extLst>
              <a:ext uri="{FF2B5EF4-FFF2-40B4-BE49-F238E27FC236}">
                <a16:creationId xmlns:a16="http://schemas.microsoft.com/office/drawing/2014/main" id="{B1A7B022-1D44-6C65-6D57-0F2D461BD419}"/>
              </a:ext>
            </a:extLst>
          </p:cNvPr>
          <p:cNvSpPr/>
          <p:nvPr/>
        </p:nvSpPr>
        <p:spPr>
          <a:xfrm>
            <a:off x="2471895" y="4514702"/>
            <a:ext cx="7604782"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p>
        </p:txBody>
      </p:sp>
      <p:sp>
        <p:nvSpPr>
          <p:cNvPr id="40" name="CuadroTexto 39">
            <a:extLst>
              <a:ext uri="{FF2B5EF4-FFF2-40B4-BE49-F238E27FC236}">
                <a16:creationId xmlns:a16="http://schemas.microsoft.com/office/drawing/2014/main" id="{42F383D9-88FB-460B-55A6-67AED358E8D9}"/>
              </a:ext>
            </a:extLst>
          </p:cNvPr>
          <p:cNvSpPr txBox="1"/>
          <p:nvPr/>
        </p:nvSpPr>
        <p:spPr>
          <a:xfrm>
            <a:off x="3032758" y="859334"/>
            <a:ext cx="6126480"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Perfiles </a:t>
            </a:r>
            <a:r>
              <a:rPr lang="es-MX" sz="1800" i="1" dirty="0" err="1">
                <a:solidFill>
                  <a:srgbClr val="FF0000"/>
                </a:solidFill>
                <a:latin typeface="Playfair Display" panose="00000500000000000000" pitchFamily="50" charset="0"/>
              </a:rPr>
              <a:t>publicos</a:t>
            </a:r>
            <a:endParaRPr lang="es-MX" dirty="0"/>
          </a:p>
        </p:txBody>
      </p:sp>
      <p:pic>
        <p:nvPicPr>
          <p:cNvPr id="36" name="Imagen 35">
            <a:hlinkClick r:id="rId2"/>
            <a:extLst>
              <a:ext uri="{FF2B5EF4-FFF2-40B4-BE49-F238E27FC236}">
                <a16:creationId xmlns:a16="http://schemas.microsoft.com/office/drawing/2014/main" id="{CB562BCA-112E-3DCF-F3C1-896D80599D2D}"/>
              </a:ext>
            </a:extLst>
          </p:cNvPr>
          <p:cNvPicPr>
            <a:picLocks noChangeAspect="1"/>
          </p:cNvPicPr>
          <p:nvPr/>
        </p:nvPicPr>
        <p:blipFill>
          <a:blip r:embed="rId3"/>
          <a:stretch>
            <a:fillRect/>
          </a:stretch>
        </p:blipFill>
        <p:spPr>
          <a:xfrm>
            <a:off x="2547701" y="1458448"/>
            <a:ext cx="7528978" cy="1141517"/>
          </a:xfrm>
          <a:prstGeom prst="rect">
            <a:avLst/>
          </a:prstGeom>
        </p:spPr>
      </p:pic>
      <p:pic>
        <p:nvPicPr>
          <p:cNvPr id="43" name="Imagen 42">
            <a:hlinkClick r:id="rId4"/>
            <a:extLst>
              <a:ext uri="{FF2B5EF4-FFF2-40B4-BE49-F238E27FC236}">
                <a16:creationId xmlns:a16="http://schemas.microsoft.com/office/drawing/2014/main" id="{82DEC337-86C8-2A7D-D319-5C4266628905}"/>
              </a:ext>
            </a:extLst>
          </p:cNvPr>
          <p:cNvPicPr>
            <a:picLocks noChangeAspect="1"/>
          </p:cNvPicPr>
          <p:nvPr/>
        </p:nvPicPr>
        <p:blipFill>
          <a:blip r:embed="rId5"/>
          <a:stretch>
            <a:fillRect/>
          </a:stretch>
        </p:blipFill>
        <p:spPr>
          <a:xfrm>
            <a:off x="2547702" y="4650314"/>
            <a:ext cx="7528976" cy="1086312"/>
          </a:xfrm>
          <a:prstGeom prst="rect">
            <a:avLst/>
          </a:prstGeom>
        </p:spPr>
      </p:pic>
      <p:pic>
        <p:nvPicPr>
          <p:cNvPr id="9" name="Imagen 8">
            <a:hlinkClick r:id="rId6"/>
            <a:extLst>
              <a:ext uri="{FF2B5EF4-FFF2-40B4-BE49-F238E27FC236}">
                <a16:creationId xmlns:a16="http://schemas.microsoft.com/office/drawing/2014/main" id="{4E04BAF6-9193-4980-5351-6A4D67199C65}"/>
              </a:ext>
            </a:extLst>
          </p:cNvPr>
          <p:cNvPicPr>
            <a:picLocks noChangeAspect="1"/>
          </p:cNvPicPr>
          <p:nvPr/>
        </p:nvPicPr>
        <p:blipFill>
          <a:blip r:embed="rId7"/>
          <a:stretch>
            <a:fillRect/>
          </a:stretch>
        </p:blipFill>
        <p:spPr>
          <a:xfrm>
            <a:off x="2547701" y="3129610"/>
            <a:ext cx="5873515" cy="977803"/>
          </a:xfrm>
          <a:prstGeom prst="rect">
            <a:avLst/>
          </a:prstGeom>
        </p:spPr>
      </p:pic>
    </p:spTree>
    <p:extLst>
      <p:ext uri="{BB962C8B-B14F-4D97-AF65-F5344CB8AC3E}">
        <p14:creationId xmlns:p14="http://schemas.microsoft.com/office/powerpoint/2010/main" val="2954337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51087-CC25-DCB6-263F-FAFC8D3E837C}"/>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5FC437C-5871-9EBB-209A-E756D7B93308}"/>
              </a:ext>
            </a:extLst>
          </p:cNvPr>
          <p:cNvSpPr>
            <a:spLocks noGrp="1"/>
          </p:cNvSpPr>
          <p:nvPr>
            <p:ph type="sldNum" sz="quarter" idx="12"/>
          </p:nvPr>
        </p:nvSpPr>
        <p:spPr/>
        <p:txBody>
          <a:bodyPr/>
          <a:lstStyle/>
          <a:p>
            <a:fld id="{BCD50E75-C482-D349-A535-D00DC07670B7}" type="slidenum">
              <a:rPr lang="es-MX" smtClean="0"/>
              <a:t>19</a:t>
            </a:fld>
            <a:endParaRPr lang="es-MX"/>
          </a:p>
        </p:txBody>
      </p:sp>
      <p:sp>
        <p:nvSpPr>
          <p:cNvPr id="4" name="CuadroTexto 3">
            <a:extLst>
              <a:ext uri="{FF2B5EF4-FFF2-40B4-BE49-F238E27FC236}">
                <a16:creationId xmlns:a16="http://schemas.microsoft.com/office/drawing/2014/main" id="{B595ECFA-86E2-59F2-4E47-EFD863EC5263}"/>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23" name="Shape 17">
            <a:extLst>
              <a:ext uri="{FF2B5EF4-FFF2-40B4-BE49-F238E27FC236}">
                <a16:creationId xmlns:a16="http://schemas.microsoft.com/office/drawing/2014/main" id="{99AB6140-24A7-DE4B-356A-36529A2CEB3D}"/>
              </a:ext>
            </a:extLst>
          </p:cNvPr>
          <p:cNvSpPr/>
          <p:nvPr/>
        </p:nvSpPr>
        <p:spPr>
          <a:xfrm>
            <a:off x="2427427" y="2280292"/>
            <a:ext cx="7620257" cy="148791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p>
        </p:txBody>
      </p:sp>
      <p:sp>
        <p:nvSpPr>
          <p:cNvPr id="30" name="Shape 24">
            <a:extLst>
              <a:ext uri="{FF2B5EF4-FFF2-40B4-BE49-F238E27FC236}">
                <a16:creationId xmlns:a16="http://schemas.microsoft.com/office/drawing/2014/main" id="{0132032E-7D24-48F8-70DD-6C4EE8F68395}"/>
              </a:ext>
            </a:extLst>
          </p:cNvPr>
          <p:cNvSpPr/>
          <p:nvPr/>
        </p:nvSpPr>
        <p:spPr>
          <a:xfrm>
            <a:off x="2442902" y="3841831"/>
            <a:ext cx="7604782"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p>
        </p:txBody>
      </p:sp>
      <p:pic>
        <p:nvPicPr>
          <p:cNvPr id="41" name="Imagen 40">
            <a:hlinkClick r:id="rId2"/>
            <a:extLst>
              <a:ext uri="{FF2B5EF4-FFF2-40B4-BE49-F238E27FC236}">
                <a16:creationId xmlns:a16="http://schemas.microsoft.com/office/drawing/2014/main" id="{15E6C3E6-94E7-64BE-4120-F486A04DB6A3}"/>
              </a:ext>
            </a:extLst>
          </p:cNvPr>
          <p:cNvPicPr>
            <a:picLocks noChangeAspect="1"/>
          </p:cNvPicPr>
          <p:nvPr/>
        </p:nvPicPr>
        <p:blipFill>
          <a:blip r:embed="rId3"/>
          <a:stretch>
            <a:fillRect/>
          </a:stretch>
        </p:blipFill>
        <p:spPr>
          <a:xfrm>
            <a:off x="2442902" y="2375201"/>
            <a:ext cx="7480627" cy="1057951"/>
          </a:xfrm>
          <a:prstGeom prst="rect">
            <a:avLst/>
          </a:prstGeom>
        </p:spPr>
      </p:pic>
      <p:pic>
        <p:nvPicPr>
          <p:cNvPr id="7" name="Imagen 6">
            <a:hlinkClick r:id="rId4"/>
            <a:extLst>
              <a:ext uri="{FF2B5EF4-FFF2-40B4-BE49-F238E27FC236}">
                <a16:creationId xmlns:a16="http://schemas.microsoft.com/office/drawing/2014/main" id="{B6646C22-006D-BEE1-85EC-3CF22D8956C5}"/>
              </a:ext>
            </a:extLst>
          </p:cNvPr>
          <p:cNvPicPr>
            <a:picLocks noChangeAspect="1"/>
          </p:cNvPicPr>
          <p:nvPr/>
        </p:nvPicPr>
        <p:blipFill>
          <a:blip r:embed="rId5"/>
          <a:stretch>
            <a:fillRect/>
          </a:stretch>
        </p:blipFill>
        <p:spPr>
          <a:xfrm>
            <a:off x="2442902" y="4034429"/>
            <a:ext cx="7364349" cy="981913"/>
          </a:xfrm>
          <a:prstGeom prst="rect">
            <a:avLst/>
          </a:prstGeom>
        </p:spPr>
      </p:pic>
      <p:sp>
        <p:nvSpPr>
          <p:cNvPr id="8" name="CuadroTexto 7">
            <a:extLst>
              <a:ext uri="{FF2B5EF4-FFF2-40B4-BE49-F238E27FC236}">
                <a16:creationId xmlns:a16="http://schemas.microsoft.com/office/drawing/2014/main" id="{3B281FD5-394A-E9D3-CBB6-F91CAC6E8094}"/>
              </a:ext>
            </a:extLst>
          </p:cNvPr>
          <p:cNvSpPr txBox="1"/>
          <p:nvPr/>
        </p:nvSpPr>
        <p:spPr>
          <a:xfrm>
            <a:off x="0" y="288494"/>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MENCIONES</a:t>
            </a:r>
          </a:p>
        </p:txBody>
      </p:sp>
      <p:sp>
        <p:nvSpPr>
          <p:cNvPr id="9" name="CuadroTexto 8">
            <a:extLst>
              <a:ext uri="{FF2B5EF4-FFF2-40B4-BE49-F238E27FC236}">
                <a16:creationId xmlns:a16="http://schemas.microsoft.com/office/drawing/2014/main" id="{3C45B452-B74B-0BFC-9F56-EEF84357B544}"/>
              </a:ext>
            </a:extLst>
          </p:cNvPr>
          <p:cNvSpPr txBox="1"/>
          <p:nvPr/>
        </p:nvSpPr>
        <p:spPr>
          <a:xfrm>
            <a:off x="3032758" y="859334"/>
            <a:ext cx="6126480"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Perfiles </a:t>
            </a:r>
            <a:r>
              <a:rPr lang="es-MX" sz="1800" i="1" dirty="0" err="1">
                <a:solidFill>
                  <a:srgbClr val="FF0000"/>
                </a:solidFill>
                <a:latin typeface="Playfair Display" panose="00000500000000000000" pitchFamily="50" charset="0"/>
              </a:rPr>
              <a:t>publicos</a:t>
            </a:r>
            <a:endParaRPr lang="es-MX" dirty="0"/>
          </a:p>
        </p:txBody>
      </p:sp>
    </p:spTree>
    <p:extLst>
      <p:ext uri="{BB962C8B-B14F-4D97-AF65-F5344CB8AC3E}">
        <p14:creationId xmlns:p14="http://schemas.microsoft.com/office/powerpoint/2010/main" val="231664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FD6C6-FD38-41FE-0F16-B888C9E5DA37}"/>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397EC90-C102-D748-3D5A-3E2B8A03B376}"/>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OBJETIVO</a:t>
            </a:r>
          </a:p>
        </p:txBody>
      </p:sp>
      <p:sp>
        <p:nvSpPr>
          <p:cNvPr id="3" name="Marcador de número de diapositiva 2">
            <a:extLst>
              <a:ext uri="{FF2B5EF4-FFF2-40B4-BE49-F238E27FC236}">
                <a16:creationId xmlns:a16="http://schemas.microsoft.com/office/drawing/2014/main" id="{A4C76DB8-FC6A-E6E0-EC26-92BDEA451CCB}"/>
              </a:ext>
            </a:extLst>
          </p:cNvPr>
          <p:cNvSpPr>
            <a:spLocks noGrp="1"/>
          </p:cNvSpPr>
          <p:nvPr>
            <p:ph type="sldNum" sz="quarter" idx="12"/>
          </p:nvPr>
        </p:nvSpPr>
        <p:spPr/>
        <p:txBody>
          <a:bodyPr/>
          <a:lstStyle/>
          <a:p>
            <a:fld id="{BCD50E75-C482-D349-A535-D00DC07670B7}" type="slidenum">
              <a:rPr lang="es-MX" smtClean="0"/>
              <a:t>2</a:t>
            </a:fld>
            <a:endParaRPr lang="es-MX"/>
          </a:p>
        </p:txBody>
      </p:sp>
      <p:sp>
        <p:nvSpPr>
          <p:cNvPr id="4" name="CuadroTexto 3">
            <a:extLst>
              <a:ext uri="{FF2B5EF4-FFF2-40B4-BE49-F238E27FC236}">
                <a16:creationId xmlns:a16="http://schemas.microsoft.com/office/drawing/2014/main" id="{165F1CEA-4694-2A85-DB7B-4FCF3CE1D79F}"/>
              </a:ext>
            </a:extLst>
          </p:cNvPr>
          <p:cNvSpPr txBox="1"/>
          <p:nvPr/>
        </p:nvSpPr>
        <p:spPr>
          <a:xfrm>
            <a:off x="1427948" y="2465434"/>
            <a:ext cx="9336101" cy="1927131"/>
          </a:xfrm>
          <a:prstGeom prst="rect">
            <a:avLst/>
          </a:prstGeom>
          <a:noFill/>
        </p:spPr>
        <p:txBody>
          <a:bodyPr wrap="square" rtlCol="0">
            <a:spAutoFit/>
          </a:bodyPr>
          <a:lstStyle/>
          <a:p>
            <a:pPr algn="just">
              <a:spcAft>
                <a:spcPts val="1588"/>
              </a:spcAft>
            </a:pPr>
            <a:r>
              <a:rPr lang="es-ES" sz="2118" dirty="0">
                <a:latin typeface="Roboto Thin" panose="02000000000000000000" pitchFamily="2" charset="0"/>
                <a:ea typeface="Roboto Thin" panose="02000000000000000000" pitchFamily="2" charset="0"/>
                <a:cs typeface="Roboto Thin" panose="02000000000000000000" pitchFamily="2" charset="0"/>
              </a:rPr>
              <a:t>Evaluar el impacto emocional y digital generado por la Semana de la Moto 2025 en Mazatlán, mediante la visibilidad, percepción y posicionamiento cómo marca; ‘Centro de Convenciones’ como sede de eventos.</a:t>
            </a:r>
          </a:p>
          <a:p>
            <a:pPr algn="just">
              <a:spcAft>
                <a:spcPts val="1588"/>
              </a:spcAft>
            </a:pPr>
            <a:r>
              <a:rPr lang="es-ES" sz="2118" dirty="0">
                <a:latin typeface="Roboto Thin" panose="02000000000000000000" pitchFamily="2" charset="0"/>
                <a:ea typeface="Roboto Thin" panose="02000000000000000000" pitchFamily="2" charset="0"/>
                <a:cs typeface="Roboto Thin" panose="02000000000000000000" pitchFamily="2" charset="0"/>
              </a:rPr>
              <a:t>Mediante el análisis de menciones, sentimiento, alcance y participación en redes sociales.</a:t>
            </a:r>
            <a:endParaRPr lang="es-MX" sz="2118" dirty="0">
              <a:latin typeface="Roboto Thin" panose="02000000000000000000" pitchFamily="2" charset="0"/>
              <a:ea typeface="Roboto Thin" panose="02000000000000000000" pitchFamily="2" charset="0"/>
              <a:cs typeface="Roboto Thin" panose="02000000000000000000" pitchFamily="2" charset="0"/>
            </a:endParaRPr>
          </a:p>
        </p:txBody>
      </p:sp>
    </p:spTree>
    <p:extLst>
      <p:ext uri="{BB962C8B-B14F-4D97-AF65-F5344CB8AC3E}">
        <p14:creationId xmlns:p14="http://schemas.microsoft.com/office/powerpoint/2010/main" val="50009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22047-278D-8E1E-EDC2-47DB4A90B3F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C96BE54-8136-2C11-DA8F-370E6AF6A8BB}"/>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HASHTAGS Y ENLACES DE MODA</a:t>
            </a:r>
          </a:p>
        </p:txBody>
      </p:sp>
      <p:sp>
        <p:nvSpPr>
          <p:cNvPr id="3" name="Marcador de número de diapositiva 2">
            <a:extLst>
              <a:ext uri="{FF2B5EF4-FFF2-40B4-BE49-F238E27FC236}">
                <a16:creationId xmlns:a16="http://schemas.microsoft.com/office/drawing/2014/main" id="{64430396-7DE4-E6A2-C69A-8E3C23886D1E}"/>
              </a:ext>
            </a:extLst>
          </p:cNvPr>
          <p:cNvSpPr>
            <a:spLocks noGrp="1"/>
          </p:cNvSpPr>
          <p:nvPr>
            <p:ph type="sldNum" sz="quarter" idx="12"/>
          </p:nvPr>
        </p:nvSpPr>
        <p:spPr/>
        <p:txBody>
          <a:bodyPr/>
          <a:lstStyle/>
          <a:p>
            <a:fld id="{BCD50E75-C482-D349-A535-D00DC07670B7}" type="slidenum">
              <a:rPr lang="es-MX" smtClean="0"/>
              <a:t>20</a:t>
            </a:fld>
            <a:endParaRPr lang="es-MX"/>
          </a:p>
        </p:txBody>
      </p:sp>
      <p:sp>
        <p:nvSpPr>
          <p:cNvPr id="11" name="CuadroTexto 10">
            <a:extLst>
              <a:ext uri="{FF2B5EF4-FFF2-40B4-BE49-F238E27FC236}">
                <a16:creationId xmlns:a16="http://schemas.microsoft.com/office/drawing/2014/main" id="{CFEB82AF-210C-0924-9732-AADB77450EA3}"/>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graphicFrame>
        <p:nvGraphicFramePr>
          <p:cNvPr id="4" name="Table 0">
            <a:extLst>
              <a:ext uri="{FF2B5EF4-FFF2-40B4-BE49-F238E27FC236}">
                <a16:creationId xmlns:a16="http://schemas.microsoft.com/office/drawing/2014/main" id="{429A56A7-7C00-215C-D354-4ED2EFE5C56B}"/>
              </a:ext>
            </a:extLst>
          </p:cNvPr>
          <p:cNvGraphicFramePr>
            <a:graphicFrameLocks noGrp="1"/>
          </p:cNvGraphicFramePr>
          <p:nvPr>
            <p:extLst>
              <p:ext uri="{D42A27DB-BD31-4B8C-83A1-F6EECF244321}">
                <p14:modId xmlns:p14="http://schemas.microsoft.com/office/powerpoint/2010/main" val="3326169205"/>
              </p:ext>
            </p:extLst>
          </p:nvPr>
        </p:nvGraphicFramePr>
        <p:xfrm>
          <a:off x="557962" y="1232366"/>
          <a:ext cx="4629600" cy="3870000"/>
        </p:xfrm>
        <a:graphic>
          <a:graphicData uri="http://schemas.openxmlformats.org/drawingml/2006/table">
            <a:tbl>
              <a:tblPr>
                <a:tableStyleId>{2D5ABB26-0587-4C30-8999-92F81FD0307C}</a:tableStyleId>
              </a:tblPr>
              <a:tblGrid>
                <a:gridCol w="2314800">
                  <a:extLst>
                    <a:ext uri="{9D8B030D-6E8A-4147-A177-3AD203B41FA5}">
                      <a16:colId xmlns:a16="http://schemas.microsoft.com/office/drawing/2014/main" val="20000"/>
                    </a:ext>
                  </a:extLst>
                </a:gridCol>
                <a:gridCol w="2314800">
                  <a:extLst>
                    <a:ext uri="{9D8B030D-6E8A-4147-A177-3AD203B41FA5}">
                      <a16:colId xmlns:a16="http://schemas.microsoft.com/office/drawing/2014/main" val="20001"/>
                    </a:ext>
                  </a:extLst>
                </a:gridCol>
              </a:tblGrid>
              <a:tr h="430000">
                <a:tc>
                  <a:txBody>
                    <a:bodyPr/>
                    <a:lstStyle/>
                    <a:p>
                      <a:pPr marL="0" indent="0" algn="ctr">
                        <a:buNone/>
                      </a:pPr>
                      <a:r>
                        <a:rPr lang="en-US" sz="1600" b="1" dirty="0">
                          <a:solidFill>
                            <a:schemeClr val="tx1"/>
                          </a:solidFill>
                          <a:latin typeface="Roboto Thin" panose="02000000000000000000" pitchFamily="2" charset="0"/>
                          <a:ea typeface="Roboto Thin" panose="02000000000000000000" pitchFamily="2" charset="0"/>
                        </a:rPr>
                        <a:t>Hashtag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600" b="1" dirty="0">
                          <a:solidFill>
                            <a:schemeClr val="tx1"/>
                          </a:solidFill>
                          <a:latin typeface="Roboto Thin" panose="02000000000000000000" pitchFamily="2" charset="0"/>
                          <a:ea typeface="Roboto Thin" panose="02000000000000000000" pitchFamily="2" charset="0"/>
                        </a:rPr>
                        <a:t>Menciones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0000">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#mazatlán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0000">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#molotov</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30000">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#abriendolaconversación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0000">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#sinaloa</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0000">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#semanadelamoto</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30000">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#semanadelamoto2025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30000">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#turismo</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30000">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#forobiker</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1">
            <a:extLst>
              <a:ext uri="{FF2B5EF4-FFF2-40B4-BE49-F238E27FC236}">
                <a16:creationId xmlns:a16="http://schemas.microsoft.com/office/drawing/2014/main" id="{9BBB636B-017D-A26B-F878-06D2C2E4FF04}"/>
              </a:ext>
            </a:extLst>
          </p:cNvPr>
          <p:cNvGraphicFramePr>
            <a:graphicFrameLocks noGrp="1"/>
          </p:cNvGraphicFramePr>
          <p:nvPr>
            <p:extLst>
              <p:ext uri="{D42A27DB-BD31-4B8C-83A1-F6EECF244321}">
                <p14:modId xmlns:p14="http://schemas.microsoft.com/office/powerpoint/2010/main" val="3383720462"/>
              </p:ext>
            </p:extLst>
          </p:nvPr>
        </p:nvGraphicFramePr>
        <p:xfrm>
          <a:off x="6015561" y="1232366"/>
          <a:ext cx="5189935" cy="4557920"/>
        </p:xfrm>
        <a:graphic>
          <a:graphicData uri="http://schemas.openxmlformats.org/drawingml/2006/table">
            <a:tbl>
              <a:tblPr>
                <a:tableStyleId>{2D5ABB26-0587-4C30-8999-92F81FD0307C}</a:tableStyleId>
              </a:tblPr>
              <a:tblGrid>
                <a:gridCol w="3979219">
                  <a:extLst>
                    <a:ext uri="{9D8B030D-6E8A-4147-A177-3AD203B41FA5}">
                      <a16:colId xmlns:a16="http://schemas.microsoft.com/office/drawing/2014/main" val="20000"/>
                    </a:ext>
                  </a:extLst>
                </a:gridCol>
                <a:gridCol w="1210716">
                  <a:extLst>
                    <a:ext uri="{9D8B030D-6E8A-4147-A177-3AD203B41FA5}">
                      <a16:colId xmlns:a16="http://schemas.microsoft.com/office/drawing/2014/main" val="20001"/>
                    </a:ext>
                  </a:extLst>
                </a:gridCol>
              </a:tblGrid>
              <a:tr h="430000">
                <a:tc>
                  <a:txBody>
                    <a:bodyPr/>
                    <a:lstStyle/>
                    <a:p>
                      <a:pPr marL="0" indent="0" algn="ctr">
                        <a:buNone/>
                      </a:pPr>
                      <a:r>
                        <a:rPr lang="en-US" sz="1600" b="1" dirty="0">
                          <a:solidFill>
                            <a:schemeClr val="tx1"/>
                          </a:solidFill>
                          <a:latin typeface="Roboto Thin" panose="02000000000000000000" pitchFamily="2" charset="0"/>
                          <a:ea typeface="Roboto Thin" panose="02000000000000000000" pitchFamily="2" charset="0"/>
                        </a:rPr>
                        <a:t>Enlace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600" b="1" dirty="0">
                          <a:solidFill>
                            <a:schemeClr val="tx1"/>
                          </a:solidFill>
                          <a:latin typeface="Roboto Thin" panose="02000000000000000000" pitchFamily="2" charset="0"/>
                          <a:ea typeface="Roboto Thin" panose="02000000000000000000" pitchFamily="2" charset="0"/>
                        </a:rPr>
                        <a:t>Menciones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0000">
                <a:tc>
                  <a:txBody>
                    <a:bodyPr/>
                    <a:lstStyle/>
                    <a:p>
                      <a:pPr marL="0" indent="0" algn="l">
                        <a:buNone/>
                      </a:pPr>
                      <a:r>
                        <a:rPr lang="es-MX" sz="1400" b="0" i="0" u="none" strike="noStrike" kern="1200" dirty="0">
                          <a:solidFill>
                            <a:schemeClr val="tx1"/>
                          </a:solidFill>
                          <a:effectLst/>
                          <a:latin typeface="Roboto Thin" panose="02000000000000000000" pitchFamily="2" charset="0"/>
                          <a:ea typeface="Roboto Thin" panose="02000000000000000000" pitchFamily="2" charset="0"/>
                          <a:cs typeface="+mn-cs"/>
                          <a:hlinkClick r:id="rId2">
                            <a:extLst>
                              <a:ext uri="{A12FA001-AC4F-418D-AE19-62706E023703}">
                                <ahyp:hlinkClr xmlns:ahyp="http://schemas.microsoft.com/office/drawing/2018/hyperlinkcolor" val="tx"/>
                              </a:ext>
                            </a:extLst>
                          </a:hlinkClick>
                        </a:rPr>
                        <a:t>https://apple.co/3ranpoj</a:t>
                      </a: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0000">
                <a:tc>
                  <a:txBody>
                    <a:bodyPr/>
                    <a:lstStyle/>
                    <a:p>
                      <a:pPr marL="0" indent="0" algn="l">
                        <a:buNone/>
                      </a:pPr>
                      <a:r>
                        <a:rPr lang="es-MX" sz="1400" b="0" i="0" u="none" strike="noStrike" kern="1200" dirty="0">
                          <a:solidFill>
                            <a:schemeClr val="tx1"/>
                          </a:solidFill>
                          <a:effectLst/>
                          <a:latin typeface="Roboto Thin" panose="02000000000000000000" pitchFamily="2" charset="0"/>
                          <a:ea typeface="Roboto Thin" panose="02000000000000000000" pitchFamily="2" charset="0"/>
                          <a:cs typeface="+mn-cs"/>
                          <a:hlinkClick r:id="rId3">
                            <a:extLst>
                              <a:ext uri="{A12FA001-AC4F-418D-AE19-62706E023703}">
                                <ahyp:hlinkClr xmlns:ahyp="http://schemas.microsoft.com/office/drawing/2018/hyperlinkcolor" val="tx"/>
                              </a:ext>
                            </a:extLst>
                          </a:hlinkClick>
                        </a:rPr>
                        <a:t>https://www.facebook.com/radioformulamx</a:t>
                      </a: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30000">
                <a:tc>
                  <a:txBody>
                    <a:bodyPr/>
                    <a:lstStyle/>
                    <a:p>
                      <a:pPr algn="l"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hlinkClick r:id="rId4">
                            <a:extLst>
                              <a:ext uri="{A12FA001-AC4F-418D-AE19-62706E023703}">
                                <ahyp:hlinkClr xmlns:ahyp="http://schemas.microsoft.com/office/drawing/2018/hyperlinkcolor" val="tx"/>
                              </a:ext>
                            </a:extLst>
                          </a:hlinkClick>
                        </a:rPr>
                        <a:t>https://www.youtube.com/channel/uc11sg9j4tf393hqqvsrvfiw</a:t>
                      </a:r>
                      <a:endParaRPr lang="es-MX" sz="1400" b="0"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auto">
                        <a:buNone/>
                      </a:pPr>
                      <a:r>
                        <a:rPr lang="es-MX" sz="1400" b="0" dirty="0">
                          <a:effectLst/>
                          <a:latin typeface="Roboto Thin" panose="02000000000000000000" pitchFamily="2" charset="0"/>
                          <a:ea typeface="Roboto Thin" panose="02000000000000000000" pitchFamily="2" charset="0"/>
                        </a:rPr>
                        <a:t>4</a:t>
                      </a: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0000">
                <a:tc>
                  <a:txBody>
                    <a:bodyPr/>
                    <a:lstStyle/>
                    <a:p>
                      <a:pPr algn="l"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hlinkClick r:id="rId5">
                            <a:extLst>
                              <a:ext uri="{A12FA001-AC4F-418D-AE19-62706E023703}">
                                <ahyp:hlinkClr xmlns:ahyp="http://schemas.microsoft.com/office/drawing/2018/hyperlinkcolor" val="tx"/>
                              </a:ext>
                            </a:extLst>
                          </a:hlinkClick>
                        </a:rPr>
                        <a:t>https://open.spotify.com/playlist/50b69snmvsnvolhfx4k5j8</a:t>
                      </a:r>
                      <a:endParaRPr lang="es-MX" sz="1400" b="0"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auto">
                        <a:buNone/>
                      </a:pPr>
                      <a:r>
                        <a:rPr lang="es-MX" sz="1400" b="0" dirty="0">
                          <a:effectLst/>
                          <a:latin typeface="Roboto Thin" panose="02000000000000000000" pitchFamily="2" charset="0"/>
                          <a:ea typeface="Roboto Thin" panose="02000000000000000000" pitchFamily="2" charset="0"/>
                        </a:rPr>
                        <a:t>4</a:t>
                      </a: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0000">
                <a:tc>
                  <a:txBody>
                    <a:bodyPr/>
                    <a:lstStyle/>
                    <a:p>
                      <a:pPr marL="0" indent="0" algn="l">
                        <a:buNone/>
                      </a:pPr>
                      <a:r>
                        <a:rPr lang="es-MX" sz="1400" b="0" i="0" u="none" strike="noStrike" kern="1200" dirty="0">
                          <a:solidFill>
                            <a:schemeClr val="tx1"/>
                          </a:solidFill>
                          <a:effectLst/>
                          <a:latin typeface="Roboto Thin" panose="02000000000000000000" pitchFamily="2" charset="0"/>
                          <a:ea typeface="Roboto Thin" panose="02000000000000000000" pitchFamily="2" charset="0"/>
                          <a:cs typeface="+mn-cs"/>
                          <a:hlinkClick r:id="rId6">
                            <a:extLst>
                              <a:ext uri="{A12FA001-AC4F-418D-AE19-62706E023703}">
                                <ahyp:hlinkClr xmlns:ahyp="http://schemas.microsoft.com/office/drawing/2018/hyperlinkcolor" val="tx"/>
                              </a:ext>
                            </a:extLst>
                          </a:hlinkClick>
                        </a:rPr>
                        <a:t>https://www.radioformula.com.mx/p/en-vivo/teleformula.html</a:t>
                      </a: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30000">
                <a:tc>
                  <a:txBody>
                    <a:bodyPr/>
                    <a:lstStyle/>
                    <a:p>
                      <a:pPr marL="0" indent="0" algn="l">
                        <a:buNone/>
                      </a:pPr>
                      <a:r>
                        <a:rPr lang="es-MX" sz="1400" b="0" i="0" u="none" strike="noStrike" kern="1200" dirty="0">
                          <a:solidFill>
                            <a:schemeClr val="tx1"/>
                          </a:solidFill>
                          <a:effectLst/>
                          <a:latin typeface="Roboto Thin" panose="02000000000000000000" pitchFamily="2" charset="0"/>
                          <a:ea typeface="Roboto Thin" panose="02000000000000000000" pitchFamily="2" charset="0"/>
                          <a:cs typeface="+mn-cs"/>
                          <a:hlinkClick r:id="rId7">
                            <a:extLst>
                              <a:ext uri="{A12FA001-AC4F-418D-AE19-62706E023703}">
                                <ahyp:hlinkClr xmlns:ahyp="http://schemas.microsoft.com/office/drawing/2018/hyperlinkcolor" val="tx"/>
                              </a:ext>
                            </a:extLst>
                          </a:hlinkClick>
                        </a:rPr>
                        <a:t>https://bit.ly/3gu8dkf</a:t>
                      </a: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30000">
                <a:tc>
                  <a:txBody>
                    <a:bodyPr/>
                    <a:lstStyle/>
                    <a:p>
                      <a:pPr algn="l"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hlinkClick r:id="rId8">
                            <a:extLst>
                              <a:ext uri="{A12FA001-AC4F-418D-AE19-62706E023703}">
                                <ahyp:hlinkClr xmlns:ahyp="http://schemas.microsoft.com/office/drawing/2018/hyperlinkcolor" val="tx"/>
                              </a:ext>
                            </a:extLst>
                          </a:hlinkClick>
                        </a:rPr>
                        <a:t>https://twitter.com/radio_formula</a:t>
                      </a:r>
                      <a:endParaRPr lang="es-MX" sz="1400" b="0"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auto">
                        <a:buNone/>
                      </a:pPr>
                      <a:r>
                        <a:rPr lang="es-MX" sz="1400" b="0" dirty="0">
                          <a:effectLst/>
                          <a:latin typeface="Roboto Thin" panose="02000000000000000000" pitchFamily="2" charset="0"/>
                          <a:ea typeface="Roboto Thin" panose="02000000000000000000" pitchFamily="2" charset="0"/>
                        </a:rPr>
                        <a:t>4</a:t>
                      </a: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30000">
                <a:tc>
                  <a:txBody>
                    <a:bodyPr/>
                    <a:lstStyle/>
                    <a:p>
                      <a:pPr algn="l"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hlinkClick r:id="rId9">
                            <a:extLst>
                              <a:ext uri="{A12FA001-AC4F-418D-AE19-62706E023703}">
                                <ahyp:hlinkClr xmlns:ahyp="http://schemas.microsoft.com/office/drawing/2018/hyperlinkcolor" val="tx"/>
                              </a:ext>
                            </a:extLst>
                          </a:hlinkClick>
                        </a:rPr>
                        <a:t>https://www.youtube.com/channel/uczmd9aj2wmpggwzjpldbb8q?sub_confirmation=1</a:t>
                      </a:r>
                      <a:endParaRPr lang="es-MX" sz="1400" b="0"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auto">
                        <a:buNone/>
                      </a:pPr>
                      <a:r>
                        <a:rPr lang="es-MX" sz="1400" b="0" dirty="0">
                          <a:effectLst/>
                          <a:latin typeface="Roboto Thin" panose="02000000000000000000" pitchFamily="2" charset="0"/>
                          <a:ea typeface="Roboto Thin" panose="02000000000000000000" pitchFamily="2" charset="0"/>
                        </a:rPr>
                        <a:t>4</a:t>
                      </a: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18452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3D018-65C6-2221-47D6-FD43E87F42A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1EA5683-703B-4CEA-E79A-2DC9C0BEB1D8}"/>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SITIOS MÁS ACTIVOS</a:t>
            </a:r>
          </a:p>
        </p:txBody>
      </p:sp>
      <p:sp>
        <p:nvSpPr>
          <p:cNvPr id="3" name="Marcador de número de diapositiva 2">
            <a:extLst>
              <a:ext uri="{FF2B5EF4-FFF2-40B4-BE49-F238E27FC236}">
                <a16:creationId xmlns:a16="http://schemas.microsoft.com/office/drawing/2014/main" id="{288C2C5C-D8D3-5029-9A97-2CF1EEC01421}"/>
              </a:ext>
            </a:extLst>
          </p:cNvPr>
          <p:cNvSpPr>
            <a:spLocks noGrp="1"/>
          </p:cNvSpPr>
          <p:nvPr>
            <p:ph type="sldNum" sz="quarter" idx="12"/>
          </p:nvPr>
        </p:nvSpPr>
        <p:spPr/>
        <p:txBody>
          <a:bodyPr/>
          <a:lstStyle/>
          <a:p>
            <a:fld id="{BCD50E75-C482-D349-A535-D00DC07670B7}" type="slidenum">
              <a:rPr lang="es-MX" smtClean="0"/>
              <a:t>21</a:t>
            </a:fld>
            <a:endParaRPr lang="es-MX"/>
          </a:p>
        </p:txBody>
      </p:sp>
      <p:sp>
        <p:nvSpPr>
          <p:cNvPr id="11" name="CuadroTexto 10">
            <a:extLst>
              <a:ext uri="{FF2B5EF4-FFF2-40B4-BE49-F238E27FC236}">
                <a16:creationId xmlns:a16="http://schemas.microsoft.com/office/drawing/2014/main" id="{4E3E58BF-A874-9152-5304-63AA696E4D87}"/>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graphicFrame>
        <p:nvGraphicFramePr>
          <p:cNvPr id="4" name="Table 0">
            <a:extLst>
              <a:ext uri="{FF2B5EF4-FFF2-40B4-BE49-F238E27FC236}">
                <a16:creationId xmlns:a16="http://schemas.microsoft.com/office/drawing/2014/main" id="{5E7A5FF8-0A5F-AA5C-8EEA-552F94A76242}"/>
              </a:ext>
            </a:extLst>
          </p:cNvPr>
          <p:cNvGraphicFramePr>
            <a:graphicFrameLocks noGrp="1"/>
          </p:cNvGraphicFramePr>
          <p:nvPr>
            <p:extLst>
              <p:ext uri="{D42A27DB-BD31-4B8C-83A1-F6EECF244321}">
                <p14:modId xmlns:p14="http://schemas.microsoft.com/office/powerpoint/2010/main" val="1397332669"/>
              </p:ext>
            </p:extLst>
          </p:nvPr>
        </p:nvGraphicFramePr>
        <p:xfrm>
          <a:off x="1029600" y="1666800"/>
          <a:ext cx="4629600" cy="3240000"/>
        </p:xfrm>
        <a:graphic>
          <a:graphicData uri="http://schemas.openxmlformats.org/drawingml/2006/table">
            <a:tbl>
              <a:tblPr>
                <a:tableStyleId>{2D5ABB26-0587-4C30-8999-92F81FD0307C}</a:tableStyleId>
              </a:tblPr>
              <a:tblGrid>
                <a:gridCol w="799200">
                  <a:extLst>
                    <a:ext uri="{9D8B030D-6E8A-4147-A177-3AD203B41FA5}">
                      <a16:colId xmlns:a16="http://schemas.microsoft.com/office/drawing/2014/main" val="20000"/>
                    </a:ext>
                  </a:extLst>
                </a:gridCol>
                <a:gridCol w="2287200">
                  <a:extLst>
                    <a:ext uri="{9D8B030D-6E8A-4147-A177-3AD203B41FA5}">
                      <a16:colId xmlns:a16="http://schemas.microsoft.com/office/drawing/2014/main" val="20001"/>
                    </a:ext>
                  </a:extLst>
                </a:gridCol>
                <a:gridCol w="1543200">
                  <a:extLst>
                    <a:ext uri="{9D8B030D-6E8A-4147-A177-3AD203B41FA5}">
                      <a16:colId xmlns:a16="http://schemas.microsoft.com/office/drawing/2014/main" val="20002"/>
                    </a:ext>
                  </a:extLst>
                </a:gridCol>
              </a:tblGrid>
              <a:tr h="540000">
                <a:tc>
                  <a:txBody>
                    <a:bodyPr/>
                    <a:lstStyle/>
                    <a:p>
                      <a:pPr marL="0" indent="0">
                        <a:buNone/>
                      </a:pPr>
                      <a:endParaRPr lang="en-US" sz="1200" b="1" dirty="0">
                        <a:solidFill>
                          <a:schemeClr val="tx1"/>
                        </a:solidFill>
                        <a:latin typeface="Roboto Thin" panose="02000000000000000000" pitchFamily="2" charset="0"/>
                        <a:ea typeface="Roboto Thin" panose="02000000000000000000" pitchFamily="2" charset="0"/>
                      </a:endParaRP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1" dirty="0">
                          <a:solidFill>
                            <a:schemeClr val="tx1"/>
                          </a:solidFill>
                          <a:latin typeface="Roboto Thin" panose="02000000000000000000" pitchFamily="2" charset="0"/>
                          <a:ea typeface="Roboto Thin" panose="02000000000000000000" pitchFamily="2" charset="0"/>
                        </a:rPr>
                        <a:t>Fuente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1" dirty="0">
                          <a:solidFill>
                            <a:schemeClr val="tx1"/>
                          </a:solidFill>
                          <a:latin typeface="Roboto Thin" panose="02000000000000000000" pitchFamily="2" charset="0"/>
                          <a:ea typeface="Roboto Thin" panose="02000000000000000000" pitchFamily="2" charset="0"/>
                        </a:rPr>
                        <a:t>Menciones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marL="0" indent="0">
                        <a:buNone/>
                      </a:pP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Roboto Thin" panose="02000000000000000000" pitchFamily="2" charset="0"/>
                          <a:ea typeface="Roboto Thin" panose="02000000000000000000" pitchFamily="2" charset="0"/>
                        </a:rPr>
                        <a:t>youtube.com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00041695"/>
                  </a:ext>
                </a:extLst>
              </a:tr>
              <a:tr h="540000">
                <a:tc>
                  <a:txBody>
                    <a:bodyPr/>
                    <a:lstStyle/>
                    <a:p>
                      <a:pPr marL="0" indent="0">
                        <a:buNone/>
                      </a:pP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facebook.com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a:solidFill>
                            <a:schemeClr val="tx1"/>
                          </a:solidFill>
                          <a:latin typeface="Roboto Thin" panose="02000000000000000000" pitchFamily="2" charset="0"/>
                          <a:ea typeface="Roboto Thin" panose="02000000000000000000" pitchFamily="2" charset="0"/>
                        </a:rPr>
                        <a:t>9</a:t>
                      </a: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marL="0" indent="0">
                        <a:buNone/>
                      </a:pP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instagram.com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marL="0" indent="0">
                        <a:buNone/>
                      </a:pP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Noroeste.com.mx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marL="0" indent="0">
                        <a:buNone/>
                      </a:pP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twitter.com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5" name="Table 1">
            <a:extLst>
              <a:ext uri="{FF2B5EF4-FFF2-40B4-BE49-F238E27FC236}">
                <a16:creationId xmlns:a16="http://schemas.microsoft.com/office/drawing/2014/main" id="{F916503D-B54D-C0BF-5BDA-9E804C66DBA7}"/>
              </a:ext>
            </a:extLst>
          </p:cNvPr>
          <p:cNvGraphicFramePr>
            <a:graphicFrameLocks noGrp="1"/>
          </p:cNvGraphicFramePr>
          <p:nvPr>
            <p:extLst>
              <p:ext uri="{D42A27DB-BD31-4B8C-83A1-F6EECF244321}">
                <p14:modId xmlns:p14="http://schemas.microsoft.com/office/powerpoint/2010/main" val="322598676"/>
              </p:ext>
            </p:extLst>
          </p:nvPr>
        </p:nvGraphicFramePr>
        <p:xfrm>
          <a:off x="6487200" y="1666800"/>
          <a:ext cx="4629600" cy="3240000"/>
        </p:xfrm>
        <a:graphic>
          <a:graphicData uri="http://schemas.openxmlformats.org/drawingml/2006/table">
            <a:tbl>
              <a:tblPr>
                <a:tableStyleId>{2D5ABB26-0587-4C30-8999-92F81FD0307C}</a:tableStyleId>
              </a:tblPr>
              <a:tblGrid>
                <a:gridCol w="720000">
                  <a:extLst>
                    <a:ext uri="{9D8B030D-6E8A-4147-A177-3AD203B41FA5}">
                      <a16:colId xmlns:a16="http://schemas.microsoft.com/office/drawing/2014/main" val="20000"/>
                    </a:ext>
                  </a:extLst>
                </a:gridCol>
                <a:gridCol w="28296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tblGrid>
              <a:tr h="540000">
                <a:tc>
                  <a:txBody>
                    <a:bodyPr/>
                    <a:lstStyle/>
                    <a:p>
                      <a:pPr marL="0" indent="0">
                        <a:buNone/>
                      </a:pPr>
                      <a:endParaRPr lang="en-US" sz="1400" b="1" dirty="0">
                        <a:solidFill>
                          <a:schemeClr val="tx1"/>
                        </a:solidFill>
                        <a:latin typeface="Roboto Thin" panose="02000000000000000000" pitchFamily="2" charset="0"/>
                        <a:ea typeface="Roboto Thin" panose="02000000000000000000" pitchFamily="2" charset="0"/>
                      </a:endParaRP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1" dirty="0">
                          <a:solidFill>
                            <a:schemeClr val="tx1"/>
                          </a:solidFill>
                          <a:latin typeface="Roboto Thin" panose="02000000000000000000" pitchFamily="2" charset="0"/>
                          <a:ea typeface="Roboto Thin" panose="02000000000000000000" pitchFamily="2" charset="0"/>
                        </a:rPr>
                        <a:t>Fuente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1" dirty="0">
                          <a:solidFill>
                            <a:schemeClr val="tx1"/>
                          </a:solidFill>
                          <a:latin typeface="Roboto Thin" panose="02000000000000000000" pitchFamily="2" charset="0"/>
                          <a:ea typeface="Roboto Thin" panose="02000000000000000000" pitchFamily="2" charset="0"/>
                        </a:rPr>
                        <a:t>Menciones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marL="0" indent="0">
                        <a:buNone/>
                      </a:pP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presenciadelpacifico.com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marL="0" indent="0">
                        <a:buNone/>
                      </a:pP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miciudad.mx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marL="0" indent="0">
                        <a:buNone/>
                      </a:pP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vnoticias.com.mx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marL="0" indent="0">
                        <a:buNone/>
                      </a:pP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vertigopolitico.com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40000">
                <a:tc>
                  <a:txBody>
                    <a:bodyPr/>
                    <a:lstStyle/>
                    <a:p>
                      <a:pPr marL="0" indent="0">
                        <a:buNone/>
                      </a:pP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soydurangonoticias.com.mx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6" name="Image 0" descr="preencoded.png">
            <a:extLst>
              <a:ext uri="{FF2B5EF4-FFF2-40B4-BE49-F238E27FC236}">
                <a16:creationId xmlns:a16="http://schemas.microsoft.com/office/drawing/2014/main" id="{CE431FF1-BC18-27D1-6E97-686D7310E7F3}"/>
              </a:ext>
            </a:extLst>
          </p:cNvPr>
          <p:cNvPicPr>
            <a:picLocks noChangeAspect="1"/>
          </p:cNvPicPr>
          <p:nvPr/>
        </p:nvPicPr>
        <p:blipFill>
          <a:blip r:embed="rId2"/>
          <a:srcRect/>
          <a:stretch/>
        </p:blipFill>
        <p:spPr>
          <a:xfrm>
            <a:off x="1281600" y="2800800"/>
            <a:ext cx="324000" cy="324000"/>
          </a:xfrm>
          <a:prstGeom prst="ellipse">
            <a:avLst/>
          </a:prstGeom>
        </p:spPr>
      </p:pic>
      <p:pic>
        <p:nvPicPr>
          <p:cNvPr id="7" name="Image 1" descr="preencoded.png">
            <a:extLst>
              <a:ext uri="{FF2B5EF4-FFF2-40B4-BE49-F238E27FC236}">
                <a16:creationId xmlns:a16="http://schemas.microsoft.com/office/drawing/2014/main" id="{C39C2E21-A66A-7FC6-D030-18D7895C26CD}"/>
              </a:ext>
            </a:extLst>
          </p:cNvPr>
          <p:cNvPicPr>
            <a:picLocks noChangeAspect="1"/>
          </p:cNvPicPr>
          <p:nvPr/>
        </p:nvPicPr>
        <p:blipFill>
          <a:blip r:embed="rId3"/>
          <a:srcRect/>
          <a:stretch/>
        </p:blipFill>
        <p:spPr>
          <a:xfrm>
            <a:off x="1281600" y="3363547"/>
            <a:ext cx="324000" cy="324000"/>
          </a:xfrm>
          <a:prstGeom prst="ellipse">
            <a:avLst/>
          </a:prstGeom>
        </p:spPr>
      </p:pic>
      <p:pic>
        <p:nvPicPr>
          <p:cNvPr id="8" name="Image 2" descr="preencoded.png">
            <a:extLst>
              <a:ext uri="{FF2B5EF4-FFF2-40B4-BE49-F238E27FC236}">
                <a16:creationId xmlns:a16="http://schemas.microsoft.com/office/drawing/2014/main" id="{4EBC406D-F273-1EE1-42A9-010A7E25E49A}"/>
              </a:ext>
            </a:extLst>
          </p:cNvPr>
          <p:cNvPicPr>
            <a:picLocks noChangeAspect="1"/>
          </p:cNvPicPr>
          <p:nvPr/>
        </p:nvPicPr>
        <p:blipFill>
          <a:blip r:embed="rId4"/>
          <a:srcRect/>
          <a:stretch/>
        </p:blipFill>
        <p:spPr>
          <a:xfrm>
            <a:off x="1281600" y="4474800"/>
            <a:ext cx="324000" cy="324000"/>
          </a:xfrm>
          <a:prstGeom prst="ellipse">
            <a:avLst/>
          </a:prstGeom>
        </p:spPr>
      </p:pic>
      <p:pic>
        <p:nvPicPr>
          <p:cNvPr id="9" name="Image 3" descr="preencoded.png">
            <a:extLst>
              <a:ext uri="{FF2B5EF4-FFF2-40B4-BE49-F238E27FC236}">
                <a16:creationId xmlns:a16="http://schemas.microsoft.com/office/drawing/2014/main" id="{59CE4001-575D-CC5D-6D81-22E299307DB3}"/>
              </a:ext>
            </a:extLst>
          </p:cNvPr>
          <p:cNvPicPr>
            <a:picLocks noChangeAspect="1"/>
          </p:cNvPicPr>
          <p:nvPr/>
        </p:nvPicPr>
        <p:blipFill>
          <a:blip r:embed="rId5"/>
          <a:srcRect/>
          <a:stretch/>
        </p:blipFill>
        <p:spPr>
          <a:xfrm>
            <a:off x="1281600" y="2296800"/>
            <a:ext cx="324000" cy="324000"/>
          </a:xfrm>
          <a:prstGeom prst="ellipse">
            <a:avLst/>
          </a:prstGeom>
        </p:spPr>
      </p:pic>
      <p:pic>
        <p:nvPicPr>
          <p:cNvPr id="12" name="Image 5" descr="preencoded.png">
            <a:extLst>
              <a:ext uri="{FF2B5EF4-FFF2-40B4-BE49-F238E27FC236}">
                <a16:creationId xmlns:a16="http://schemas.microsoft.com/office/drawing/2014/main" id="{AABA058D-AACA-8A94-13C7-9A890C4B358B}"/>
              </a:ext>
            </a:extLst>
          </p:cNvPr>
          <p:cNvPicPr>
            <a:picLocks noChangeAspect="1"/>
          </p:cNvPicPr>
          <p:nvPr/>
        </p:nvPicPr>
        <p:blipFill>
          <a:blip r:embed="rId6"/>
          <a:srcRect/>
          <a:stretch/>
        </p:blipFill>
        <p:spPr>
          <a:xfrm>
            <a:off x="6739200" y="2296800"/>
            <a:ext cx="324000" cy="324000"/>
          </a:xfrm>
          <a:prstGeom prst="ellipse">
            <a:avLst/>
          </a:prstGeom>
        </p:spPr>
      </p:pic>
      <p:pic>
        <p:nvPicPr>
          <p:cNvPr id="13" name="Image 6" descr="preencoded.png">
            <a:extLst>
              <a:ext uri="{FF2B5EF4-FFF2-40B4-BE49-F238E27FC236}">
                <a16:creationId xmlns:a16="http://schemas.microsoft.com/office/drawing/2014/main" id="{0C25B572-8D2F-53C1-6987-B653834A0F25}"/>
              </a:ext>
            </a:extLst>
          </p:cNvPr>
          <p:cNvPicPr>
            <a:picLocks noChangeAspect="1"/>
          </p:cNvPicPr>
          <p:nvPr/>
        </p:nvPicPr>
        <p:blipFill>
          <a:blip r:embed="rId7"/>
          <a:srcRect/>
          <a:stretch/>
        </p:blipFill>
        <p:spPr>
          <a:xfrm>
            <a:off x="6739200" y="2836800"/>
            <a:ext cx="324000" cy="324000"/>
          </a:xfrm>
          <a:prstGeom prst="ellipse">
            <a:avLst/>
          </a:prstGeom>
        </p:spPr>
      </p:pic>
      <p:pic>
        <p:nvPicPr>
          <p:cNvPr id="20" name="Imagen 19">
            <a:extLst>
              <a:ext uri="{FF2B5EF4-FFF2-40B4-BE49-F238E27FC236}">
                <a16:creationId xmlns:a16="http://schemas.microsoft.com/office/drawing/2014/main" id="{B55B2C98-BA9D-E2D0-3480-AA5DD8CBA52E}"/>
              </a:ext>
            </a:extLst>
          </p:cNvPr>
          <p:cNvPicPr>
            <a:picLocks noChangeAspect="1"/>
          </p:cNvPicPr>
          <p:nvPr/>
        </p:nvPicPr>
        <p:blipFill>
          <a:blip r:embed="rId8"/>
          <a:stretch>
            <a:fillRect/>
          </a:stretch>
        </p:blipFill>
        <p:spPr>
          <a:xfrm>
            <a:off x="6585842" y="3328752"/>
            <a:ext cx="538581" cy="453542"/>
          </a:xfrm>
          <a:prstGeom prst="rect">
            <a:avLst/>
          </a:prstGeom>
        </p:spPr>
      </p:pic>
      <p:pic>
        <p:nvPicPr>
          <p:cNvPr id="22" name="Imagen 21">
            <a:extLst>
              <a:ext uri="{FF2B5EF4-FFF2-40B4-BE49-F238E27FC236}">
                <a16:creationId xmlns:a16="http://schemas.microsoft.com/office/drawing/2014/main" id="{49C42CC0-EB72-53C1-1FB2-DCBD4BCCF250}"/>
              </a:ext>
            </a:extLst>
          </p:cNvPr>
          <p:cNvPicPr>
            <a:picLocks noChangeAspect="1"/>
          </p:cNvPicPr>
          <p:nvPr/>
        </p:nvPicPr>
        <p:blipFill>
          <a:blip r:embed="rId9"/>
          <a:stretch>
            <a:fillRect/>
          </a:stretch>
        </p:blipFill>
        <p:spPr>
          <a:xfrm>
            <a:off x="6643204" y="3890294"/>
            <a:ext cx="423859" cy="437104"/>
          </a:xfrm>
          <a:prstGeom prst="rect">
            <a:avLst/>
          </a:prstGeom>
        </p:spPr>
      </p:pic>
      <p:pic>
        <p:nvPicPr>
          <p:cNvPr id="24" name="Imagen 23">
            <a:extLst>
              <a:ext uri="{FF2B5EF4-FFF2-40B4-BE49-F238E27FC236}">
                <a16:creationId xmlns:a16="http://schemas.microsoft.com/office/drawing/2014/main" id="{0222757F-E3C5-F40C-5257-BA7C7E67E268}"/>
              </a:ext>
            </a:extLst>
          </p:cNvPr>
          <p:cNvPicPr>
            <a:picLocks noChangeAspect="1"/>
          </p:cNvPicPr>
          <p:nvPr/>
        </p:nvPicPr>
        <p:blipFill>
          <a:blip r:embed="rId10"/>
          <a:stretch>
            <a:fillRect/>
          </a:stretch>
        </p:blipFill>
        <p:spPr>
          <a:xfrm>
            <a:off x="6643204" y="4396950"/>
            <a:ext cx="423858" cy="423858"/>
          </a:xfrm>
          <a:prstGeom prst="rect">
            <a:avLst/>
          </a:prstGeom>
        </p:spPr>
      </p:pic>
      <p:pic>
        <p:nvPicPr>
          <p:cNvPr id="26" name="Imagen 25">
            <a:extLst>
              <a:ext uri="{FF2B5EF4-FFF2-40B4-BE49-F238E27FC236}">
                <a16:creationId xmlns:a16="http://schemas.microsoft.com/office/drawing/2014/main" id="{62914BB0-A5B7-9AF1-00C9-4CB5FC8D3BCA}"/>
              </a:ext>
            </a:extLst>
          </p:cNvPr>
          <p:cNvPicPr>
            <a:picLocks noChangeAspect="1"/>
          </p:cNvPicPr>
          <p:nvPr/>
        </p:nvPicPr>
        <p:blipFill>
          <a:blip r:embed="rId11"/>
          <a:stretch>
            <a:fillRect/>
          </a:stretch>
        </p:blipFill>
        <p:spPr>
          <a:xfrm>
            <a:off x="1212176" y="3864551"/>
            <a:ext cx="462847" cy="462847"/>
          </a:xfrm>
          <a:prstGeom prst="rect">
            <a:avLst/>
          </a:prstGeom>
        </p:spPr>
      </p:pic>
    </p:spTree>
    <p:extLst>
      <p:ext uri="{BB962C8B-B14F-4D97-AF65-F5344CB8AC3E}">
        <p14:creationId xmlns:p14="http://schemas.microsoft.com/office/powerpoint/2010/main" val="4185176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82967-393A-9EBF-AFA3-1D67511758B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EB74830-BB57-B85F-1543-DC6ED9D214DA}"/>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IMPACTO MONETARIO</a:t>
            </a:r>
          </a:p>
        </p:txBody>
      </p:sp>
      <p:sp>
        <p:nvSpPr>
          <p:cNvPr id="19" name="CuadroTexto 18">
            <a:extLst>
              <a:ext uri="{FF2B5EF4-FFF2-40B4-BE49-F238E27FC236}">
                <a16:creationId xmlns:a16="http://schemas.microsoft.com/office/drawing/2014/main" id="{F7C1FFAF-89C5-A962-42E7-A43BC24598E2}"/>
              </a:ext>
            </a:extLst>
          </p:cNvPr>
          <p:cNvSpPr txBox="1"/>
          <p:nvPr/>
        </p:nvSpPr>
        <p:spPr>
          <a:xfrm>
            <a:off x="1238703" y="6098600"/>
            <a:ext cx="9714591" cy="472437"/>
          </a:xfrm>
          <a:prstGeom prst="rect">
            <a:avLst/>
          </a:prstGeom>
          <a:noFill/>
          <a:ln>
            <a:solidFill>
              <a:schemeClr val="bg1">
                <a:lumMod val="85000"/>
              </a:schemeClr>
            </a:solidFill>
          </a:ln>
        </p:spPr>
        <p:txBody>
          <a:bodyPr wrap="square" rtlCol="0">
            <a:spAutoFit/>
          </a:bodyPr>
          <a:lstStyle/>
          <a:p>
            <a:pPr algn="ctr"/>
            <a:r>
              <a:rPr lang="es-MX" sz="1235" i="1" dirty="0" err="1">
                <a:solidFill>
                  <a:schemeClr val="bg1">
                    <a:lumMod val="65000"/>
                  </a:schemeClr>
                </a:solidFill>
                <a:latin typeface="Playfair Display" panose="00000500000000000000" pitchFamily="50" charset="0"/>
              </a:rPr>
              <a:t>Modena</a:t>
            </a:r>
            <a:r>
              <a:rPr lang="es-MX" sz="1235" i="1" dirty="0">
                <a:solidFill>
                  <a:schemeClr val="bg1">
                    <a:lumMod val="65000"/>
                  </a:schemeClr>
                </a:solidFill>
                <a:latin typeface="Playfair Display" panose="00000500000000000000" pitchFamily="50" charset="0"/>
              </a:rPr>
              <a:t>: MXN</a:t>
            </a:r>
          </a:p>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3" name="Marcador de número de diapositiva 2">
            <a:extLst>
              <a:ext uri="{FF2B5EF4-FFF2-40B4-BE49-F238E27FC236}">
                <a16:creationId xmlns:a16="http://schemas.microsoft.com/office/drawing/2014/main" id="{64A1B23C-1424-DC9B-6B24-8887B17271E4}"/>
              </a:ext>
            </a:extLst>
          </p:cNvPr>
          <p:cNvSpPr>
            <a:spLocks noGrp="1"/>
          </p:cNvSpPr>
          <p:nvPr>
            <p:ph type="sldNum" sz="quarter" idx="12"/>
          </p:nvPr>
        </p:nvSpPr>
        <p:spPr/>
        <p:txBody>
          <a:bodyPr/>
          <a:lstStyle/>
          <a:p>
            <a:fld id="{BCD50E75-C482-D349-A535-D00DC07670B7}" type="slidenum">
              <a:rPr lang="es-MX" smtClean="0"/>
              <a:t>22</a:t>
            </a:fld>
            <a:endParaRPr lang="es-MX"/>
          </a:p>
        </p:txBody>
      </p:sp>
      <p:sp>
        <p:nvSpPr>
          <p:cNvPr id="36" name="CuadroTexto 35">
            <a:extLst>
              <a:ext uri="{FF2B5EF4-FFF2-40B4-BE49-F238E27FC236}">
                <a16:creationId xmlns:a16="http://schemas.microsoft.com/office/drawing/2014/main" id="{0200DF98-D02C-437C-C70A-E6440C2F3503}"/>
              </a:ext>
            </a:extLst>
          </p:cNvPr>
          <p:cNvSpPr txBox="1"/>
          <p:nvPr/>
        </p:nvSpPr>
        <p:spPr>
          <a:xfrm>
            <a:off x="3047196" y="847387"/>
            <a:ext cx="6097604"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Inversión necesaria para tener el mismo alcance</a:t>
            </a:r>
            <a:endParaRPr lang="es-MX" dirty="0"/>
          </a:p>
        </p:txBody>
      </p:sp>
      <p:graphicFrame>
        <p:nvGraphicFramePr>
          <p:cNvPr id="4" name="Tabla 3">
            <a:extLst>
              <a:ext uri="{FF2B5EF4-FFF2-40B4-BE49-F238E27FC236}">
                <a16:creationId xmlns:a16="http://schemas.microsoft.com/office/drawing/2014/main" id="{ADC245DF-694A-7775-19BC-12407FDCCC63}"/>
              </a:ext>
            </a:extLst>
          </p:cNvPr>
          <p:cNvGraphicFramePr>
            <a:graphicFrameLocks noGrp="1"/>
          </p:cNvGraphicFramePr>
          <p:nvPr>
            <p:extLst>
              <p:ext uri="{D42A27DB-BD31-4B8C-83A1-F6EECF244321}">
                <p14:modId xmlns:p14="http://schemas.microsoft.com/office/powerpoint/2010/main" val="837633151"/>
              </p:ext>
            </p:extLst>
          </p:nvPr>
        </p:nvGraphicFramePr>
        <p:xfrm>
          <a:off x="683394" y="1567159"/>
          <a:ext cx="10269900" cy="3840480"/>
        </p:xfrm>
        <a:graphic>
          <a:graphicData uri="http://schemas.openxmlformats.org/drawingml/2006/table">
            <a:tbl>
              <a:tblPr firstRow="1" bandRow="1">
                <a:tableStyleId>{2D5ABB26-0587-4C30-8999-92F81FD0307C}</a:tableStyleId>
              </a:tblPr>
              <a:tblGrid>
                <a:gridCol w="5134950">
                  <a:extLst>
                    <a:ext uri="{9D8B030D-6E8A-4147-A177-3AD203B41FA5}">
                      <a16:colId xmlns:a16="http://schemas.microsoft.com/office/drawing/2014/main" val="1889084742"/>
                    </a:ext>
                  </a:extLst>
                </a:gridCol>
                <a:gridCol w="5134950">
                  <a:extLst>
                    <a:ext uri="{9D8B030D-6E8A-4147-A177-3AD203B41FA5}">
                      <a16:colId xmlns:a16="http://schemas.microsoft.com/office/drawing/2014/main" val="2905390169"/>
                    </a:ext>
                  </a:extLst>
                </a:gridCol>
              </a:tblGrid>
              <a:tr h="640080">
                <a:tc>
                  <a:txBody>
                    <a:bodyPr/>
                    <a:lstStyle/>
                    <a:p>
                      <a:pPr algn="l"/>
                      <a:r>
                        <a:rPr lang="es-MX" b="1" dirty="0">
                          <a:latin typeface="Roboto Thin" panose="02000000000000000000" pitchFamily="2" charset="0"/>
                          <a:ea typeface="Roboto Thin" panose="02000000000000000000" pitchFamily="2" charset="0"/>
                        </a:rPr>
                        <a:t>Variables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s-MX" b="1" dirty="0">
                          <a:latin typeface="Roboto Thin" panose="02000000000000000000" pitchFamily="2" charset="0"/>
                          <a:ea typeface="Roboto Thin" panose="02000000000000000000" pitchFamily="2" charset="0"/>
                        </a:rPr>
                        <a:t>Valor estimado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75026232"/>
                  </a:ext>
                </a:extLst>
              </a:tr>
              <a:tr h="640080">
                <a:tc>
                  <a:txBody>
                    <a:bodyPr/>
                    <a:lstStyle/>
                    <a:p>
                      <a:pPr algn="l"/>
                      <a:r>
                        <a:rPr lang="es-MX" dirty="0">
                          <a:latin typeface="Roboto Thin" panose="02000000000000000000" pitchFamily="2" charset="0"/>
                          <a:ea typeface="Roboto Thin" panose="02000000000000000000" pitchFamily="2" charset="0"/>
                        </a:rPr>
                        <a:t>Alcance total (100K personas)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s-ES" dirty="0">
                          <a:latin typeface="Roboto Thin" panose="02000000000000000000" pitchFamily="2" charset="0"/>
                          <a:ea typeface="Roboto Thin" panose="02000000000000000000" pitchFamily="2" charset="0"/>
                        </a:rPr>
                        <a:t> 102,597 </a:t>
                      </a:r>
                      <a:endParaRPr lang="es-MX"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474662138"/>
                  </a:ext>
                </a:extLst>
              </a:tr>
              <a:tr h="640080">
                <a:tc>
                  <a:txBody>
                    <a:bodyPr/>
                    <a:lstStyle/>
                    <a:p>
                      <a:pPr algn="l"/>
                      <a:r>
                        <a:rPr lang="es-MX" dirty="0" err="1">
                          <a:latin typeface="Roboto Thin" panose="02000000000000000000" pitchFamily="2" charset="0"/>
                          <a:ea typeface="Roboto Thin" panose="02000000000000000000" pitchFamily="2" charset="0"/>
                        </a:rPr>
                        <a:t>Engagement</a:t>
                      </a:r>
                      <a:r>
                        <a:rPr lang="es-MX" dirty="0">
                          <a:latin typeface="Roboto Thin" panose="02000000000000000000" pitchFamily="2" charset="0"/>
                          <a:ea typeface="Roboto Thin" panose="02000000000000000000" pitchFamily="2" charset="0"/>
                        </a:rPr>
                        <a:t> (</a:t>
                      </a:r>
                      <a:r>
                        <a:rPr lang="es-ES" dirty="0">
                          <a:latin typeface="Roboto Thin" panose="02000000000000000000" pitchFamily="2" charset="0"/>
                          <a:ea typeface="Roboto Thin" panose="02000000000000000000" pitchFamily="2" charset="0"/>
                        </a:rPr>
                        <a:t>Interacciones estimadas) = 102,597 × 1.5% = 1,538 interacciones aproximadas</a:t>
                      </a:r>
                      <a:endParaRPr lang="es-MX"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s-ES" dirty="0">
                          <a:latin typeface="Roboto Thin" panose="02000000000000000000" pitchFamily="2" charset="0"/>
                          <a:ea typeface="Roboto Thin" panose="02000000000000000000" pitchFamily="2" charset="0"/>
                        </a:rPr>
                        <a:t>1,538 interacciones </a:t>
                      </a:r>
                      <a:endParaRPr lang="es-MX"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12334792"/>
                  </a:ext>
                </a:extLst>
              </a:tr>
              <a:tr h="640080">
                <a:tc>
                  <a:txBody>
                    <a:bodyPr/>
                    <a:lstStyle/>
                    <a:p>
                      <a:pPr algn="l"/>
                      <a:r>
                        <a:rPr lang="es-ES" dirty="0">
                          <a:latin typeface="Roboto Thin" panose="02000000000000000000" pitchFamily="2" charset="0"/>
                          <a:ea typeface="Roboto Thin" panose="02000000000000000000" pitchFamily="2" charset="0"/>
                        </a:rPr>
                        <a:t>CPM estimado en redes sociales (costo por 1000 impresiones)</a:t>
                      </a:r>
                      <a:endParaRPr lang="es-MX"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s-MX" dirty="0">
                          <a:latin typeface="Roboto Thin" panose="02000000000000000000" pitchFamily="2" charset="0"/>
                          <a:ea typeface="Roboto Thin" panose="02000000000000000000" pitchFamily="2" charset="0"/>
                        </a:rPr>
                        <a:t>$80-$120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71486238"/>
                  </a:ext>
                </a:extLst>
              </a:tr>
              <a:tr h="640080">
                <a:tc>
                  <a:txBody>
                    <a:bodyPr/>
                    <a:lstStyle/>
                    <a:p>
                      <a:pPr algn="l"/>
                      <a:r>
                        <a:rPr lang="es-ES" dirty="0">
                          <a:latin typeface="Roboto Thin" panose="02000000000000000000" pitchFamily="2" charset="0"/>
                          <a:ea typeface="Roboto Thin" panose="02000000000000000000" pitchFamily="2" charset="0"/>
                        </a:rPr>
                        <a:t>Impacto equivalente en publicidad (mínimo)</a:t>
                      </a:r>
                      <a:endParaRPr lang="es-MX"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s-MX" dirty="0">
                          <a:latin typeface="Roboto Thin" panose="02000000000000000000" pitchFamily="2" charset="0"/>
                          <a:ea typeface="Roboto Thin" panose="02000000000000000000" pitchFamily="2" charset="0"/>
                        </a:rPr>
                        <a:t> (102,597 / 1,000) × $80 = $8,208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55450260"/>
                  </a:ext>
                </a:extLst>
              </a:tr>
              <a:tr h="640080">
                <a:tc>
                  <a:txBody>
                    <a:bodyPr/>
                    <a:lstStyle/>
                    <a:p>
                      <a:pPr algn="l"/>
                      <a:r>
                        <a:rPr lang="es-ES" dirty="0">
                          <a:latin typeface="Roboto Thin" panose="02000000000000000000" pitchFamily="2" charset="0"/>
                          <a:ea typeface="Roboto Thin" panose="02000000000000000000" pitchFamily="2" charset="0"/>
                        </a:rPr>
                        <a:t>Impacto equivalente en publicidad (máximo)</a:t>
                      </a:r>
                      <a:endParaRPr lang="es-MX"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latin typeface="Roboto Thin" panose="02000000000000000000" pitchFamily="2" charset="0"/>
                          <a:ea typeface="Roboto Thin" panose="02000000000000000000" pitchFamily="2" charset="0"/>
                        </a:rPr>
                        <a:t>(102,597 / 1,000) × $120 = $12,312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54319725"/>
                  </a:ext>
                </a:extLst>
              </a:tr>
            </a:tbl>
          </a:graphicData>
        </a:graphic>
      </p:graphicFrame>
    </p:spTree>
    <p:extLst>
      <p:ext uri="{BB962C8B-B14F-4D97-AF65-F5344CB8AC3E}">
        <p14:creationId xmlns:p14="http://schemas.microsoft.com/office/powerpoint/2010/main" val="1268387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FCC8D-76B5-54C1-A5F9-071D908A132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EB227FD-B383-9DFB-CBCA-3600D85D596A}"/>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EMOJIS MÁS UTILIZADOS</a:t>
            </a:r>
          </a:p>
        </p:txBody>
      </p:sp>
      <p:sp>
        <p:nvSpPr>
          <p:cNvPr id="3" name="Marcador de número de diapositiva 2">
            <a:extLst>
              <a:ext uri="{FF2B5EF4-FFF2-40B4-BE49-F238E27FC236}">
                <a16:creationId xmlns:a16="http://schemas.microsoft.com/office/drawing/2014/main" id="{D1C1B5DA-F640-8AA2-DE75-5ECDB0AA3E0C}"/>
              </a:ext>
            </a:extLst>
          </p:cNvPr>
          <p:cNvSpPr>
            <a:spLocks noGrp="1"/>
          </p:cNvSpPr>
          <p:nvPr>
            <p:ph type="sldNum" sz="quarter" idx="12"/>
          </p:nvPr>
        </p:nvSpPr>
        <p:spPr/>
        <p:txBody>
          <a:bodyPr/>
          <a:lstStyle/>
          <a:p>
            <a:fld id="{BCD50E75-C482-D349-A535-D00DC07670B7}" type="slidenum">
              <a:rPr lang="es-MX" smtClean="0"/>
              <a:t>23</a:t>
            </a:fld>
            <a:endParaRPr lang="es-MX"/>
          </a:p>
        </p:txBody>
      </p:sp>
      <p:sp>
        <p:nvSpPr>
          <p:cNvPr id="11" name="CuadroTexto 10">
            <a:extLst>
              <a:ext uri="{FF2B5EF4-FFF2-40B4-BE49-F238E27FC236}">
                <a16:creationId xmlns:a16="http://schemas.microsoft.com/office/drawing/2014/main" id="{C547AC15-3C5E-DCE4-21E7-9471E623FF4D}"/>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ES" sz="1235" i="1" dirty="0">
                <a:solidFill>
                  <a:schemeClr val="bg1">
                    <a:lumMod val="65000"/>
                  </a:schemeClr>
                </a:solidFill>
                <a:latin typeface="Playfair Display" panose="00000500000000000000" pitchFamily="50" charset="0"/>
              </a:rPr>
              <a:t>Hemos analizado sus menciones y extraído emojis para ayudarle a calibrar el estado de ánimo de sus conversaciones.</a:t>
            </a:r>
            <a:endParaRPr lang="es-MX" sz="1235" i="1" dirty="0">
              <a:solidFill>
                <a:schemeClr val="bg1">
                  <a:lumMod val="65000"/>
                </a:schemeClr>
              </a:solidFill>
              <a:latin typeface="Playfair Display" panose="00000500000000000000" pitchFamily="50" charset="0"/>
            </a:endParaRPr>
          </a:p>
        </p:txBody>
      </p:sp>
      <p:pic>
        <p:nvPicPr>
          <p:cNvPr id="6" name="Imagen 5">
            <a:extLst>
              <a:ext uri="{FF2B5EF4-FFF2-40B4-BE49-F238E27FC236}">
                <a16:creationId xmlns:a16="http://schemas.microsoft.com/office/drawing/2014/main" id="{4F174DF8-CAE3-291A-8F1A-0889EFDBC130}"/>
              </a:ext>
            </a:extLst>
          </p:cNvPr>
          <p:cNvPicPr>
            <a:picLocks noChangeAspect="1"/>
          </p:cNvPicPr>
          <p:nvPr/>
        </p:nvPicPr>
        <p:blipFill>
          <a:blip r:embed="rId2"/>
          <a:stretch>
            <a:fillRect/>
          </a:stretch>
        </p:blipFill>
        <p:spPr>
          <a:xfrm>
            <a:off x="3617083" y="1023602"/>
            <a:ext cx="4667901" cy="4810796"/>
          </a:xfrm>
          <a:prstGeom prst="rect">
            <a:avLst/>
          </a:prstGeom>
        </p:spPr>
      </p:pic>
    </p:spTree>
    <p:extLst>
      <p:ext uri="{BB962C8B-B14F-4D97-AF65-F5344CB8AC3E}">
        <p14:creationId xmlns:p14="http://schemas.microsoft.com/office/powerpoint/2010/main" val="2741907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C8F91-8F5B-CF63-86CD-0D5358D9991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052E1FB-29AE-1EBF-D4FE-C0B62D2012C6}"/>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CONTEXTO DE UNA DISCUSIÓN</a:t>
            </a:r>
          </a:p>
        </p:txBody>
      </p:sp>
      <p:sp>
        <p:nvSpPr>
          <p:cNvPr id="3" name="Marcador de número de diapositiva 2">
            <a:extLst>
              <a:ext uri="{FF2B5EF4-FFF2-40B4-BE49-F238E27FC236}">
                <a16:creationId xmlns:a16="http://schemas.microsoft.com/office/drawing/2014/main" id="{F56FD7A6-EF0C-A88D-4103-DC9BA4DEB1EB}"/>
              </a:ext>
            </a:extLst>
          </p:cNvPr>
          <p:cNvSpPr>
            <a:spLocks noGrp="1"/>
          </p:cNvSpPr>
          <p:nvPr>
            <p:ph type="sldNum" sz="quarter" idx="12"/>
          </p:nvPr>
        </p:nvSpPr>
        <p:spPr/>
        <p:txBody>
          <a:bodyPr/>
          <a:lstStyle/>
          <a:p>
            <a:fld id="{BCD50E75-C482-D349-A535-D00DC07670B7}" type="slidenum">
              <a:rPr lang="es-MX" smtClean="0"/>
              <a:t>24</a:t>
            </a:fld>
            <a:endParaRPr lang="es-MX"/>
          </a:p>
        </p:txBody>
      </p:sp>
      <p:pic>
        <p:nvPicPr>
          <p:cNvPr id="10" name="Imagen 9">
            <a:extLst>
              <a:ext uri="{FF2B5EF4-FFF2-40B4-BE49-F238E27FC236}">
                <a16:creationId xmlns:a16="http://schemas.microsoft.com/office/drawing/2014/main" id="{F16A3BFE-8BFA-46B5-4250-37B6394D4C29}"/>
              </a:ext>
            </a:extLst>
          </p:cNvPr>
          <p:cNvPicPr>
            <a:picLocks noChangeAspect="1"/>
          </p:cNvPicPr>
          <p:nvPr/>
        </p:nvPicPr>
        <p:blipFill>
          <a:blip r:embed="rId2"/>
          <a:stretch>
            <a:fillRect/>
          </a:stretch>
        </p:blipFill>
        <p:spPr>
          <a:xfrm>
            <a:off x="200722" y="978630"/>
            <a:ext cx="4717169" cy="5094911"/>
          </a:xfrm>
          <a:prstGeom prst="rect">
            <a:avLst/>
          </a:prstGeom>
        </p:spPr>
      </p:pic>
      <p:sp>
        <p:nvSpPr>
          <p:cNvPr id="4" name="CuadroTexto 3">
            <a:extLst>
              <a:ext uri="{FF2B5EF4-FFF2-40B4-BE49-F238E27FC236}">
                <a16:creationId xmlns:a16="http://schemas.microsoft.com/office/drawing/2014/main" id="{C4925887-4550-9B6B-4E47-9083DD516540}"/>
              </a:ext>
            </a:extLst>
          </p:cNvPr>
          <p:cNvSpPr txBox="1"/>
          <p:nvPr/>
        </p:nvSpPr>
        <p:spPr>
          <a:xfrm>
            <a:off x="4917891" y="1372026"/>
            <a:ext cx="6938016" cy="4113947"/>
          </a:xfrm>
          <a:prstGeom prst="rect">
            <a:avLst/>
          </a:prstGeom>
          <a:noFill/>
        </p:spPr>
        <p:txBody>
          <a:bodyPr wrap="square" rtlCol="0">
            <a:spAutoFit/>
          </a:bodyPr>
          <a:lstStyle/>
          <a:p>
            <a:pPr algn="just">
              <a:spcAft>
                <a:spcPts val="1588"/>
              </a:spcAft>
            </a:pPr>
            <a:r>
              <a:rPr lang="es-ES" sz="1600" dirty="0">
                <a:latin typeface="Roboto Thin" panose="02000000000000000000" pitchFamily="2" charset="0"/>
                <a:ea typeface="Roboto Thin" panose="02000000000000000000" pitchFamily="2" charset="0"/>
                <a:cs typeface="Roboto Thin" panose="02000000000000000000" pitchFamily="2" charset="0"/>
              </a:rPr>
              <a:t>Es una nube de palabras con los términos más usados en publicaciones donde aparece la frase “Centro de Convenciones”.</a:t>
            </a:r>
          </a:p>
          <a:p>
            <a:pPr algn="just">
              <a:spcAft>
                <a:spcPts val="1588"/>
              </a:spcAft>
            </a:pPr>
            <a:r>
              <a:rPr lang="es-ES" sz="1600" dirty="0">
                <a:latin typeface="Roboto Thin" panose="02000000000000000000" pitchFamily="2" charset="0"/>
                <a:ea typeface="Roboto Thin" panose="02000000000000000000" pitchFamily="2" charset="0"/>
                <a:cs typeface="Roboto Thin" panose="02000000000000000000" pitchFamily="2" charset="0"/>
              </a:rPr>
              <a:t>El tamaño de cada palabra indica qué tan frecuente es:</a:t>
            </a:r>
          </a:p>
          <a:p>
            <a:pPr marL="800100" lvl="1" indent="-342900" algn="just">
              <a:spcAft>
                <a:spcPts val="1588"/>
              </a:spcAft>
              <a:buFont typeface="Arial" panose="020B0604020202020204" pitchFamily="34" charset="0"/>
              <a:buChar char="•"/>
            </a:pPr>
            <a:r>
              <a:rPr lang="es-ES" sz="1600" dirty="0">
                <a:latin typeface="Roboto Thin" panose="02000000000000000000" pitchFamily="2" charset="0"/>
                <a:ea typeface="Roboto Thin" panose="02000000000000000000" pitchFamily="2" charset="0"/>
                <a:cs typeface="Roboto Thin" panose="02000000000000000000" pitchFamily="2" charset="0"/>
              </a:rPr>
              <a:t>Entre más grande, más veces fue mencionada.</a:t>
            </a:r>
          </a:p>
          <a:p>
            <a:pPr algn="just">
              <a:spcAft>
                <a:spcPts val="1588"/>
              </a:spcAft>
            </a:pPr>
            <a:r>
              <a:rPr lang="es-ES" sz="1600" dirty="0">
                <a:latin typeface="Roboto Thin" panose="02000000000000000000" pitchFamily="2" charset="0"/>
                <a:ea typeface="Roboto Thin" panose="02000000000000000000" pitchFamily="2" charset="0"/>
                <a:cs typeface="Roboto Thin" panose="02000000000000000000" pitchFamily="2" charset="0"/>
              </a:rPr>
              <a:t>El color indica el sentimiento:</a:t>
            </a:r>
          </a:p>
          <a:p>
            <a:pPr marL="800100" lvl="1" indent="-342900" algn="just">
              <a:spcAft>
                <a:spcPts val="1588"/>
              </a:spcAft>
              <a:buFont typeface="Arial" panose="020B0604020202020204" pitchFamily="34" charset="0"/>
              <a:buChar char="•"/>
            </a:pPr>
            <a:r>
              <a:rPr lang="es-ES" sz="1600" dirty="0">
                <a:latin typeface="Roboto Thin" panose="02000000000000000000" pitchFamily="2" charset="0"/>
                <a:ea typeface="Roboto Thin" panose="02000000000000000000" pitchFamily="2" charset="0"/>
                <a:cs typeface="Roboto Thin" panose="02000000000000000000" pitchFamily="2" charset="0"/>
              </a:rPr>
              <a:t>Verde: Se menciona en un contexto positivo.</a:t>
            </a:r>
          </a:p>
          <a:p>
            <a:pPr marL="800100" lvl="1" indent="-342900" algn="just">
              <a:spcAft>
                <a:spcPts val="1588"/>
              </a:spcAft>
              <a:buFont typeface="Arial" panose="020B0604020202020204" pitchFamily="34" charset="0"/>
              <a:buChar char="•"/>
            </a:pPr>
            <a:r>
              <a:rPr lang="es-ES" sz="1600" dirty="0">
                <a:latin typeface="Roboto Thin" panose="02000000000000000000" pitchFamily="2" charset="0"/>
                <a:ea typeface="Roboto Thin" panose="02000000000000000000" pitchFamily="2" charset="0"/>
                <a:cs typeface="Roboto Thin" panose="02000000000000000000" pitchFamily="2" charset="0"/>
              </a:rPr>
              <a:t>Rojo: Indica sentimientos negativos.</a:t>
            </a:r>
          </a:p>
          <a:p>
            <a:pPr marL="800100" lvl="1" indent="-342900" algn="just">
              <a:spcAft>
                <a:spcPts val="1588"/>
              </a:spcAft>
              <a:buFont typeface="Arial" panose="020B0604020202020204" pitchFamily="34" charset="0"/>
              <a:buChar char="•"/>
            </a:pPr>
            <a:r>
              <a:rPr lang="es-ES" sz="1600" dirty="0">
                <a:latin typeface="Roboto Thin" panose="02000000000000000000" pitchFamily="2" charset="0"/>
                <a:ea typeface="Roboto Thin" panose="02000000000000000000" pitchFamily="2" charset="0"/>
                <a:cs typeface="Roboto Thin" panose="02000000000000000000" pitchFamily="2" charset="0"/>
              </a:rPr>
              <a:t>Gris: Muestra un contexto neutros.</a:t>
            </a:r>
          </a:p>
          <a:p>
            <a:pPr algn="just">
              <a:spcAft>
                <a:spcPts val="1588"/>
              </a:spcAft>
            </a:pPr>
            <a:r>
              <a:rPr lang="es-ES" sz="1600" dirty="0">
                <a:latin typeface="Roboto Thin" panose="02000000000000000000" pitchFamily="2" charset="0"/>
                <a:ea typeface="Roboto Thin" panose="02000000000000000000" pitchFamily="2" charset="0"/>
                <a:cs typeface="Roboto Thin" panose="02000000000000000000" pitchFamily="2" charset="0"/>
              </a:rPr>
              <a:t>Esta imagen nos ayuda a entender cómo se habla del tema y qué emociones genera en la conversación pública.</a:t>
            </a:r>
          </a:p>
        </p:txBody>
      </p:sp>
      <p:sp>
        <p:nvSpPr>
          <p:cNvPr id="5" name="CuadroTexto 4">
            <a:extLst>
              <a:ext uri="{FF2B5EF4-FFF2-40B4-BE49-F238E27FC236}">
                <a16:creationId xmlns:a16="http://schemas.microsoft.com/office/drawing/2014/main" id="{BB0A3256-E828-84B4-4953-C975153D12F8}"/>
              </a:ext>
            </a:extLst>
          </p:cNvPr>
          <p:cNvSpPr txBox="1"/>
          <p:nvPr/>
        </p:nvSpPr>
        <p:spPr>
          <a:xfrm>
            <a:off x="1238703" y="6206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Tree>
    <p:extLst>
      <p:ext uri="{BB962C8B-B14F-4D97-AF65-F5344CB8AC3E}">
        <p14:creationId xmlns:p14="http://schemas.microsoft.com/office/powerpoint/2010/main" val="2207086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B7BD2-AE6A-BA1E-2C84-F42D55979F32}"/>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D57AC2E-B518-226D-DDEC-0DE38DF9D8ED}"/>
              </a:ext>
            </a:extLst>
          </p:cNvPr>
          <p:cNvSpPr txBox="1"/>
          <p:nvPr/>
        </p:nvSpPr>
        <p:spPr>
          <a:xfrm>
            <a:off x="1306286" y="314289"/>
            <a:ext cx="10355726" cy="707886"/>
          </a:xfrm>
          <a:prstGeom prst="rect">
            <a:avLst/>
          </a:prstGeom>
          <a:noFill/>
        </p:spPr>
        <p:txBody>
          <a:bodyPr wrap="square" rtlCol="0">
            <a:spAutoFit/>
          </a:bodyPr>
          <a:lstStyle/>
          <a:p>
            <a:r>
              <a:rPr lang="es-MX" sz="4000" dirty="0">
                <a:latin typeface="Lato Hairline" panose="020F0202020204030203" pitchFamily="34" charset="0"/>
              </a:rPr>
              <a:t>LOS EXPERTOS OPINAN</a:t>
            </a:r>
          </a:p>
        </p:txBody>
      </p:sp>
      <p:sp>
        <p:nvSpPr>
          <p:cNvPr id="3" name="CuadroTexto 2">
            <a:extLst>
              <a:ext uri="{FF2B5EF4-FFF2-40B4-BE49-F238E27FC236}">
                <a16:creationId xmlns:a16="http://schemas.microsoft.com/office/drawing/2014/main" id="{56119F14-1543-5C7D-58E5-C0BEED4F8147}"/>
              </a:ext>
            </a:extLst>
          </p:cNvPr>
          <p:cNvSpPr txBox="1"/>
          <p:nvPr/>
        </p:nvSpPr>
        <p:spPr>
          <a:xfrm>
            <a:off x="1306286" y="1952522"/>
            <a:ext cx="9915896" cy="3606115"/>
          </a:xfrm>
          <a:prstGeom prst="rect">
            <a:avLst/>
          </a:prstGeom>
          <a:noFill/>
        </p:spPr>
        <p:txBody>
          <a:bodyPr wrap="square" rtlCol="0">
            <a:spAutoFit/>
          </a:bodyPr>
          <a:lstStyle/>
          <a:p>
            <a:pPr marL="355600" indent="-355600">
              <a:spcAft>
                <a:spcPts val="1059"/>
              </a:spcAft>
              <a:buFont typeface="+mj-lt"/>
              <a:buAutoNum type="arabicPeriod"/>
            </a:pPr>
            <a:r>
              <a:rPr lang="es-ES" sz="2100" dirty="0">
                <a:solidFill>
                  <a:srgbClr val="1E2534"/>
                </a:solidFill>
                <a:latin typeface="Roboto Thin" panose="02000000000000000000" pitchFamily="2" charset="0"/>
                <a:ea typeface="Roboto Thin" panose="02000000000000000000" pitchFamily="2" charset="0"/>
              </a:rPr>
              <a:t>La mayoría de las menciones identificadas en redes sociales tienen un carácter informativo, principalmente relacionadas con el inicio y cierre de la Semana de la Moto, destacando la magnitud del evento.</a:t>
            </a:r>
          </a:p>
          <a:p>
            <a:pPr marL="355600" indent="-355600">
              <a:spcAft>
                <a:spcPts val="1059"/>
              </a:spcAft>
              <a:buFont typeface="+mj-lt"/>
              <a:buAutoNum type="arabicPeriod"/>
            </a:pPr>
            <a:r>
              <a:rPr lang="es-ES" sz="2100" dirty="0">
                <a:solidFill>
                  <a:srgbClr val="1E2534"/>
                </a:solidFill>
                <a:latin typeface="Roboto Thin" panose="02000000000000000000" pitchFamily="2" charset="0"/>
                <a:ea typeface="Roboto Thin" panose="02000000000000000000" pitchFamily="2" charset="0"/>
              </a:rPr>
              <a:t>Es relevante observar que las menciones al Centro de Convenciones provienen, en su mayoría, de medios de comunicación como noticieros y portales informativos. No se identificaron referencias significativas por parte de usuarios finales.</a:t>
            </a:r>
          </a:p>
          <a:p>
            <a:pPr marL="355600" indent="-355600">
              <a:spcAft>
                <a:spcPts val="1059"/>
              </a:spcAft>
              <a:buFont typeface="+mj-lt"/>
              <a:buAutoNum type="arabicPeriod"/>
            </a:pPr>
            <a:r>
              <a:rPr lang="es-ES" sz="2100" dirty="0">
                <a:solidFill>
                  <a:srgbClr val="1E2534"/>
                </a:solidFill>
                <a:latin typeface="Roboto Thin" panose="02000000000000000000" pitchFamily="2" charset="0"/>
                <a:ea typeface="Roboto Thin" panose="02000000000000000000" pitchFamily="2" charset="0"/>
              </a:rPr>
              <a:t>En un análisis exploratorio de los comentarios asociados al ‘</a:t>
            </a:r>
            <a:r>
              <a:rPr lang="es-ES" sz="2100" i="1" dirty="0">
                <a:solidFill>
                  <a:srgbClr val="1E2534"/>
                </a:solidFill>
                <a:latin typeface="Roboto Thin" panose="02000000000000000000" pitchFamily="2" charset="0"/>
                <a:ea typeface="Roboto Thin" panose="02000000000000000000" pitchFamily="2" charset="0"/>
              </a:rPr>
              <a:t>Foro </a:t>
            </a:r>
            <a:r>
              <a:rPr lang="es-ES" sz="2100" i="1" dirty="0" err="1">
                <a:solidFill>
                  <a:srgbClr val="1E2534"/>
                </a:solidFill>
                <a:latin typeface="Roboto Thin" panose="02000000000000000000" pitchFamily="2" charset="0"/>
                <a:ea typeface="Roboto Thin" panose="02000000000000000000" pitchFamily="2" charset="0"/>
              </a:rPr>
              <a:t>Biker</a:t>
            </a:r>
            <a:r>
              <a:rPr lang="es-ES" sz="2100" i="1" dirty="0">
                <a:solidFill>
                  <a:srgbClr val="1E2534"/>
                </a:solidFill>
                <a:latin typeface="Roboto Thin" panose="02000000000000000000" pitchFamily="2" charset="0"/>
                <a:ea typeface="Roboto Thin" panose="02000000000000000000" pitchFamily="2" charset="0"/>
              </a:rPr>
              <a:t>’, </a:t>
            </a:r>
            <a:r>
              <a:rPr lang="es-ES" sz="2100" dirty="0">
                <a:solidFill>
                  <a:srgbClr val="1E2534"/>
                </a:solidFill>
                <a:latin typeface="Roboto Thin" panose="02000000000000000000" pitchFamily="2" charset="0"/>
                <a:ea typeface="Roboto Thin" panose="02000000000000000000" pitchFamily="2" charset="0"/>
              </a:rPr>
              <a:t>no se encontraron expresiones negativas por parte de los asistentes. Predominan percepciones positivas experiencia del evento.</a:t>
            </a:r>
          </a:p>
        </p:txBody>
      </p:sp>
      <p:sp>
        <p:nvSpPr>
          <p:cNvPr id="5" name="Marcador de número de diapositiva 4">
            <a:extLst>
              <a:ext uri="{FF2B5EF4-FFF2-40B4-BE49-F238E27FC236}">
                <a16:creationId xmlns:a16="http://schemas.microsoft.com/office/drawing/2014/main" id="{39B5A54A-E759-9D77-2753-2668BEF85A25}"/>
              </a:ext>
            </a:extLst>
          </p:cNvPr>
          <p:cNvSpPr>
            <a:spLocks noGrp="1"/>
          </p:cNvSpPr>
          <p:nvPr>
            <p:ph type="sldNum" sz="quarter" idx="12"/>
          </p:nvPr>
        </p:nvSpPr>
        <p:spPr/>
        <p:txBody>
          <a:bodyPr/>
          <a:lstStyle/>
          <a:p>
            <a:fld id="{BCD50E75-C482-D349-A535-D00DC07670B7}" type="slidenum">
              <a:rPr lang="es-MX" smtClean="0"/>
              <a:t>25</a:t>
            </a:fld>
            <a:endParaRPr lang="es-MX"/>
          </a:p>
        </p:txBody>
      </p:sp>
    </p:spTree>
    <p:extLst>
      <p:ext uri="{BB962C8B-B14F-4D97-AF65-F5344CB8AC3E}">
        <p14:creationId xmlns:p14="http://schemas.microsoft.com/office/powerpoint/2010/main" val="388457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33F12-44C7-BE09-621A-BE02808E29F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CBAB6B4-3C7A-C40D-06DA-E0D527EB37B7}"/>
              </a:ext>
            </a:extLst>
          </p:cNvPr>
          <p:cNvSpPr txBox="1"/>
          <p:nvPr/>
        </p:nvSpPr>
        <p:spPr>
          <a:xfrm>
            <a:off x="1306286" y="314289"/>
            <a:ext cx="10355726" cy="707886"/>
          </a:xfrm>
          <a:prstGeom prst="rect">
            <a:avLst/>
          </a:prstGeom>
          <a:noFill/>
        </p:spPr>
        <p:txBody>
          <a:bodyPr wrap="square" rtlCol="0">
            <a:spAutoFit/>
          </a:bodyPr>
          <a:lstStyle/>
          <a:p>
            <a:r>
              <a:rPr lang="es-MX" sz="4000" dirty="0">
                <a:latin typeface="Lato Hairline" panose="020F0202020204030203" pitchFamily="34" charset="0"/>
              </a:rPr>
              <a:t>RECOMENDACIONES</a:t>
            </a:r>
          </a:p>
        </p:txBody>
      </p:sp>
      <p:sp>
        <p:nvSpPr>
          <p:cNvPr id="3" name="CuadroTexto 2">
            <a:extLst>
              <a:ext uri="{FF2B5EF4-FFF2-40B4-BE49-F238E27FC236}">
                <a16:creationId xmlns:a16="http://schemas.microsoft.com/office/drawing/2014/main" id="{61904EAA-663B-DEED-25FD-F1C189FF83A9}"/>
              </a:ext>
            </a:extLst>
          </p:cNvPr>
          <p:cNvSpPr txBox="1"/>
          <p:nvPr/>
        </p:nvSpPr>
        <p:spPr>
          <a:xfrm>
            <a:off x="1389413" y="1057594"/>
            <a:ext cx="9915896" cy="5463034"/>
          </a:xfrm>
          <a:prstGeom prst="rect">
            <a:avLst/>
          </a:prstGeom>
          <a:noFill/>
        </p:spPr>
        <p:txBody>
          <a:bodyPr wrap="square" rtlCol="0">
            <a:spAutoFit/>
          </a:bodyPr>
          <a:lstStyle/>
          <a:p>
            <a:pPr marL="355600" indent="-355600">
              <a:spcAft>
                <a:spcPts val="1059"/>
              </a:spcAft>
              <a:buFont typeface="+mj-lt"/>
              <a:buAutoNum type="arabicPeriod"/>
            </a:pPr>
            <a:r>
              <a:rPr lang="es-ES" sz="2100" dirty="0">
                <a:solidFill>
                  <a:srgbClr val="1E2534"/>
                </a:solidFill>
                <a:latin typeface="Roboto Thin" panose="02000000000000000000" pitchFamily="2" charset="0"/>
                <a:ea typeface="Roboto Thin" panose="02000000000000000000" pitchFamily="2" charset="0"/>
              </a:rPr>
              <a:t>Establecer colaboraciones con los organizadores para asegurar la presencia activa del Centro en la comunicación oficial del evento.</a:t>
            </a:r>
          </a:p>
          <a:p>
            <a:pPr marL="355600" indent="-355600">
              <a:spcAft>
                <a:spcPts val="1059"/>
              </a:spcAft>
              <a:buFont typeface="+mj-lt"/>
              <a:buAutoNum type="arabicPeriod"/>
            </a:pPr>
            <a:r>
              <a:rPr lang="es-ES" sz="2100" dirty="0">
                <a:solidFill>
                  <a:srgbClr val="1E2534"/>
                </a:solidFill>
                <a:latin typeface="Roboto Thin" panose="02000000000000000000" pitchFamily="2" charset="0"/>
                <a:ea typeface="Roboto Thin" panose="02000000000000000000" pitchFamily="2" charset="0"/>
              </a:rPr>
              <a:t>Generar contenido previo que posicione al recinto como sede relevante, destacando su participación con mensajes claros y visuales.</a:t>
            </a:r>
          </a:p>
          <a:p>
            <a:pPr marL="355600" indent="-355600">
              <a:spcAft>
                <a:spcPts val="1059"/>
              </a:spcAft>
              <a:buFont typeface="+mj-lt"/>
              <a:buAutoNum type="arabicPeriod"/>
            </a:pPr>
            <a:r>
              <a:rPr lang="es-ES" sz="2100" dirty="0">
                <a:solidFill>
                  <a:srgbClr val="1E2534"/>
                </a:solidFill>
                <a:latin typeface="Roboto Thin" panose="02000000000000000000" pitchFamily="2" charset="0"/>
                <a:ea typeface="Roboto Thin" panose="02000000000000000000" pitchFamily="2" charset="0"/>
              </a:rPr>
              <a:t>Activar dinámicas de expectativa en canales digitales propios, orientadas a generar conversación.</a:t>
            </a:r>
          </a:p>
          <a:p>
            <a:pPr marL="355600" indent="-355600">
              <a:spcAft>
                <a:spcPts val="1059"/>
              </a:spcAft>
              <a:buFont typeface="+mj-lt"/>
              <a:buAutoNum type="arabicPeriod"/>
            </a:pPr>
            <a:r>
              <a:rPr lang="es-ES" sz="2100" dirty="0">
                <a:solidFill>
                  <a:srgbClr val="1E2534"/>
                </a:solidFill>
                <a:latin typeface="Roboto Thin" panose="02000000000000000000" pitchFamily="2" charset="0"/>
                <a:ea typeface="Roboto Thin" panose="02000000000000000000" pitchFamily="2" charset="0"/>
              </a:rPr>
              <a:t>Mantener una cobertura activa en redes sociales del Centro, con contenido en tiempo real alineado a las etiquetas y narrativas del evento.</a:t>
            </a:r>
          </a:p>
          <a:p>
            <a:pPr marL="355600" indent="-355600">
              <a:spcAft>
                <a:spcPts val="1059"/>
              </a:spcAft>
              <a:buFont typeface="+mj-lt"/>
              <a:buAutoNum type="arabicPeriod"/>
            </a:pPr>
            <a:r>
              <a:rPr lang="es-ES" sz="2100" dirty="0">
                <a:solidFill>
                  <a:srgbClr val="1E2534"/>
                </a:solidFill>
                <a:latin typeface="Roboto Thin" panose="02000000000000000000" pitchFamily="2" charset="0"/>
                <a:ea typeface="Roboto Thin" panose="02000000000000000000" pitchFamily="2" charset="0"/>
              </a:rPr>
              <a:t>Asegurar que la imagen del lugar esté presente en espacios clave del evento (escenarios, fondos, zonas fotográficas), favoreciendo su aparición orgánica en publicaciones de asistentes.</a:t>
            </a:r>
          </a:p>
          <a:p>
            <a:pPr marL="355600" indent="-355600">
              <a:spcAft>
                <a:spcPts val="1059"/>
              </a:spcAft>
              <a:buFont typeface="+mj-lt"/>
              <a:buAutoNum type="arabicPeriod"/>
            </a:pPr>
            <a:r>
              <a:rPr lang="es-ES" sz="2100" dirty="0">
                <a:solidFill>
                  <a:srgbClr val="1E2534"/>
                </a:solidFill>
                <a:latin typeface="Roboto Thin" panose="02000000000000000000" pitchFamily="2" charset="0"/>
                <a:ea typeface="Roboto Thin" panose="02000000000000000000" pitchFamily="2" charset="0"/>
              </a:rPr>
              <a:t>Evolución en la cantidad y calidad de menciones del nombre del recinto en redes sociales y medios digitales.</a:t>
            </a:r>
          </a:p>
          <a:p>
            <a:pPr marL="355600" indent="-355600">
              <a:spcAft>
                <a:spcPts val="1059"/>
              </a:spcAft>
              <a:buFont typeface="+mj-lt"/>
              <a:buAutoNum type="arabicPeriod"/>
            </a:pPr>
            <a:r>
              <a:rPr lang="es-ES" sz="2100" dirty="0">
                <a:solidFill>
                  <a:srgbClr val="1E2534"/>
                </a:solidFill>
                <a:latin typeface="Roboto Thin" panose="02000000000000000000" pitchFamily="2" charset="0"/>
                <a:ea typeface="Roboto Thin" panose="02000000000000000000" pitchFamily="2" charset="0"/>
              </a:rPr>
              <a:t>Crecimiento en seguidores y actividad en plataformas propias.</a:t>
            </a:r>
          </a:p>
        </p:txBody>
      </p:sp>
      <p:sp>
        <p:nvSpPr>
          <p:cNvPr id="5" name="Marcador de número de diapositiva 4">
            <a:extLst>
              <a:ext uri="{FF2B5EF4-FFF2-40B4-BE49-F238E27FC236}">
                <a16:creationId xmlns:a16="http://schemas.microsoft.com/office/drawing/2014/main" id="{3847D2BC-2DF3-0FCF-65B1-EB674C475214}"/>
              </a:ext>
            </a:extLst>
          </p:cNvPr>
          <p:cNvSpPr>
            <a:spLocks noGrp="1"/>
          </p:cNvSpPr>
          <p:nvPr>
            <p:ph type="sldNum" sz="quarter" idx="12"/>
          </p:nvPr>
        </p:nvSpPr>
        <p:spPr/>
        <p:txBody>
          <a:bodyPr/>
          <a:lstStyle/>
          <a:p>
            <a:fld id="{BCD50E75-C482-D349-A535-D00DC07670B7}" type="slidenum">
              <a:rPr lang="es-MX" smtClean="0"/>
              <a:t>26</a:t>
            </a:fld>
            <a:endParaRPr lang="es-MX"/>
          </a:p>
        </p:txBody>
      </p:sp>
    </p:spTree>
    <p:extLst>
      <p:ext uri="{BB962C8B-B14F-4D97-AF65-F5344CB8AC3E}">
        <p14:creationId xmlns:p14="http://schemas.microsoft.com/office/powerpoint/2010/main" val="1939185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640D9E2-7D1B-4F03-99EF-C291DACB294A}"/>
              </a:ext>
            </a:extLst>
          </p:cNvPr>
          <p:cNvSpPr txBox="1"/>
          <p:nvPr/>
        </p:nvSpPr>
        <p:spPr>
          <a:xfrm>
            <a:off x="1514394" y="288495"/>
            <a:ext cx="9119989" cy="635559"/>
          </a:xfrm>
          <a:prstGeom prst="rect">
            <a:avLst/>
          </a:prstGeom>
          <a:noFill/>
        </p:spPr>
        <p:txBody>
          <a:bodyPr wrap="square" rtlCol="0">
            <a:spAutoFit/>
          </a:bodyPr>
          <a:lstStyle/>
          <a:p>
            <a:r>
              <a:rPr lang="es-MX" sz="3530" b="1" dirty="0">
                <a:latin typeface="Lato" panose="020F0502020204030203" pitchFamily="34" charset="77"/>
              </a:rPr>
              <a:t>GLOSARIO</a:t>
            </a:r>
          </a:p>
        </p:txBody>
      </p:sp>
      <p:sp>
        <p:nvSpPr>
          <p:cNvPr id="3" name="CuadroTexto 2">
            <a:extLst>
              <a:ext uri="{FF2B5EF4-FFF2-40B4-BE49-F238E27FC236}">
                <a16:creationId xmlns:a16="http://schemas.microsoft.com/office/drawing/2014/main" id="{8C14FF9C-43CB-4DF8-9920-972451CC9F4D}"/>
              </a:ext>
            </a:extLst>
          </p:cNvPr>
          <p:cNvSpPr txBox="1"/>
          <p:nvPr/>
        </p:nvSpPr>
        <p:spPr>
          <a:xfrm>
            <a:off x="1514395" y="948058"/>
            <a:ext cx="8889467" cy="5475986"/>
          </a:xfrm>
          <a:prstGeom prst="rect">
            <a:avLst/>
          </a:prstGeom>
          <a:noFill/>
        </p:spPr>
        <p:txBody>
          <a:bodyPr wrap="square" rtlCol="0">
            <a:spAutoFit/>
          </a:bodyPr>
          <a:lstStyle/>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AVE (</a:t>
            </a:r>
            <a:r>
              <a:rPr lang="es-ES_tradnl" sz="2118" dirty="0" err="1">
                <a:latin typeface="Roboto Thin" panose="02000000000000000000" pitchFamily="2" charset="0"/>
                <a:ea typeface="Roboto Thin" panose="02000000000000000000" pitchFamily="2" charset="0"/>
                <a:cs typeface="Roboto Thin" panose="02000000000000000000" pitchFamily="2" charset="0"/>
              </a:rPr>
              <a:t>Advertising</a:t>
            </a:r>
            <a:r>
              <a:rPr lang="es-ES_tradnl" sz="2118" dirty="0">
                <a:latin typeface="Roboto Thin" panose="02000000000000000000" pitchFamily="2" charset="0"/>
                <a:ea typeface="Roboto Thin" panose="02000000000000000000" pitchFamily="2" charset="0"/>
                <a:cs typeface="Roboto Thin" panose="02000000000000000000" pitchFamily="2" charset="0"/>
              </a:rPr>
              <a:t> </a:t>
            </a:r>
            <a:r>
              <a:rPr lang="es-ES_tradnl" sz="2118" dirty="0" err="1">
                <a:latin typeface="Roboto Thin" panose="02000000000000000000" pitchFamily="2" charset="0"/>
                <a:ea typeface="Roboto Thin" panose="02000000000000000000" pitchFamily="2" charset="0"/>
                <a:cs typeface="Roboto Thin" panose="02000000000000000000" pitchFamily="2" charset="0"/>
              </a:rPr>
              <a:t>Value</a:t>
            </a:r>
            <a:r>
              <a:rPr lang="es-ES_tradnl" sz="2118" dirty="0">
                <a:latin typeface="Roboto Thin" panose="02000000000000000000" pitchFamily="2" charset="0"/>
                <a:ea typeface="Roboto Thin" panose="02000000000000000000" pitchFamily="2" charset="0"/>
                <a:cs typeface="Roboto Thin" panose="02000000000000000000" pitchFamily="2" charset="0"/>
              </a:rPr>
              <a:t> </a:t>
            </a:r>
            <a:r>
              <a:rPr lang="es-ES_tradnl" sz="2118" dirty="0" err="1">
                <a:latin typeface="Roboto Thin" panose="02000000000000000000" pitchFamily="2" charset="0"/>
                <a:ea typeface="Roboto Thin" panose="02000000000000000000" pitchFamily="2" charset="0"/>
                <a:cs typeface="Roboto Thin" panose="02000000000000000000" pitchFamily="2" charset="0"/>
              </a:rPr>
              <a:t>Equivalent</a:t>
            </a:r>
            <a:r>
              <a:rPr lang="es-ES_tradnl" sz="2118" dirty="0">
                <a:latin typeface="Roboto Thin" panose="02000000000000000000" pitchFamily="2" charset="0"/>
                <a:ea typeface="Roboto Thin" panose="02000000000000000000" pitchFamily="2" charset="0"/>
                <a:cs typeface="Roboto Thin" panose="02000000000000000000" pitchFamily="2" charset="0"/>
              </a:rPr>
              <a:t>): Valor estimado de la exposición de la marca en medios digitales, calculado como si fuera una inversión en publicidad. (lo que se tendría que invertir en medios digitales para obtener las menciones, alcance y popularidad del tema “Centro de Convenciones” que se muestra en el reporte)</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Score de </a:t>
            </a:r>
            <a:r>
              <a:rPr lang="es-ES_tradnl" sz="2118" dirty="0" err="1">
                <a:latin typeface="Roboto Thin" panose="02000000000000000000" pitchFamily="2" charset="0"/>
                <a:ea typeface="Roboto Thin" panose="02000000000000000000" pitchFamily="2" charset="0"/>
                <a:cs typeface="Roboto Thin" panose="02000000000000000000" pitchFamily="2" charset="0"/>
              </a:rPr>
              <a:t>Influencers</a:t>
            </a:r>
            <a:r>
              <a:rPr lang="es-ES_tradnl" sz="2118" dirty="0">
                <a:latin typeface="Roboto Thin" panose="02000000000000000000" pitchFamily="2" charset="0"/>
                <a:ea typeface="Roboto Thin" panose="02000000000000000000" pitchFamily="2" charset="0"/>
                <a:cs typeface="Roboto Thin" panose="02000000000000000000" pitchFamily="2" charset="0"/>
              </a:rPr>
              <a:t>: puntaje que mide la capacidad de un perfil en redes sociales para influir en su audiencia, basado en alcance e interacción.</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Nivel de Influencia: potencial de una fuente (red social, blog, etc.) para impactar a su audiencia, evaluado por alcance y </a:t>
            </a:r>
            <a:r>
              <a:rPr lang="es-ES_tradnl" sz="2118" dirty="0" err="1">
                <a:latin typeface="Roboto Thin" panose="02000000000000000000" pitchFamily="2" charset="0"/>
                <a:ea typeface="Roboto Thin" panose="02000000000000000000" pitchFamily="2" charset="0"/>
                <a:cs typeface="Roboto Thin" panose="02000000000000000000" pitchFamily="2" charset="0"/>
              </a:rPr>
              <a:t>engagement</a:t>
            </a:r>
            <a:r>
              <a:rPr lang="es-ES_tradnl" sz="2118" dirty="0">
                <a:latin typeface="Roboto Thin" panose="02000000000000000000" pitchFamily="2" charset="0"/>
                <a:ea typeface="Roboto Thin" panose="02000000000000000000" pitchFamily="2" charset="0"/>
                <a:cs typeface="Roboto Thin" panose="02000000000000000000" pitchFamily="2" charset="0"/>
              </a:rPr>
              <a:t>.</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Autoridad de la Fuente: Grado de confianza y reputación de la fuente que hace la mención, basado en su historia de publicaciones y seguidores.</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Alcance: número de cuentas a las que se mostró.</a:t>
            </a:r>
          </a:p>
        </p:txBody>
      </p:sp>
    </p:spTree>
    <p:extLst>
      <p:ext uri="{BB962C8B-B14F-4D97-AF65-F5344CB8AC3E}">
        <p14:creationId xmlns:p14="http://schemas.microsoft.com/office/powerpoint/2010/main" val="1069480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C7B46-DDA7-56CA-82BA-427E30EF867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5F6B60A-7B6D-CC4E-31EA-E05EBF45C0E4}"/>
              </a:ext>
            </a:extLst>
          </p:cNvPr>
          <p:cNvSpPr txBox="1"/>
          <p:nvPr/>
        </p:nvSpPr>
        <p:spPr>
          <a:xfrm>
            <a:off x="1514394" y="288495"/>
            <a:ext cx="9119989" cy="635559"/>
          </a:xfrm>
          <a:prstGeom prst="rect">
            <a:avLst/>
          </a:prstGeom>
          <a:noFill/>
        </p:spPr>
        <p:txBody>
          <a:bodyPr wrap="square" rtlCol="0">
            <a:spAutoFit/>
          </a:bodyPr>
          <a:lstStyle/>
          <a:p>
            <a:r>
              <a:rPr lang="es-MX" sz="3530" b="1" dirty="0">
                <a:latin typeface="Lato" panose="020F0502020204030203" pitchFamily="34" charset="77"/>
              </a:rPr>
              <a:t>GLOSARIO</a:t>
            </a:r>
          </a:p>
        </p:txBody>
      </p:sp>
      <p:sp>
        <p:nvSpPr>
          <p:cNvPr id="3" name="CuadroTexto 2">
            <a:extLst>
              <a:ext uri="{FF2B5EF4-FFF2-40B4-BE49-F238E27FC236}">
                <a16:creationId xmlns:a16="http://schemas.microsoft.com/office/drawing/2014/main" id="{B5752C72-23BB-CFE4-2B75-E87C38F906A5}"/>
              </a:ext>
            </a:extLst>
          </p:cNvPr>
          <p:cNvSpPr txBox="1"/>
          <p:nvPr/>
        </p:nvSpPr>
        <p:spPr>
          <a:xfrm>
            <a:off x="1514395" y="948057"/>
            <a:ext cx="9336101" cy="5514458"/>
          </a:xfrm>
          <a:prstGeom prst="rect">
            <a:avLst/>
          </a:prstGeom>
          <a:noFill/>
        </p:spPr>
        <p:txBody>
          <a:bodyPr wrap="square" rtlCol="0">
            <a:spAutoFit/>
          </a:bodyPr>
          <a:lstStyle/>
          <a:p>
            <a:pPr marL="473474" indent="-473474">
              <a:spcAft>
                <a:spcPts val="1588"/>
              </a:spcAft>
              <a:buFont typeface="Arial" panose="020B0604020202020204" pitchFamily="34" charset="0"/>
              <a:buChar char="•"/>
            </a:pPr>
            <a:r>
              <a:rPr lang="es-MX" sz="2118" dirty="0">
                <a:latin typeface="Roboto Thin" panose="02000000000000000000" pitchFamily="2" charset="0"/>
                <a:ea typeface="Roboto Thin" panose="02000000000000000000" pitchFamily="2" charset="0"/>
                <a:cs typeface="Roboto Thin" panose="02000000000000000000" pitchFamily="2" charset="0"/>
              </a:rPr>
              <a:t>Alcance no social: número estimado de personas que ven una mención fuera de redes sociales (ej. blogs, foros, sitios web).</a:t>
            </a:r>
          </a:p>
          <a:p>
            <a:pPr marL="473474" indent="-473474">
              <a:spcAft>
                <a:spcPts val="1588"/>
              </a:spcAft>
              <a:buFont typeface="Arial" panose="020B0604020202020204" pitchFamily="34" charset="0"/>
              <a:buChar char="•"/>
            </a:pPr>
            <a:r>
              <a:rPr lang="es-MX" sz="2118" dirty="0">
                <a:latin typeface="Roboto Thin" panose="02000000000000000000" pitchFamily="2" charset="0"/>
                <a:ea typeface="Roboto Thin" panose="02000000000000000000" pitchFamily="2" charset="0"/>
                <a:cs typeface="Roboto Thin" panose="02000000000000000000" pitchFamily="2" charset="0"/>
              </a:rPr>
              <a:t>Puntuación de presencia: indicador de visibilidad de la marca, calculado según el volumen y frecuencia de menciones en un período determinado.</a:t>
            </a:r>
          </a:p>
          <a:p>
            <a:pPr marL="473474" indent="-473474">
              <a:spcAft>
                <a:spcPts val="529"/>
              </a:spcAft>
              <a:buFont typeface="Arial" panose="020B0604020202020204" pitchFamily="34" charset="0"/>
              <a:buChar char="•"/>
            </a:pPr>
            <a:r>
              <a:rPr lang="es-MX" sz="2118" dirty="0">
                <a:latin typeface="Roboto Thin" panose="02000000000000000000" pitchFamily="2" charset="0"/>
                <a:ea typeface="Roboto Thin" panose="02000000000000000000" pitchFamily="2" charset="0"/>
                <a:cs typeface="Roboto Thin" panose="02000000000000000000" pitchFamily="2" charset="0"/>
              </a:rPr>
              <a:t>Emociones: sentimiento asociado a la mención, clasificado en:</a:t>
            </a:r>
          </a:p>
          <a:p>
            <a:pPr marL="876907" lvl="1" indent="-473474">
              <a:spcAft>
                <a:spcPts val="529"/>
              </a:spcAft>
              <a:buFont typeface="Courier New" panose="02070309020205020404" pitchFamily="49" charset="0"/>
              <a:buChar char="o"/>
            </a:pPr>
            <a:r>
              <a:rPr lang="es-MX" sz="2118" dirty="0">
                <a:latin typeface="Roboto Thin" panose="02000000000000000000" pitchFamily="2" charset="0"/>
                <a:ea typeface="Roboto Thin" panose="02000000000000000000" pitchFamily="2" charset="0"/>
                <a:cs typeface="Roboto Thin" panose="02000000000000000000" pitchFamily="2" charset="0"/>
              </a:rPr>
              <a:t>Positivas: muestran apoyo o satisfacción hacia la marca.</a:t>
            </a:r>
          </a:p>
          <a:p>
            <a:pPr marL="876907" lvl="1" indent="-473474">
              <a:spcAft>
                <a:spcPts val="529"/>
              </a:spcAft>
              <a:buFont typeface="Courier New" panose="02070309020205020404" pitchFamily="49" charset="0"/>
              <a:buChar char="o"/>
            </a:pPr>
            <a:r>
              <a:rPr lang="es-MX" sz="2118" dirty="0">
                <a:latin typeface="Roboto Thin" panose="02000000000000000000" pitchFamily="2" charset="0"/>
                <a:ea typeface="Roboto Thin" panose="02000000000000000000" pitchFamily="2" charset="0"/>
                <a:cs typeface="Roboto Thin" panose="02000000000000000000" pitchFamily="2" charset="0"/>
              </a:rPr>
              <a:t>Negativas: expresan quejas o insatisfacción con la marca.</a:t>
            </a:r>
          </a:p>
          <a:p>
            <a:pPr marL="876907" lvl="1" indent="-473474">
              <a:spcAft>
                <a:spcPts val="529"/>
              </a:spcAft>
              <a:buFont typeface="Courier New" panose="02070309020205020404" pitchFamily="49" charset="0"/>
              <a:buChar char="o"/>
            </a:pPr>
            <a:r>
              <a:rPr lang="es-MX" sz="2118" dirty="0">
                <a:latin typeface="Roboto Thin" panose="02000000000000000000" pitchFamily="2" charset="0"/>
                <a:ea typeface="Roboto Thin" panose="02000000000000000000" pitchFamily="2" charset="0"/>
                <a:cs typeface="Roboto Thin" panose="02000000000000000000" pitchFamily="2" charset="0"/>
              </a:rPr>
              <a:t>Neutrales: comentarios informativos o imparciales, sin emoción clara.</a:t>
            </a:r>
          </a:p>
          <a:p>
            <a:pPr marL="876907" lvl="1" indent="-473474">
              <a:spcAft>
                <a:spcPts val="529"/>
              </a:spcAft>
              <a:buFont typeface="Courier New" panose="02070309020205020404" pitchFamily="49" charset="0"/>
              <a:buChar char="o"/>
            </a:pPr>
            <a:r>
              <a:rPr lang="es-MX" sz="2118" dirty="0">
                <a:latin typeface="Roboto Thin" panose="02000000000000000000" pitchFamily="2" charset="0"/>
                <a:ea typeface="Roboto Thin" panose="02000000000000000000" pitchFamily="2" charset="0"/>
                <a:cs typeface="Roboto Thin" panose="02000000000000000000" pitchFamily="2" charset="0"/>
              </a:rPr>
              <a:t>Presence Score: es más se menciona, más alto es el puntaje.</a:t>
            </a:r>
          </a:p>
          <a:p>
            <a:pPr marL="876907" lvl="1" indent="-473474">
              <a:spcAft>
                <a:spcPts val="529"/>
              </a:spcAft>
              <a:buFont typeface="Courier New" panose="02070309020205020404" pitchFamily="49" charset="0"/>
              <a:buChar char="o"/>
            </a:pPr>
            <a:r>
              <a:rPr lang="es-MX" sz="2118" dirty="0">
                <a:latin typeface="Roboto Thin" panose="02000000000000000000" pitchFamily="2" charset="0"/>
                <a:ea typeface="Roboto Thin" panose="02000000000000000000" pitchFamily="2" charset="0"/>
                <a:cs typeface="Roboto Thin" panose="02000000000000000000" pitchFamily="2" charset="0"/>
              </a:rPr>
              <a:t>Contenidos generados: Son las publicaciones originales sobre una marca, como un post, artículo o noticia.</a:t>
            </a:r>
          </a:p>
          <a:p>
            <a:pPr marL="876907" lvl="1" indent="-473474">
              <a:spcAft>
                <a:spcPts val="529"/>
              </a:spcAft>
              <a:buFont typeface="Courier New" panose="02070309020205020404" pitchFamily="49" charset="0"/>
              <a:buChar char="o"/>
            </a:pPr>
            <a:r>
              <a:rPr lang="es-MX" sz="2118" dirty="0">
                <a:latin typeface="Roboto Thin" panose="02000000000000000000" pitchFamily="2" charset="0"/>
                <a:ea typeface="Roboto Thin" panose="02000000000000000000" pitchFamily="2" charset="0"/>
                <a:cs typeface="Roboto Thin" panose="02000000000000000000" pitchFamily="2" charset="0"/>
              </a:rPr>
              <a:t>Menciones: son todas las veces que esas publicaciones originales se comparten, comentan o enlazan en otros lugares.</a:t>
            </a:r>
          </a:p>
          <a:p>
            <a:pPr marL="473474" indent="-473474">
              <a:spcAft>
                <a:spcPts val="1588"/>
              </a:spcAft>
              <a:buFont typeface="Arial" panose="020B0604020202020204" pitchFamily="34" charset="0"/>
              <a:buChar char="•"/>
            </a:pPr>
            <a:endParaRPr lang="es-MX" sz="2118" dirty="0">
              <a:latin typeface="Roboto Thin" panose="02000000000000000000" pitchFamily="2" charset="0"/>
              <a:ea typeface="Roboto Thin" panose="02000000000000000000" pitchFamily="2" charset="0"/>
              <a:cs typeface="Roboto Thin" panose="02000000000000000000" pitchFamily="2" charset="0"/>
            </a:endParaRPr>
          </a:p>
        </p:txBody>
      </p:sp>
    </p:spTree>
    <p:extLst>
      <p:ext uri="{BB962C8B-B14F-4D97-AF65-F5344CB8AC3E}">
        <p14:creationId xmlns:p14="http://schemas.microsoft.com/office/powerpoint/2010/main" val="367523130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4CB16-BA27-5E40-37D4-29561B55D10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43EBEC3-E7E5-7EB4-8B02-0A3A6894974E}"/>
              </a:ext>
            </a:extLst>
          </p:cNvPr>
          <p:cNvSpPr txBox="1"/>
          <p:nvPr/>
        </p:nvSpPr>
        <p:spPr>
          <a:xfrm>
            <a:off x="0" y="312499"/>
            <a:ext cx="12191999" cy="635559"/>
          </a:xfrm>
          <a:prstGeom prst="rect">
            <a:avLst/>
          </a:prstGeom>
          <a:noFill/>
        </p:spPr>
        <p:txBody>
          <a:bodyPr wrap="square" rtlCol="0">
            <a:spAutoFit/>
          </a:bodyPr>
          <a:lstStyle/>
          <a:p>
            <a:pPr algn="ctr"/>
            <a:r>
              <a:rPr lang="es-MX" sz="3530" dirty="0">
                <a:latin typeface="Lato Hairline" panose="020F0202020204030203" pitchFamily="34" charset="0"/>
              </a:rPr>
              <a:t>PALABRAS CLAVE PARA INVESTIGACIÓN</a:t>
            </a:r>
          </a:p>
        </p:txBody>
      </p:sp>
      <p:sp>
        <p:nvSpPr>
          <p:cNvPr id="3" name="Marcador de número de diapositiva 2">
            <a:extLst>
              <a:ext uri="{FF2B5EF4-FFF2-40B4-BE49-F238E27FC236}">
                <a16:creationId xmlns:a16="http://schemas.microsoft.com/office/drawing/2014/main" id="{4645723E-DFEE-DBCA-582B-161D79BE72BA}"/>
              </a:ext>
            </a:extLst>
          </p:cNvPr>
          <p:cNvSpPr>
            <a:spLocks noGrp="1"/>
          </p:cNvSpPr>
          <p:nvPr>
            <p:ph type="sldNum" sz="quarter" idx="12"/>
          </p:nvPr>
        </p:nvSpPr>
        <p:spPr/>
        <p:txBody>
          <a:bodyPr/>
          <a:lstStyle/>
          <a:p>
            <a:fld id="{BCD50E75-C482-D349-A535-D00DC07670B7}" type="slidenum">
              <a:rPr lang="es-MX" smtClean="0"/>
              <a:t>29</a:t>
            </a:fld>
            <a:endParaRPr lang="es-MX"/>
          </a:p>
        </p:txBody>
      </p:sp>
      <p:sp>
        <p:nvSpPr>
          <p:cNvPr id="254" name="CuadroTexto 253">
            <a:extLst>
              <a:ext uri="{FF2B5EF4-FFF2-40B4-BE49-F238E27FC236}">
                <a16:creationId xmlns:a16="http://schemas.microsoft.com/office/drawing/2014/main" id="{594B4EB9-B8D8-3361-19C1-587BF2FCBB7B}"/>
              </a:ext>
            </a:extLst>
          </p:cNvPr>
          <p:cNvSpPr txBox="1"/>
          <p:nvPr/>
        </p:nvSpPr>
        <p:spPr>
          <a:xfrm>
            <a:off x="1238703" y="6062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4" name="CuadroTexto 3">
            <a:extLst>
              <a:ext uri="{FF2B5EF4-FFF2-40B4-BE49-F238E27FC236}">
                <a16:creationId xmlns:a16="http://schemas.microsoft.com/office/drawing/2014/main" id="{D1A2ED7D-476B-EE2C-3C19-782094610C05}"/>
              </a:ext>
            </a:extLst>
          </p:cNvPr>
          <p:cNvSpPr txBox="1"/>
          <p:nvPr/>
        </p:nvSpPr>
        <p:spPr>
          <a:xfrm>
            <a:off x="1514395" y="948058"/>
            <a:ext cx="8889467" cy="5198218"/>
          </a:xfrm>
          <a:prstGeom prst="rect">
            <a:avLst/>
          </a:prstGeom>
          <a:noFill/>
        </p:spPr>
        <p:txBody>
          <a:bodyPr wrap="square" rtlCol="0">
            <a:spAutoFit/>
          </a:bodyPr>
          <a:lstStyle/>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Centro de Convenciones Mazatlán.</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Internacional Center Mazatlán.</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Los Cafres</a:t>
            </a:r>
          </a:p>
          <a:p>
            <a:pPr marL="473474" indent="-473474">
              <a:spcAft>
                <a:spcPts val="1588"/>
              </a:spcAft>
              <a:buFont typeface="Arial" panose="020B0604020202020204" pitchFamily="34" charset="0"/>
              <a:buChar char="•"/>
            </a:pPr>
            <a:r>
              <a:rPr lang="es-ES_tradnl" sz="2118" dirty="0" err="1">
                <a:latin typeface="Roboto Thin" panose="02000000000000000000" pitchFamily="2" charset="0"/>
                <a:ea typeface="Roboto Thin" panose="02000000000000000000" pitchFamily="2" charset="0"/>
                <a:cs typeface="Roboto Thin" panose="02000000000000000000" pitchFamily="2" charset="0"/>
              </a:rPr>
              <a:t>Kumbia</a:t>
            </a:r>
            <a:r>
              <a:rPr lang="es-ES_tradnl" sz="2118" dirty="0">
                <a:latin typeface="Roboto Thin" panose="02000000000000000000" pitchFamily="2" charset="0"/>
                <a:ea typeface="Roboto Thin" panose="02000000000000000000" pitchFamily="2" charset="0"/>
                <a:cs typeface="Roboto Thin" panose="02000000000000000000" pitchFamily="2" charset="0"/>
              </a:rPr>
              <a:t> Kings</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Molotov</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Foro </a:t>
            </a:r>
            <a:r>
              <a:rPr lang="es-ES_tradnl" sz="2118" dirty="0" err="1">
                <a:latin typeface="Roboto Thin" panose="02000000000000000000" pitchFamily="2" charset="0"/>
                <a:ea typeface="Roboto Thin" panose="02000000000000000000" pitchFamily="2" charset="0"/>
                <a:cs typeface="Roboto Thin" panose="02000000000000000000" pitchFamily="2" charset="0"/>
              </a:rPr>
              <a:t>Biker</a:t>
            </a:r>
            <a:r>
              <a:rPr lang="es-ES_tradnl" sz="2118" dirty="0">
                <a:latin typeface="Roboto Thin" panose="02000000000000000000" pitchFamily="2" charset="0"/>
                <a:ea typeface="Roboto Thin" panose="02000000000000000000" pitchFamily="2" charset="0"/>
                <a:cs typeface="Roboto Thin" panose="02000000000000000000" pitchFamily="2" charset="0"/>
              </a:rPr>
              <a:t> Mazatlán</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Semana de la moto Mazatlán</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Desfile de la moto Mazatlán</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Festival Mazatlán</a:t>
            </a:r>
          </a:p>
          <a:p>
            <a:pPr marL="473474" indent="-473474">
              <a:spcAft>
                <a:spcPts val="1588"/>
              </a:spcAft>
              <a:buFont typeface="Arial" panose="020B0604020202020204" pitchFamily="34" charset="0"/>
              <a:buChar char="•"/>
            </a:pPr>
            <a:endParaRPr lang="es-ES_tradnl" sz="2118" dirty="0">
              <a:latin typeface="Roboto Thin" panose="02000000000000000000" pitchFamily="2" charset="0"/>
              <a:ea typeface="Roboto Thin" panose="02000000000000000000" pitchFamily="2" charset="0"/>
              <a:cs typeface="Roboto Thin" panose="02000000000000000000" pitchFamily="2" charset="0"/>
            </a:endParaRPr>
          </a:p>
        </p:txBody>
      </p:sp>
    </p:spTree>
    <p:extLst>
      <p:ext uri="{BB962C8B-B14F-4D97-AF65-F5344CB8AC3E}">
        <p14:creationId xmlns:p14="http://schemas.microsoft.com/office/powerpoint/2010/main" val="150056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9BCBA-73C4-D805-26E4-86AD1C5544C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48BF45D-BD05-2BA7-62F0-CCDDED57500F}"/>
              </a:ext>
            </a:extLst>
          </p:cNvPr>
          <p:cNvSpPr txBox="1"/>
          <p:nvPr/>
        </p:nvSpPr>
        <p:spPr>
          <a:xfrm>
            <a:off x="1514394" y="288495"/>
            <a:ext cx="9119989" cy="635559"/>
          </a:xfrm>
          <a:prstGeom prst="rect">
            <a:avLst/>
          </a:prstGeom>
          <a:noFill/>
        </p:spPr>
        <p:txBody>
          <a:bodyPr wrap="square" rtlCol="0">
            <a:spAutoFit/>
          </a:bodyPr>
          <a:lstStyle/>
          <a:p>
            <a:r>
              <a:rPr lang="es-MX" sz="3530" b="1" dirty="0">
                <a:latin typeface="Lato" panose="020F0502020204030203" pitchFamily="34" charset="77"/>
              </a:rPr>
              <a:t>GLOSARIO</a:t>
            </a:r>
          </a:p>
        </p:txBody>
      </p:sp>
      <p:sp>
        <p:nvSpPr>
          <p:cNvPr id="4" name="CuadroTexto 3">
            <a:extLst>
              <a:ext uri="{FF2B5EF4-FFF2-40B4-BE49-F238E27FC236}">
                <a16:creationId xmlns:a16="http://schemas.microsoft.com/office/drawing/2014/main" id="{3602DC71-0276-0DB6-F920-9A1755B5339E}"/>
              </a:ext>
            </a:extLst>
          </p:cNvPr>
          <p:cNvSpPr txBox="1"/>
          <p:nvPr/>
        </p:nvSpPr>
        <p:spPr>
          <a:xfrm>
            <a:off x="973756" y="938431"/>
            <a:ext cx="9912417" cy="5919569"/>
          </a:xfrm>
          <a:prstGeom prst="rect">
            <a:avLst/>
          </a:prstGeom>
          <a:noFill/>
        </p:spPr>
        <p:txBody>
          <a:bodyPr wrap="square" rtlCol="0">
            <a:spAutoFit/>
          </a:bodyPr>
          <a:lstStyle/>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Menciones totales: Cuántas veces se habló del tema en todos los medios.</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Menciones en redes sociales: Cuántas veces se mencionó en Instagram, Facebook, X (Twitter), etc.</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Menciones fuera de redes sociales: Cuántas veces se mencionó en sitios de noticias, blogs, foros, etc.</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Menciones positivas: Comentarios o publicaciones con tono favorable.</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Menciones negativas: Comentarios o publicaciones con críticas o tono desfavorable.</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Alcance en redes sociales: Estimación de cuántas personas vieron las publicaciones del tema en redes sociales.(No incluye TikTok)</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Alcance fuera de redes sociales: Estimación de cuántas personas vieron menciones del tema en páginas web, noticias o foros.</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Contenido generado por usuarios: Publicaciones hechas por personas (no por medios ni empresas) en redes, blogs o foros.</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Media </a:t>
            </a:r>
            <a:r>
              <a:rPr lang="es-ES" sz="1200" dirty="0" err="1">
                <a:latin typeface="Roboto Thin" panose="02000000000000000000" pitchFamily="2" charset="0"/>
                <a:ea typeface="Roboto Thin" panose="02000000000000000000" pitchFamily="2" charset="0"/>
                <a:cs typeface="Roboto Thin" panose="02000000000000000000" pitchFamily="2" charset="0"/>
              </a:rPr>
              <a:t>Presence</a:t>
            </a:r>
            <a:r>
              <a:rPr lang="es-ES" sz="1200" dirty="0">
                <a:latin typeface="Roboto Thin" panose="02000000000000000000" pitchFamily="2" charset="0"/>
                <a:ea typeface="Roboto Thin" panose="02000000000000000000" pitchFamily="2" charset="0"/>
                <a:cs typeface="Roboto Thin" panose="02000000000000000000" pitchFamily="2" charset="0"/>
              </a:rPr>
              <a:t> Score: Mide qué tan visible o popular fue el tema en internet en un periodo específico.</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AVE (Valor Publicitario Equivalente): Estima cuánto costaría en publicidad pagada lograr la misma visibilidad que se obtuvo con las menciones en medios. Es como saber cuánto valdría esa exposición si la hubieras pagado.</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Reacciones en redes sociales: Número total de interacciones como me gusta, me encanta, me sorprende, etc.</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Comentarios en redes sociales: Total de respuestas o comentarios que la gente escribió en publicaciones relacionadas.</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Acciones en redes sociales: Cuántas veces las publicaciones se compartieron.</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Interacciones totales en redes sociales: Suma de todas las reacciones, comentarios y compartidos generados por las menciones.</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Alcance total: Número estimado de personas que vieron o tuvieron contacto con las publicaciones o menciones del tema.</a:t>
            </a:r>
            <a:endParaRPr lang="en-US" sz="1200" dirty="0">
              <a:latin typeface="Roboto Thin" panose="02000000000000000000" pitchFamily="2" charset="0"/>
              <a:ea typeface="Roboto Thin" panose="02000000000000000000" pitchFamily="2" charset="0"/>
            </a:endParaRPr>
          </a:p>
        </p:txBody>
      </p:sp>
    </p:spTree>
    <p:extLst>
      <p:ext uri="{BB962C8B-B14F-4D97-AF65-F5344CB8AC3E}">
        <p14:creationId xmlns:p14="http://schemas.microsoft.com/office/powerpoint/2010/main" val="23603495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45977" y="3958783"/>
            <a:ext cx="9100046" cy="841582"/>
          </a:xfrm>
          <a:prstGeom prst="rect">
            <a:avLst/>
          </a:prstGeom>
        </p:spPr>
        <p:txBody>
          <a:bodyPr lIns="74746" tIns="37373" rIns="74746" bIns="37373"/>
          <a:lstStyle>
            <a:lvl1pPr algn="ctr" defTabSz="587756" rtl="0" eaLnBrk="1" latinLnBrk="0" hangingPunct="1">
              <a:spcBef>
                <a:spcPct val="0"/>
              </a:spcBef>
              <a:buNone/>
              <a:defRPr sz="5700" kern="1200">
                <a:solidFill>
                  <a:schemeClr val="tx1"/>
                </a:solidFill>
                <a:latin typeface="+mj-lt"/>
                <a:ea typeface="+mj-ea"/>
                <a:cs typeface="+mj-cs"/>
              </a:defRPr>
            </a:lvl1pPr>
          </a:lstStyle>
          <a:p>
            <a:pPr>
              <a:lnSpc>
                <a:spcPct val="70000"/>
              </a:lnSpc>
            </a:pPr>
            <a:r>
              <a:rPr lang="es-ES_tradnl" sz="5396" dirty="0">
                <a:solidFill>
                  <a:schemeClr val="bg1"/>
                </a:solidFill>
                <a:latin typeface="Stajn Pro Light"/>
                <a:cs typeface="Stajn Pro Light"/>
              </a:rPr>
              <a:t>Una cita a ciegas...</a:t>
            </a:r>
          </a:p>
        </p:txBody>
      </p:sp>
      <p:pic>
        <p:nvPicPr>
          <p:cNvPr id="5" name="Imagen 4">
            <a:extLst>
              <a:ext uri="{FF2B5EF4-FFF2-40B4-BE49-F238E27FC236}">
                <a16:creationId xmlns:a16="http://schemas.microsoft.com/office/drawing/2014/main" id="{1C867569-260A-1D41-8370-C8E97343F4B1}"/>
              </a:ext>
            </a:extLst>
          </p:cNvPr>
          <p:cNvPicPr>
            <a:picLocks noChangeAspect="1"/>
          </p:cNvPicPr>
          <p:nvPr/>
        </p:nvPicPr>
        <p:blipFill rotWithShape="1">
          <a:blip r:embed="rId2"/>
          <a:srcRect l="23346" b="26076"/>
          <a:stretch/>
        </p:blipFill>
        <p:spPr>
          <a:xfrm>
            <a:off x="-505826" y="-499608"/>
            <a:ext cx="13203653" cy="7857216"/>
          </a:xfrm>
          <a:prstGeom prst="rect">
            <a:avLst/>
          </a:prstGeom>
          <a:solidFill>
            <a:srgbClr val="6BC5E9"/>
          </a:solidFill>
        </p:spPr>
      </p:pic>
      <p:sp>
        <p:nvSpPr>
          <p:cNvPr id="6" name="Text Box 4">
            <a:extLst>
              <a:ext uri="{FF2B5EF4-FFF2-40B4-BE49-F238E27FC236}">
                <a16:creationId xmlns:a16="http://schemas.microsoft.com/office/drawing/2014/main" id="{8610E1FF-F1CB-3143-A835-AC77A476B979}"/>
              </a:ext>
            </a:extLst>
          </p:cNvPr>
          <p:cNvSpPr txBox="1">
            <a:spLocks noChangeArrowheads="1"/>
          </p:cNvSpPr>
          <p:nvPr/>
        </p:nvSpPr>
        <p:spPr bwMode="auto">
          <a:xfrm>
            <a:off x="5095301" y="1208961"/>
            <a:ext cx="6651708" cy="3449114"/>
          </a:xfrm>
          <a:prstGeom prst="roundRect">
            <a:avLst>
              <a:gd name="adj" fmla="val 0"/>
            </a:avLst>
          </a:prstGeom>
          <a:noFill/>
          <a:ln>
            <a:noFill/>
          </a:ln>
        </p:spPr>
        <p:txBody>
          <a:bodyPr wrap="square" lIns="102138" tIns="51068" rIns="102138" bIns="51068">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eaLnBrk="1" hangingPunct="1">
              <a:lnSpc>
                <a:spcPct val="80000"/>
              </a:lnSpc>
            </a:pPr>
            <a:r>
              <a:rPr lang="es-ES_tradnl" sz="5294" b="1" cap="all" dirty="0">
                <a:solidFill>
                  <a:schemeClr val="bg1"/>
                </a:solidFill>
                <a:latin typeface="Lato" panose="020F0502020204030203" pitchFamily="34" charset="77"/>
                <a:cs typeface="Stajn Pro bold"/>
              </a:rPr>
              <a:t>Ayudamos </a:t>
            </a:r>
          </a:p>
          <a:p>
            <a:pPr eaLnBrk="1" hangingPunct="1">
              <a:lnSpc>
                <a:spcPct val="80000"/>
              </a:lnSpc>
            </a:pPr>
            <a:r>
              <a:rPr lang="es-ES_tradnl" sz="5294" b="1" cap="all" dirty="0">
                <a:solidFill>
                  <a:schemeClr val="bg1"/>
                </a:solidFill>
                <a:latin typeface="Lato" panose="020F0502020204030203" pitchFamily="34" charset="77"/>
                <a:cs typeface="Stajn Pro bold"/>
              </a:rPr>
              <a:t>a que crezcas </a:t>
            </a:r>
          </a:p>
          <a:p>
            <a:pPr eaLnBrk="1" hangingPunct="1">
              <a:lnSpc>
                <a:spcPct val="80000"/>
              </a:lnSpc>
            </a:pPr>
            <a:r>
              <a:rPr lang="es-ES_tradnl" sz="5294" b="1" cap="all" dirty="0">
                <a:solidFill>
                  <a:schemeClr val="bg1"/>
                </a:solidFill>
                <a:latin typeface="Lato" panose="020F0502020204030203" pitchFamily="34" charset="77"/>
                <a:cs typeface="Stajn Pro bold"/>
              </a:rPr>
              <a:t>más rentable...</a:t>
            </a:r>
            <a:endParaRPr lang="es-ES_tradnl" sz="3530" b="1" cap="all" dirty="0">
              <a:solidFill>
                <a:schemeClr val="bg1"/>
              </a:solidFill>
              <a:latin typeface="Lato" panose="020F0502020204030203" pitchFamily="34" charset="77"/>
              <a:cs typeface="Stajn Pro bold"/>
            </a:endParaRPr>
          </a:p>
          <a:p>
            <a:pPr eaLnBrk="1" hangingPunct="1">
              <a:lnSpc>
                <a:spcPct val="80000"/>
              </a:lnSpc>
            </a:pPr>
            <a:r>
              <a:rPr lang="es-ES_tradnl" sz="2824" dirty="0">
                <a:solidFill>
                  <a:schemeClr val="bg1"/>
                </a:solidFill>
                <a:latin typeface="Lato Light" panose="020F0302020204030203" pitchFamily="34" charset="77"/>
                <a:cs typeface="Stajn Pro bold"/>
              </a:rPr>
              <a:t>669.1360900</a:t>
            </a:r>
          </a:p>
          <a:p>
            <a:pPr eaLnBrk="1" hangingPunct="1">
              <a:lnSpc>
                <a:spcPct val="80000"/>
              </a:lnSpc>
            </a:pPr>
            <a:r>
              <a:rPr lang="es-ES_tradnl" sz="2824" dirty="0" err="1">
                <a:solidFill>
                  <a:schemeClr val="bg1"/>
                </a:solidFill>
                <a:latin typeface="Lato Light" panose="020F0302020204030203" pitchFamily="34" charset="77"/>
                <a:cs typeface="Stajn Pro bold"/>
              </a:rPr>
              <a:t>nando@ideasfrescas.com.mx</a:t>
            </a:r>
            <a:endParaRPr lang="es-ES_tradnl" sz="2824" dirty="0">
              <a:solidFill>
                <a:schemeClr val="bg1"/>
              </a:solidFill>
              <a:latin typeface="Lato Light" panose="020F0302020204030203" pitchFamily="34" charset="77"/>
              <a:cs typeface="Stajn Pro bold"/>
            </a:endParaRPr>
          </a:p>
          <a:p>
            <a:pPr eaLnBrk="1" hangingPunct="1">
              <a:lnSpc>
                <a:spcPct val="80000"/>
              </a:lnSpc>
            </a:pPr>
            <a:r>
              <a:rPr lang="es-ES_tradnl" sz="2824" dirty="0" err="1">
                <a:solidFill>
                  <a:schemeClr val="bg1"/>
                </a:solidFill>
                <a:latin typeface="Lato Light" panose="020F0302020204030203" pitchFamily="34" charset="77"/>
                <a:cs typeface="Stajn Pro bold"/>
              </a:rPr>
              <a:t>www.ideasfrescas.com.mx</a:t>
            </a:r>
            <a:endParaRPr lang="es-ES_tradnl" sz="2824" dirty="0">
              <a:solidFill>
                <a:schemeClr val="bg1"/>
              </a:solidFill>
              <a:latin typeface="Lato Light" panose="020F0302020204030203" pitchFamily="34" charset="77"/>
              <a:cs typeface="Stajn Pro bold"/>
            </a:endParaRPr>
          </a:p>
          <a:p>
            <a:pPr eaLnBrk="1" hangingPunct="1">
              <a:lnSpc>
                <a:spcPct val="80000"/>
              </a:lnSpc>
            </a:pPr>
            <a:r>
              <a:rPr lang="es-ES_tradnl" sz="2824" dirty="0">
                <a:solidFill>
                  <a:schemeClr val="bg1"/>
                </a:solidFill>
                <a:latin typeface="Lato Light" panose="020F0302020204030203" pitchFamily="34" charset="77"/>
                <a:cs typeface="Stajn Pro bold"/>
              </a:rPr>
              <a:t>@</a:t>
            </a:r>
            <a:r>
              <a:rPr lang="es-ES_tradnl" sz="2824" dirty="0" err="1">
                <a:solidFill>
                  <a:schemeClr val="bg1"/>
                </a:solidFill>
                <a:latin typeface="Lato Light" panose="020F0302020204030203" pitchFamily="34" charset="77"/>
                <a:cs typeface="Stajn Pro bold"/>
              </a:rPr>
              <a:t>ideasfrescas</a:t>
            </a:r>
            <a:endParaRPr lang="es-ES_tradnl" sz="2824" dirty="0">
              <a:solidFill>
                <a:schemeClr val="bg1"/>
              </a:solidFill>
              <a:latin typeface="Lato Light" panose="020F0302020204030203" pitchFamily="34" charset="77"/>
              <a:cs typeface="Stajn Pro bold"/>
            </a:endParaRPr>
          </a:p>
        </p:txBody>
      </p:sp>
      <p:pic>
        <p:nvPicPr>
          <p:cNvPr id="8" name="Imagen 7">
            <a:extLst>
              <a:ext uri="{FF2B5EF4-FFF2-40B4-BE49-F238E27FC236}">
                <a16:creationId xmlns:a16="http://schemas.microsoft.com/office/drawing/2014/main" id="{F38DFF41-AFA7-E44E-87C4-9DE54987085B}"/>
              </a:ext>
            </a:extLst>
          </p:cNvPr>
          <p:cNvPicPr>
            <a:picLocks noChangeAspect="1"/>
          </p:cNvPicPr>
          <p:nvPr/>
        </p:nvPicPr>
        <p:blipFill rotWithShape="1">
          <a:blip r:embed="rId3"/>
          <a:srcRect t="74667" b="3269"/>
          <a:stretch/>
        </p:blipFill>
        <p:spPr>
          <a:xfrm>
            <a:off x="5217702" y="5304026"/>
            <a:ext cx="2021955" cy="832749"/>
          </a:xfrm>
          <a:prstGeom prst="rect">
            <a:avLst/>
          </a:prstGeom>
        </p:spPr>
      </p:pic>
    </p:spTree>
    <p:extLst>
      <p:ext uri="{BB962C8B-B14F-4D97-AF65-F5344CB8AC3E}">
        <p14:creationId xmlns:p14="http://schemas.microsoft.com/office/powerpoint/2010/main" val="3357936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CC167-5197-9B4A-E102-3E253871E037}"/>
            </a:ext>
          </a:extLst>
        </p:cNvPr>
        <p:cNvGrpSpPr/>
        <p:nvPr/>
      </p:nvGrpSpPr>
      <p:grpSpPr>
        <a:xfrm>
          <a:off x="0" y="0"/>
          <a:ext cx="0" cy="0"/>
          <a:chOff x="0" y="0"/>
          <a:chExt cx="0" cy="0"/>
        </a:xfrm>
      </p:grpSpPr>
      <p:sp>
        <p:nvSpPr>
          <p:cNvPr id="84" name="Shape 14">
            <a:extLst>
              <a:ext uri="{FF2B5EF4-FFF2-40B4-BE49-F238E27FC236}">
                <a16:creationId xmlns:a16="http://schemas.microsoft.com/office/drawing/2014/main" id="{7C158106-13FD-6CE0-CFBE-39A6AD6A12CB}"/>
              </a:ext>
            </a:extLst>
          </p:cNvPr>
          <p:cNvSpPr/>
          <p:nvPr/>
        </p:nvSpPr>
        <p:spPr>
          <a:xfrm>
            <a:off x="9756000" y="15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cxnSp>
        <p:nvCxnSpPr>
          <p:cNvPr id="18" name="Conector recto de flecha 17">
            <a:extLst>
              <a:ext uri="{FF2B5EF4-FFF2-40B4-BE49-F238E27FC236}">
                <a16:creationId xmlns:a16="http://schemas.microsoft.com/office/drawing/2014/main" id="{766A6588-5EF3-27F7-BC8E-6A0A0D63AA63}"/>
              </a:ext>
            </a:extLst>
          </p:cNvPr>
          <p:cNvCxnSpPr>
            <a:cxnSpLocks/>
            <a:stCxn id="19" idx="2"/>
          </p:cNvCxnSpPr>
          <p:nvPr/>
        </p:nvCxnSpPr>
        <p:spPr>
          <a:xfrm flipH="1">
            <a:off x="10143929" y="1382998"/>
            <a:ext cx="808984" cy="100897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46526D0D-E8E4-6871-AEEF-DC06BD358EF7}"/>
              </a:ext>
            </a:extLst>
          </p:cNvPr>
          <p:cNvSpPr txBox="1"/>
          <p:nvPr/>
        </p:nvSpPr>
        <p:spPr>
          <a:xfrm>
            <a:off x="0" y="288494"/>
            <a:ext cx="12191999" cy="961482"/>
          </a:xfrm>
          <a:prstGeom prst="rect">
            <a:avLst/>
          </a:prstGeom>
          <a:noFill/>
        </p:spPr>
        <p:txBody>
          <a:bodyPr wrap="square" rtlCol="0">
            <a:spAutoFit/>
          </a:bodyPr>
          <a:lstStyle/>
          <a:p>
            <a:pPr algn="ctr"/>
            <a:r>
              <a:rPr lang="es-MX" sz="3530" dirty="0">
                <a:latin typeface="Lato Hairline" panose="020F0202020204030203" pitchFamily="34" charset="0"/>
              </a:rPr>
              <a:t>CENTRO DE CONVENCIONES :</a:t>
            </a:r>
          </a:p>
          <a:p>
            <a:pPr algn="ctr"/>
            <a:r>
              <a:rPr lang="es-MX" sz="2118" i="1" dirty="0">
                <a:solidFill>
                  <a:srgbClr val="FF0000"/>
                </a:solidFill>
                <a:latin typeface="Playfair Display" panose="00000500000000000000" pitchFamily="50" charset="0"/>
              </a:rPr>
              <a:t>Conversación digital; 21- Abril al 05- Mayo 2025</a:t>
            </a:r>
          </a:p>
        </p:txBody>
      </p:sp>
      <p:sp>
        <p:nvSpPr>
          <p:cNvPr id="3" name="Marcador de número de diapositiva 2">
            <a:extLst>
              <a:ext uri="{FF2B5EF4-FFF2-40B4-BE49-F238E27FC236}">
                <a16:creationId xmlns:a16="http://schemas.microsoft.com/office/drawing/2014/main" id="{D4C16630-3010-E7C5-1624-B81F2A5041D8}"/>
              </a:ext>
            </a:extLst>
          </p:cNvPr>
          <p:cNvSpPr>
            <a:spLocks noGrp="1"/>
          </p:cNvSpPr>
          <p:nvPr>
            <p:ph type="sldNum" sz="quarter" idx="12"/>
          </p:nvPr>
        </p:nvSpPr>
        <p:spPr>
          <a:xfrm>
            <a:off x="10409371" y="2246139"/>
            <a:ext cx="857238" cy="206471"/>
          </a:xfrm>
        </p:spPr>
        <p:txBody>
          <a:bodyPr/>
          <a:lstStyle/>
          <a:p>
            <a:fld id="{BCD50E75-C482-D349-A535-D00DC07670B7}" type="slidenum">
              <a:rPr lang="es-MX" smtClean="0"/>
              <a:t>4</a:t>
            </a:fld>
            <a:endParaRPr lang="es-MX"/>
          </a:p>
        </p:txBody>
      </p:sp>
      <p:sp>
        <p:nvSpPr>
          <p:cNvPr id="69" name="Shape 2">
            <a:extLst>
              <a:ext uri="{FF2B5EF4-FFF2-40B4-BE49-F238E27FC236}">
                <a16:creationId xmlns:a16="http://schemas.microsoft.com/office/drawing/2014/main" id="{5B49DC0B-AE31-1B2C-1FC7-3CC1E67EC0A5}"/>
              </a:ext>
            </a:extLst>
          </p:cNvPr>
          <p:cNvSpPr/>
          <p:nvPr/>
        </p:nvSpPr>
        <p:spPr>
          <a:xfrm>
            <a:off x="540000" y="15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70" name="Text 3">
            <a:extLst>
              <a:ext uri="{FF2B5EF4-FFF2-40B4-BE49-F238E27FC236}">
                <a16:creationId xmlns:a16="http://schemas.microsoft.com/office/drawing/2014/main" id="{C2D856B8-198C-D6D8-4A83-3FB122F5B2AD}"/>
              </a:ext>
            </a:extLst>
          </p:cNvPr>
          <p:cNvSpPr/>
          <p:nvPr/>
        </p:nvSpPr>
        <p:spPr>
          <a:xfrm>
            <a:off x="684000" y="1653255"/>
            <a:ext cx="1800000" cy="324000"/>
          </a:xfrm>
          <a:prstGeom prst="rect">
            <a:avLst/>
          </a:prstGeom>
          <a:noFill/>
          <a:ln/>
        </p:spPr>
        <p:txBody>
          <a:bodyPr wrap="square" rtlCol="0" anchor="ctr"/>
          <a:lstStyle/>
          <a:p>
            <a:pPr marL="0" indent="0" algn="l">
              <a:buNone/>
            </a:pPr>
            <a:r>
              <a:rPr lang="en-US" sz="1000" dirty="0" err="1">
                <a:solidFill>
                  <a:srgbClr val="666666"/>
                </a:solidFill>
                <a:latin typeface="Roboto" panose="02000000000000000000" pitchFamily="2" charset="0"/>
                <a:ea typeface="Roboto" panose="02000000000000000000" pitchFamily="2" charset="0"/>
              </a:rPr>
              <a:t>Menciones</a:t>
            </a:r>
            <a:r>
              <a:rPr lang="en-US" sz="1000" dirty="0">
                <a:solidFill>
                  <a:srgbClr val="666666"/>
                </a:solidFill>
                <a:latin typeface="Roboto" panose="02000000000000000000" pitchFamily="2" charset="0"/>
                <a:ea typeface="Roboto" panose="02000000000000000000" pitchFamily="2" charset="0"/>
              </a:rPr>
              <a:t> </a:t>
            </a:r>
            <a:r>
              <a:rPr lang="en-US" sz="1000" dirty="0" err="1">
                <a:solidFill>
                  <a:srgbClr val="666666"/>
                </a:solidFill>
                <a:latin typeface="Roboto" panose="02000000000000000000" pitchFamily="2" charset="0"/>
                <a:ea typeface="Roboto" panose="02000000000000000000" pitchFamily="2" charset="0"/>
              </a:rPr>
              <a:t>totales</a:t>
            </a:r>
            <a:r>
              <a:rPr lang="en-US" sz="1000" dirty="0">
                <a:solidFill>
                  <a:srgbClr val="666666"/>
                </a:solidFill>
                <a:latin typeface="Roboto" panose="02000000000000000000" pitchFamily="2" charset="0"/>
                <a:ea typeface="Roboto" panose="02000000000000000000" pitchFamily="2" charset="0"/>
              </a:rPr>
              <a:t>:</a:t>
            </a:r>
          </a:p>
        </p:txBody>
      </p:sp>
      <p:sp>
        <p:nvSpPr>
          <p:cNvPr id="71" name="Text 4">
            <a:extLst>
              <a:ext uri="{FF2B5EF4-FFF2-40B4-BE49-F238E27FC236}">
                <a16:creationId xmlns:a16="http://schemas.microsoft.com/office/drawing/2014/main" id="{859F6808-BD5A-BC24-2201-CA764B090641}"/>
              </a:ext>
            </a:extLst>
          </p:cNvPr>
          <p:cNvSpPr/>
          <p:nvPr/>
        </p:nvSpPr>
        <p:spPr>
          <a:xfrm>
            <a:off x="684000" y="19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65</a:t>
            </a:r>
            <a:endParaRPr lang="en-US" sz="2400" dirty="0">
              <a:latin typeface="Roboto" panose="02000000000000000000" pitchFamily="2" charset="0"/>
              <a:ea typeface="Roboto" panose="02000000000000000000" pitchFamily="2" charset="0"/>
            </a:endParaRPr>
          </a:p>
        </p:txBody>
      </p:sp>
      <p:sp>
        <p:nvSpPr>
          <p:cNvPr id="72" name="Text 5">
            <a:extLst>
              <a:ext uri="{FF2B5EF4-FFF2-40B4-BE49-F238E27FC236}">
                <a16:creationId xmlns:a16="http://schemas.microsoft.com/office/drawing/2014/main" id="{550961A5-3CC9-31BE-C000-7CD6F404FA46}"/>
              </a:ext>
            </a:extLst>
          </p:cNvPr>
          <p:cNvSpPr/>
          <p:nvPr/>
        </p:nvSpPr>
        <p:spPr>
          <a:xfrm>
            <a:off x="684000" y="19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+1525%</a:t>
            </a:r>
            <a:endParaRPr lang="en-US" sz="1100" dirty="0">
              <a:latin typeface="Roboto" panose="02000000000000000000" pitchFamily="2" charset="0"/>
              <a:ea typeface="Roboto" panose="02000000000000000000" pitchFamily="2" charset="0"/>
            </a:endParaRPr>
          </a:p>
        </p:txBody>
      </p:sp>
      <p:sp>
        <p:nvSpPr>
          <p:cNvPr id="73" name="Shape 6">
            <a:extLst>
              <a:ext uri="{FF2B5EF4-FFF2-40B4-BE49-F238E27FC236}">
                <a16:creationId xmlns:a16="http://schemas.microsoft.com/office/drawing/2014/main" id="{5B3E2FAC-F62F-617A-3209-CD00202CB7C1}"/>
              </a:ext>
            </a:extLst>
          </p:cNvPr>
          <p:cNvSpPr/>
          <p:nvPr/>
        </p:nvSpPr>
        <p:spPr>
          <a:xfrm>
            <a:off x="9756000" y="4209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74" name="Text 7">
            <a:extLst>
              <a:ext uri="{FF2B5EF4-FFF2-40B4-BE49-F238E27FC236}">
                <a16:creationId xmlns:a16="http://schemas.microsoft.com/office/drawing/2014/main" id="{28613828-B97D-3C78-8ED4-B3CF586429AF}"/>
              </a:ext>
            </a:extLst>
          </p:cNvPr>
          <p:cNvSpPr/>
          <p:nvPr/>
        </p:nvSpPr>
        <p:spPr>
          <a:xfrm>
            <a:off x="9900000" y="4317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Alcance total</a:t>
            </a:r>
            <a:endParaRPr lang="en-US" sz="1000" dirty="0">
              <a:latin typeface="Roboto" panose="02000000000000000000" pitchFamily="2" charset="0"/>
              <a:ea typeface="Roboto" panose="02000000000000000000" pitchFamily="2" charset="0"/>
            </a:endParaRPr>
          </a:p>
        </p:txBody>
      </p:sp>
      <p:sp>
        <p:nvSpPr>
          <p:cNvPr id="75" name="Text 8">
            <a:extLst>
              <a:ext uri="{FF2B5EF4-FFF2-40B4-BE49-F238E27FC236}">
                <a16:creationId xmlns:a16="http://schemas.microsoft.com/office/drawing/2014/main" id="{719CB688-D600-1866-3761-F3BBD421CC57}"/>
              </a:ext>
            </a:extLst>
          </p:cNvPr>
          <p:cNvSpPr/>
          <p:nvPr/>
        </p:nvSpPr>
        <p:spPr>
          <a:xfrm>
            <a:off x="9900000" y="4645496"/>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103k</a:t>
            </a:r>
            <a:endParaRPr lang="en-US" sz="2400" dirty="0">
              <a:latin typeface="Roboto" panose="02000000000000000000" pitchFamily="2" charset="0"/>
              <a:ea typeface="Roboto" panose="02000000000000000000" pitchFamily="2" charset="0"/>
            </a:endParaRPr>
          </a:p>
        </p:txBody>
      </p:sp>
      <p:sp>
        <p:nvSpPr>
          <p:cNvPr id="76" name="Text 9">
            <a:extLst>
              <a:ext uri="{FF2B5EF4-FFF2-40B4-BE49-F238E27FC236}">
                <a16:creationId xmlns:a16="http://schemas.microsoft.com/office/drawing/2014/main" id="{3A6CDED8-2D41-EB85-BFAF-1078B513E062}"/>
              </a:ext>
            </a:extLst>
          </p:cNvPr>
          <p:cNvSpPr/>
          <p:nvPr/>
        </p:nvSpPr>
        <p:spPr>
          <a:xfrm>
            <a:off x="9900000" y="4662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+9020%</a:t>
            </a:r>
            <a:endParaRPr lang="en-US" sz="1100" dirty="0">
              <a:latin typeface="Roboto" panose="02000000000000000000" pitchFamily="2" charset="0"/>
              <a:ea typeface="Roboto" panose="02000000000000000000" pitchFamily="2" charset="0"/>
            </a:endParaRPr>
          </a:p>
        </p:txBody>
      </p:sp>
      <p:sp>
        <p:nvSpPr>
          <p:cNvPr id="77" name="Shape 10">
            <a:extLst>
              <a:ext uri="{FF2B5EF4-FFF2-40B4-BE49-F238E27FC236}">
                <a16:creationId xmlns:a16="http://schemas.microsoft.com/office/drawing/2014/main" id="{9E6F8904-24C0-97A5-E791-DF58BB6ECDAB}"/>
              </a:ext>
            </a:extLst>
          </p:cNvPr>
          <p:cNvSpPr/>
          <p:nvPr/>
        </p:nvSpPr>
        <p:spPr>
          <a:xfrm>
            <a:off x="7452000" y="15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81" name="Text 11">
            <a:extLst>
              <a:ext uri="{FF2B5EF4-FFF2-40B4-BE49-F238E27FC236}">
                <a16:creationId xmlns:a16="http://schemas.microsoft.com/office/drawing/2014/main" id="{F8CFAC9B-0B1F-98F9-3C42-57F4B3B4AC25}"/>
              </a:ext>
            </a:extLst>
          </p:cNvPr>
          <p:cNvSpPr/>
          <p:nvPr/>
        </p:nvSpPr>
        <p:spPr>
          <a:xfrm>
            <a:off x="7596000" y="16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positivas</a:t>
            </a:r>
            <a:endParaRPr lang="en-US" sz="1000" dirty="0">
              <a:latin typeface="Roboto" panose="02000000000000000000" pitchFamily="2" charset="0"/>
              <a:ea typeface="Roboto" panose="02000000000000000000" pitchFamily="2" charset="0"/>
            </a:endParaRPr>
          </a:p>
        </p:txBody>
      </p:sp>
      <p:sp>
        <p:nvSpPr>
          <p:cNvPr id="82" name="Text 12">
            <a:extLst>
              <a:ext uri="{FF2B5EF4-FFF2-40B4-BE49-F238E27FC236}">
                <a16:creationId xmlns:a16="http://schemas.microsoft.com/office/drawing/2014/main" id="{BB271A78-FBCD-A316-E1A2-5ACB14B41A15}"/>
              </a:ext>
            </a:extLst>
          </p:cNvPr>
          <p:cNvSpPr/>
          <p:nvPr/>
        </p:nvSpPr>
        <p:spPr>
          <a:xfrm>
            <a:off x="7596000" y="19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25</a:t>
            </a:r>
            <a:endParaRPr lang="en-US" sz="2400" dirty="0">
              <a:latin typeface="Roboto" panose="02000000000000000000" pitchFamily="2" charset="0"/>
              <a:ea typeface="Roboto" panose="02000000000000000000" pitchFamily="2" charset="0"/>
            </a:endParaRPr>
          </a:p>
        </p:txBody>
      </p:sp>
      <p:sp>
        <p:nvSpPr>
          <p:cNvPr id="83" name="Text 13">
            <a:extLst>
              <a:ext uri="{FF2B5EF4-FFF2-40B4-BE49-F238E27FC236}">
                <a16:creationId xmlns:a16="http://schemas.microsoft.com/office/drawing/2014/main" id="{34113E67-2378-BA27-D429-63200931CCBC}"/>
              </a:ext>
            </a:extLst>
          </p:cNvPr>
          <p:cNvSpPr/>
          <p:nvPr/>
        </p:nvSpPr>
        <p:spPr>
          <a:xfrm>
            <a:off x="7596000" y="19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+1250%</a:t>
            </a:r>
            <a:endParaRPr lang="en-US" sz="1100" dirty="0">
              <a:solidFill>
                <a:srgbClr val="00B050"/>
              </a:solidFill>
              <a:latin typeface="Roboto" panose="02000000000000000000" pitchFamily="2" charset="0"/>
              <a:ea typeface="Roboto" panose="02000000000000000000" pitchFamily="2" charset="0"/>
            </a:endParaRPr>
          </a:p>
        </p:txBody>
      </p:sp>
      <p:sp>
        <p:nvSpPr>
          <p:cNvPr id="85" name="Text 15">
            <a:extLst>
              <a:ext uri="{FF2B5EF4-FFF2-40B4-BE49-F238E27FC236}">
                <a16:creationId xmlns:a16="http://schemas.microsoft.com/office/drawing/2014/main" id="{D250C95E-C795-C13C-1625-994944CD8B3D}"/>
              </a:ext>
            </a:extLst>
          </p:cNvPr>
          <p:cNvSpPr/>
          <p:nvPr/>
        </p:nvSpPr>
        <p:spPr>
          <a:xfrm>
            <a:off x="9900000" y="16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negativas</a:t>
            </a:r>
            <a:endParaRPr lang="en-US" sz="1000" dirty="0">
              <a:latin typeface="Roboto" panose="02000000000000000000" pitchFamily="2" charset="0"/>
              <a:ea typeface="Roboto" panose="02000000000000000000" pitchFamily="2" charset="0"/>
            </a:endParaRPr>
          </a:p>
        </p:txBody>
      </p:sp>
      <p:sp>
        <p:nvSpPr>
          <p:cNvPr id="86" name="Text 16">
            <a:extLst>
              <a:ext uri="{FF2B5EF4-FFF2-40B4-BE49-F238E27FC236}">
                <a16:creationId xmlns:a16="http://schemas.microsoft.com/office/drawing/2014/main" id="{ED354638-D605-7AFE-32F5-1E552F39C3B2}"/>
              </a:ext>
            </a:extLst>
          </p:cNvPr>
          <p:cNvSpPr/>
          <p:nvPr/>
        </p:nvSpPr>
        <p:spPr>
          <a:xfrm>
            <a:off x="9900000" y="19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0</a:t>
            </a:r>
            <a:endParaRPr lang="en-US" sz="2400" dirty="0">
              <a:latin typeface="Roboto" panose="02000000000000000000" pitchFamily="2" charset="0"/>
              <a:ea typeface="Roboto" panose="02000000000000000000" pitchFamily="2" charset="0"/>
            </a:endParaRPr>
          </a:p>
        </p:txBody>
      </p:sp>
      <p:sp>
        <p:nvSpPr>
          <p:cNvPr id="87" name="Text 17">
            <a:extLst>
              <a:ext uri="{FF2B5EF4-FFF2-40B4-BE49-F238E27FC236}">
                <a16:creationId xmlns:a16="http://schemas.microsoft.com/office/drawing/2014/main" id="{4C1D0630-44B9-AE4F-D878-126D3DE81BD6}"/>
              </a:ext>
            </a:extLst>
          </p:cNvPr>
          <p:cNvSpPr/>
          <p:nvPr/>
        </p:nvSpPr>
        <p:spPr>
          <a:xfrm>
            <a:off x="9900000" y="1998255"/>
            <a:ext cx="1800000" cy="360000"/>
          </a:xfrm>
          <a:prstGeom prst="rect">
            <a:avLst/>
          </a:prstGeom>
          <a:noFill/>
          <a:ln/>
        </p:spPr>
        <p:txBody>
          <a:bodyPr wrap="square" rtlCol="0" anchor="ctr"/>
          <a:lstStyle/>
          <a:p>
            <a:pPr marL="0" indent="0" algn="r">
              <a:buNone/>
            </a:pPr>
            <a:r>
              <a:rPr lang="en-US" sz="1100" b="1" dirty="0">
                <a:solidFill>
                  <a:srgbClr val="FF0000"/>
                </a:solidFill>
                <a:latin typeface="Roboto" panose="02000000000000000000" pitchFamily="2" charset="0"/>
                <a:ea typeface="Roboto" panose="02000000000000000000" pitchFamily="2" charset="0"/>
              </a:rPr>
              <a:t>0%</a:t>
            </a:r>
            <a:endParaRPr lang="en-US" sz="1100" dirty="0">
              <a:latin typeface="Roboto" panose="02000000000000000000" pitchFamily="2" charset="0"/>
              <a:ea typeface="Roboto" panose="02000000000000000000" pitchFamily="2" charset="0"/>
            </a:endParaRPr>
          </a:p>
        </p:txBody>
      </p:sp>
      <p:sp>
        <p:nvSpPr>
          <p:cNvPr id="88" name="Shape 18">
            <a:extLst>
              <a:ext uri="{FF2B5EF4-FFF2-40B4-BE49-F238E27FC236}">
                <a16:creationId xmlns:a16="http://schemas.microsoft.com/office/drawing/2014/main" id="{6E0D4535-4C62-3C03-760B-FEE72FE8F3DC}"/>
              </a:ext>
            </a:extLst>
          </p:cNvPr>
          <p:cNvSpPr/>
          <p:nvPr/>
        </p:nvSpPr>
        <p:spPr>
          <a:xfrm>
            <a:off x="7452000" y="2890854"/>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89" name="Text 19">
            <a:extLst>
              <a:ext uri="{FF2B5EF4-FFF2-40B4-BE49-F238E27FC236}">
                <a16:creationId xmlns:a16="http://schemas.microsoft.com/office/drawing/2014/main" id="{D54EB60E-7F38-9FC1-57E1-7EB7D65DF47D}"/>
              </a:ext>
            </a:extLst>
          </p:cNvPr>
          <p:cNvSpPr/>
          <p:nvPr/>
        </p:nvSpPr>
        <p:spPr>
          <a:xfrm>
            <a:off x="7596000" y="2998854"/>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Media Presence Score</a:t>
            </a:r>
            <a:endParaRPr lang="en-US" sz="1000" dirty="0">
              <a:latin typeface="Roboto" panose="02000000000000000000" pitchFamily="2" charset="0"/>
              <a:ea typeface="Roboto" panose="02000000000000000000" pitchFamily="2" charset="0"/>
            </a:endParaRPr>
          </a:p>
        </p:txBody>
      </p:sp>
      <p:sp>
        <p:nvSpPr>
          <p:cNvPr id="90" name="Text 20">
            <a:extLst>
              <a:ext uri="{FF2B5EF4-FFF2-40B4-BE49-F238E27FC236}">
                <a16:creationId xmlns:a16="http://schemas.microsoft.com/office/drawing/2014/main" id="{321BD4F7-F898-2842-C078-9C552E4910F1}"/>
              </a:ext>
            </a:extLst>
          </p:cNvPr>
          <p:cNvSpPr/>
          <p:nvPr/>
        </p:nvSpPr>
        <p:spPr>
          <a:xfrm>
            <a:off x="7596000" y="3307854"/>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20/100</a:t>
            </a:r>
            <a:endParaRPr lang="en-US" sz="2400" dirty="0">
              <a:latin typeface="Roboto" panose="02000000000000000000" pitchFamily="2" charset="0"/>
              <a:ea typeface="Roboto" panose="02000000000000000000" pitchFamily="2" charset="0"/>
            </a:endParaRPr>
          </a:p>
        </p:txBody>
      </p:sp>
      <p:sp>
        <p:nvSpPr>
          <p:cNvPr id="91" name="Text 21">
            <a:extLst>
              <a:ext uri="{FF2B5EF4-FFF2-40B4-BE49-F238E27FC236}">
                <a16:creationId xmlns:a16="http://schemas.microsoft.com/office/drawing/2014/main" id="{CD8B4D29-6680-83A2-F12E-C7BF2C5BA2AD}"/>
              </a:ext>
            </a:extLst>
          </p:cNvPr>
          <p:cNvSpPr/>
          <p:nvPr/>
        </p:nvSpPr>
        <p:spPr>
          <a:xfrm>
            <a:off x="7596000" y="3343854"/>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+400%</a:t>
            </a:r>
            <a:endParaRPr lang="en-US" sz="1100" dirty="0">
              <a:latin typeface="Roboto" panose="02000000000000000000" pitchFamily="2" charset="0"/>
              <a:ea typeface="Roboto" panose="02000000000000000000" pitchFamily="2" charset="0"/>
            </a:endParaRPr>
          </a:p>
        </p:txBody>
      </p:sp>
      <p:sp>
        <p:nvSpPr>
          <p:cNvPr id="92" name="Shape 22">
            <a:extLst>
              <a:ext uri="{FF2B5EF4-FFF2-40B4-BE49-F238E27FC236}">
                <a16:creationId xmlns:a16="http://schemas.microsoft.com/office/drawing/2014/main" id="{1039FDDD-A500-88B5-D666-D16F3463EC49}"/>
              </a:ext>
            </a:extLst>
          </p:cNvPr>
          <p:cNvSpPr/>
          <p:nvPr/>
        </p:nvSpPr>
        <p:spPr>
          <a:xfrm>
            <a:off x="9756000" y="2877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93" name="Text 23">
            <a:extLst>
              <a:ext uri="{FF2B5EF4-FFF2-40B4-BE49-F238E27FC236}">
                <a16:creationId xmlns:a16="http://schemas.microsoft.com/office/drawing/2014/main" id="{C9578AA5-7E45-B739-825C-A7FBAFC7431E}"/>
              </a:ext>
            </a:extLst>
          </p:cNvPr>
          <p:cNvSpPr/>
          <p:nvPr/>
        </p:nvSpPr>
        <p:spPr>
          <a:xfrm>
            <a:off x="9900000" y="2985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AVE</a:t>
            </a:r>
            <a:endParaRPr lang="en-US" sz="1000" dirty="0">
              <a:latin typeface="Roboto" panose="02000000000000000000" pitchFamily="2" charset="0"/>
              <a:ea typeface="Roboto" panose="02000000000000000000" pitchFamily="2" charset="0"/>
            </a:endParaRPr>
          </a:p>
        </p:txBody>
      </p:sp>
      <p:sp>
        <p:nvSpPr>
          <p:cNvPr id="94" name="Text 24">
            <a:extLst>
              <a:ext uri="{FF2B5EF4-FFF2-40B4-BE49-F238E27FC236}">
                <a16:creationId xmlns:a16="http://schemas.microsoft.com/office/drawing/2014/main" id="{423EFE7B-3A82-65F9-05BA-3881D495351E}"/>
              </a:ext>
            </a:extLst>
          </p:cNvPr>
          <p:cNvSpPr/>
          <p:nvPr/>
        </p:nvSpPr>
        <p:spPr>
          <a:xfrm>
            <a:off x="9900000" y="3294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$10K</a:t>
            </a:r>
            <a:endParaRPr lang="en-US" sz="2400" dirty="0">
              <a:latin typeface="Roboto" panose="02000000000000000000" pitchFamily="2" charset="0"/>
              <a:ea typeface="Roboto" panose="02000000000000000000" pitchFamily="2" charset="0"/>
            </a:endParaRPr>
          </a:p>
        </p:txBody>
      </p:sp>
      <p:sp>
        <p:nvSpPr>
          <p:cNvPr id="95" name="Text 25">
            <a:extLst>
              <a:ext uri="{FF2B5EF4-FFF2-40B4-BE49-F238E27FC236}">
                <a16:creationId xmlns:a16="http://schemas.microsoft.com/office/drawing/2014/main" id="{D7557338-B07B-F768-F51D-E5118CC001DA}"/>
              </a:ext>
            </a:extLst>
          </p:cNvPr>
          <p:cNvSpPr/>
          <p:nvPr/>
        </p:nvSpPr>
        <p:spPr>
          <a:xfrm>
            <a:off x="9900000" y="3330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+9637%</a:t>
            </a:r>
            <a:endParaRPr lang="en-US" sz="1100" dirty="0">
              <a:latin typeface="Roboto" panose="02000000000000000000" pitchFamily="2" charset="0"/>
              <a:ea typeface="Roboto" panose="02000000000000000000" pitchFamily="2" charset="0"/>
            </a:endParaRPr>
          </a:p>
        </p:txBody>
      </p:sp>
      <p:sp>
        <p:nvSpPr>
          <p:cNvPr id="96" name="Shape 26">
            <a:extLst>
              <a:ext uri="{FF2B5EF4-FFF2-40B4-BE49-F238E27FC236}">
                <a16:creationId xmlns:a16="http://schemas.microsoft.com/office/drawing/2014/main" id="{D07262C9-EB0A-CFC7-D899-927CF3F0A7DC}"/>
              </a:ext>
            </a:extLst>
          </p:cNvPr>
          <p:cNvSpPr/>
          <p:nvPr/>
        </p:nvSpPr>
        <p:spPr>
          <a:xfrm>
            <a:off x="540000" y="2890854"/>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97" name="Text 27">
            <a:extLst>
              <a:ext uri="{FF2B5EF4-FFF2-40B4-BE49-F238E27FC236}">
                <a16:creationId xmlns:a16="http://schemas.microsoft.com/office/drawing/2014/main" id="{1097E26B-BF0C-2831-3C1B-1C61010903BB}"/>
              </a:ext>
            </a:extLst>
          </p:cNvPr>
          <p:cNvSpPr/>
          <p:nvPr/>
        </p:nvSpPr>
        <p:spPr>
          <a:xfrm>
            <a:off x="684000" y="2998854"/>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Alcance en medios sociales</a:t>
            </a:r>
            <a:endParaRPr lang="en-US" sz="1000" dirty="0">
              <a:latin typeface="Roboto" panose="02000000000000000000" pitchFamily="2" charset="0"/>
              <a:ea typeface="Roboto" panose="02000000000000000000" pitchFamily="2" charset="0"/>
            </a:endParaRPr>
          </a:p>
        </p:txBody>
      </p:sp>
      <p:sp>
        <p:nvSpPr>
          <p:cNvPr id="98" name="Text 28">
            <a:extLst>
              <a:ext uri="{FF2B5EF4-FFF2-40B4-BE49-F238E27FC236}">
                <a16:creationId xmlns:a16="http://schemas.microsoft.com/office/drawing/2014/main" id="{89CD9896-F67C-D12E-2E91-9073A4794D94}"/>
              </a:ext>
            </a:extLst>
          </p:cNvPr>
          <p:cNvSpPr/>
          <p:nvPr/>
        </p:nvSpPr>
        <p:spPr>
          <a:xfrm>
            <a:off x="684000" y="3307854"/>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45K</a:t>
            </a:r>
            <a:endParaRPr lang="en-US" sz="2400" dirty="0">
              <a:latin typeface="Roboto" panose="02000000000000000000" pitchFamily="2" charset="0"/>
              <a:ea typeface="Roboto" panose="02000000000000000000" pitchFamily="2" charset="0"/>
            </a:endParaRPr>
          </a:p>
        </p:txBody>
      </p:sp>
      <p:sp>
        <p:nvSpPr>
          <p:cNvPr id="99" name="Text 29">
            <a:extLst>
              <a:ext uri="{FF2B5EF4-FFF2-40B4-BE49-F238E27FC236}">
                <a16:creationId xmlns:a16="http://schemas.microsoft.com/office/drawing/2014/main" id="{F1265527-2D55-9A36-D489-E8C1C303AD75}"/>
              </a:ext>
            </a:extLst>
          </p:cNvPr>
          <p:cNvSpPr/>
          <p:nvPr/>
        </p:nvSpPr>
        <p:spPr>
          <a:xfrm>
            <a:off x="684000" y="3343854"/>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+12564%</a:t>
            </a:r>
            <a:endParaRPr lang="en-US" sz="1100" dirty="0">
              <a:latin typeface="Roboto" panose="02000000000000000000" pitchFamily="2" charset="0"/>
              <a:ea typeface="Roboto" panose="02000000000000000000" pitchFamily="2" charset="0"/>
            </a:endParaRPr>
          </a:p>
        </p:txBody>
      </p:sp>
      <p:sp>
        <p:nvSpPr>
          <p:cNvPr id="100" name="Shape 30">
            <a:extLst>
              <a:ext uri="{FF2B5EF4-FFF2-40B4-BE49-F238E27FC236}">
                <a16:creationId xmlns:a16="http://schemas.microsoft.com/office/drawing/2014/main" id="{F5B515CB-6194-E832-EE52-9373CFA1B9FA}"/>
              </a:ext>
            </a:extLst>
          </p:cNvPr>
          <p:cNvSpPr/>
          <p:nvPr/>
        </p:nvSpPr>
        <p:spPr>
          <a:xfrm>
            <a:off x="2844000" y="2890854"/>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01" name="Text 31">
            <a:extLst>
              <a:ext uri="{FF2B5EF4-FFF2-40B4-BE49-F238E27FC236}">
                <a16:creationId xmlns:a16="http://schemas.microsoft.com/office/drawing/2014/main" id="{E3431F87-DBDF-2C9D-4B79-12E0D9F6F934}"/>
              </a:ext>
            </a:extLst>
          </p:cNvPr>
          <p:cNvSpPr/>
          <p:nvPr/>
        </p:nvSpPr>
        <p:spPr>
          <a:xfrm>
            <a:off x="2988000" y="2998854"/>
            <a:ext cx="1800000" cy="216000"/>
          </a:xfrm>
          <a:prstGeom prst="rect">
            <a:avLst/>
          </a:prstGeom>
          <a:noFill/>
          <a:ln/>
        </p:spPr>
        <p:txBody>
          <a:bodyPr wrap="square" rtlCol="0" anchor="ctr"/>
          <a:lstStyle/>
          <a:p>
            <a:pPr marL="0" indent="0" algn="l">
              <a:buNone/>
            </a:pPr>
            <a:r>
              <a:rPr lang="en-US" sz="1000" dirty="0" err="1">
                <a:solidFill>
                  <a:srgbClr val="666666"/>
                </a:solidFill>
                <a:latin typeface="Roboto" panose="02000000000000000000" pitchFamily="2" charset="0"/>
                <a:ea typeface="Roboto" panose="02000000000000000000" pitchFamily="2" charset="0"/>
              </a:rPr>
              <a:t>Alcance</a:t>
            </a:r>
            <a:r>
              <a:rPr lang="en-US" sz="1000" dirty="0">
                <a:solidFill>
                  <a:srgbClr val="666666"/>
                </a:solidFill>
                <a:latin typeface="Roboto" panose="02000000000000000000" pitchFamily="2" charset="0"/>
                <a:ea typeface="Roboto" panose="02000000000000000000" pitchFamily="2" charset="0"/>
              </a:rPr>
              <a:t> </a:t>
            </a:r>
            <a:r>
              <a:rPr lang="en-US" sz="1000" dirty="0" err="1">
                <a:solidFill>
                  <a:srgbClr val="666666"/>
                </a:solidFill>
                <a:latin typeface="Roboto" panose="02000000000000000000" pitchFamily="2" charset="0"/>
                <a:ea typeface="Roboto" panose="02000000000000000000" pitchFamily="2" charset="0"/>
              </a:rPr>
              <a:t>en</a:t>
            </a:r>
            <a:r>
              <a:rPr lang="en-US" sz="1000" dirty="0">
                <a:solidFill>
                  <a:srgbClr val="666666"/>
                </a:solidFill>
                <a:latin typeface="Roboto" panose="02000000000000000000" pitchFamily="2" charset="0"/>
                <a:ea typeface="Roboto" panose="02000000000000000000" pitchFamily="2" charset="0"/>
              </a:rPr>
              <a:t> </a:t>
            </a:r>
            <a:r>
              <a:rPr lang="en-US" sz="1000" dirty="0" err="1">
                <a:solidFill>
                  <a:srgbClr val="666666"/>
                </a:solidFill>
                <a:latin typeface="Roboto" panose="02000000000000000000" pitchFamily="2" charset="0"/>
                <a:ea typeface="Roboto" panose="02000000000000000000" pitchFamily="2" charset="0"/>
              </a:rPr>
              <a:t>medios</a:t>
            </a:r>
            <a:r>
              <a:rPr lang="en-US" sz="1000" dirty="0">
                <a:solidFill>
                  <a:srgbClr val="666666"/>
                </a:solidFill>
                <a:latin typeface="Roboto" panose="02000000000000000000" pitchFamily="2" charset="0"/>
                <a:ea typeface="Roboto" panose="02000000000000000000" pitchFamily="2" charset="0"/>
              </a:rPr>
              <a:t> no </a:t>
            </a:r>
            <a:r>
              <a:rPr lang="en-US" sz="1000" dirty="0" err="1">
                <a:solidFill>
                  <a:srgbClr val="666666"/>
                </a:solidFill>
                <a:latin typeface="Roboto" panose="02000000000000000000" pitchFamily="2" charset="0"/>
                <a:ea typeface="Roboto" panose="02000000000000000000" pitchFamily="2" charset="0"/>
              </a:rPr>
              <a:t>sociales</a:t>
            </a:r>
            <a:endParaRPr lang="en-US" sz="1000" dirty="0">
              <a:latin typeface="Roboto" panose="02000000000000000000" pitchFamily="2" charset="0"/>
              <a:ea typeface="Roboto" panose="02000000000000000000" pitchFamily="2" charset="0"/>
            </a:endParaRPr>
          </a:p>
        </p:txBody>
      </p:sp>
      <p:sp>
        <p:nvSpPr>
          <p:cNvPr id="102" name="Text 32">
            <a:extLst>
              <a:ext uri="{FF2B5EF4-FFF2-40B4-BE49-F238E27FC236}">
                <a16:creationId xmlns:a16="http://schemas.microsoft.com/office/drawing/2014/main" id="{3C6EA393-BC65-E2FC-F9BF-89612DFEA755}"/>
              </a:ext>
            </a:extLst>
          </p:cNvPr>
          <p:cNvSpPr/>
          <p:nvPr/>
        </p:nvSpPr>
        <p:spPr>
          <a:xfrm>
            <a:off x="2988000" y="3307854"/>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58K</a:t>
            </a:r>
            <a:endParaRPr lang="en-US" sz="2400" dirty="0">
              <a:latin typeface="Roboto" panose="02000000000000000000" pitchFamily="2" charset="0"/>
              <a:ea typeface="Roboto" panose="02000000000000000000" pitchFamily="2" charset="0"/>
            </a:endParaRPr>
          </a:p>
        </p:txBody>
      </p:sp>
      <p:sp>
        <p:nvSpPr>
          <p:cNvPr id="103" name="Text 33">
            <a:extLst>
              <a:ext uri="{FF2B5EF4-FFF2-40B4-BE49-F238E27FC236}">
                <a16:creationId xmlns:a16="http://schemas.microsoft.com/office/drawing/2014/main" id="{BDAEC022-880E-01BF-3B9A-8BDEF3C4E019}"/>
              </a:ext>
            </a:extLst>
          </p:cNvPr>
          <p:cNvSpPr/>
          <p:nvPr/>
        </p:nvSpPr>
        <p:spPr>
          <a:xfrm>
            <a:off x="2988000" y="3343854"/>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+7378%</a:t>
            </a:r>
            <a:endParaRPr lang="en-US" sz="1100" dirty="0">
              <a:latin typeface="Roboto" panose="02000000000000000000" pitchFamily="2" charset="0"/>
              <a:ea typeface="Roboto" panose="02000000000000000000" pitchFamily="2" charset="0"/>
            </a:endParaRPr>
          </a:p>
        </p:txBody>
      </p:sp>
      <p:sp>
        <p:nvSpPr>
          <p:cNvPr id="104" name="Shape 34">
            <a:extLst>
              <a:ext uri="{FF2B5EF4-FFF2-40B4-BE49-F238E27FC236}">
                <a16:creationId xmlns:a16="http://schemas.microsoft.com/office/drawing/2014/main" id="{E219486C-7C43-3C41-8DD0-1FF95C04D143}"/>
              </a:ext>
            </a:extLst>
          </p:cNvPr>
          <p:cNvSpPr/>
          <p:nvPr/>
        </p:nvSpPr>
        <p:spPr>
          <a:xfrm>
            <a:off x="5148000" y="2890854"/>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05" name="Text 35">
            <a:extLst>
              <a:ext uri="{FF2B5EF4-FFF2-40B4-BE49-F238E27FC236}">
                <a16:creationId xmlns:a16="http://schemas.microsoft.com/office/drawing/2014/main" id="{E5603FA7-BD69-F847-9EBF-B7CB59A24E03}"/>
              </a:ext>
            </a:extLst>
          </p:cNvPr>
          <p:cNvSpPr/>
          <p:nvPr/>
        </p:nvSpPr>
        <p:spPr>
          <a:xfrm>
            <a:off x="5292000" y="2998854"/>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Contenido generado por el usuario</a:t>
            </a:r>
            <a:endParaRPr lang="en-US" sz="1000" dirty="0">
              <a:latin typeface="Roboto" panose="02000000000000000000" pitchFamily="2" charset="0"/>
              <a:ea typeface="Roboto" panose="02000000000000000000" pitchFamily="2" charset="0"/>
            </a:endParaRPr>
          </a:p>
        </p:txBody>
      </p:sp>
      <p:sp>
        <p:nvSpPr>
          <p:cNvPr id="106" name="Text 36">
            <a:extLst>
              <a:ext uri="{FF2B5EF4-FFF2-40B4-BE49-F238E27FC236}">
                <a16:creationId xmlns:a16="http://schemas.microsoft.com/office/drawing/2014/main" id="{EEFBA7FD-D052-EBA2-CA24-D44EF518FC11}"/>
              </a:ext>
            </a:extLst>
          </p:cNvPr>
          <p:cNvSpPr/>
          <p:nvPr/>
        </p:nvSpPr>
        <p:spPr>
          <a:xfrm>
            <a:off x="5292000" y="3307854"/>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39</a:t>
            </a:r>
            <a:endParaRPr lang="en-US" sz="2400" dirty="0">
              <a:latin typeface="Roboto" panose="02000000000000000000" pitchFamily="2" charset="0"/>
              <a:ea typeface="Roboto" panose="02000000000000000000" pitchFamily="2" charset="0"/>
            </a:endParaRPr>
          </a:p>
        </p:txBody>
      </p:sp>
      <p:sp>
        <p:nvSpPr>
          <p:cNvPr id="107" name="Text 37">
            <a:extLst>
              <a:ext uri="{FF2B5EF4-FFF2-40B4-BE49-F238E27FC236}">
                <a16:creationId xmlns:a16="http://schemas.microsoft.com/office/drawing/2014/main" id="{DF6E579D-B32F-F898-2F6C-12CFABE37F08}"/>
              </a:ext>
            </a:extLst>
          </p:cNvPr>
          <p:cNvSpPr/>
          <p:nvPr/>
        </p:nvSpPr>
        <p:spPr>
          <a:xfrm>
            <a:off x="5292000" y="3343854"/>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+1850%</a:t>
            </a:r>
            <a:endParaRPr lang="en-US" sz="1100" dirty="0">
              <a:latin typeface="Roboto" panose="02000000000000000000" pitchFamily="2" charset="0"/>
              <a:ea typeface="Roboto" panose="02000000000000000000" pitchFamily="2" charset="0"/>
            </a:endParaRPr>
          </a:p>
        </p:txBody>
      </p:sp>
      <p:sp>
        <p:nvSpPr>
          <p:cNvPr id="108" name="Shape 38">
            <a:extLst>
              <a:ext uri="{FF2B5EF4-FFF2-40B4-BE49-F238E27FC236}">
                <a16:creationId xmlns:a16="http://schemas.microsoft.com/office/drawing/2014/main" id="{DA03C8EC-EAF2-9DBD-85C9-971CA6A07992}"/>
              </a:ext>
            </a:extLst>
          </p:cNvPr>
          <p:cNvSpPr/>
          <p:nvPr/>
        </p:nvSpPr>
        <p:spPr>
          <a:xfrm>
            <a:off x="2844000" y="1563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09" name="Text 39">
            <a:extLst>
              <a:ext uri="{FF2B5EF4-FFF2-40B4-BE49-F238E27FC236}">
                <a16:creationId xmlns:a16="http://schemas.microsoft.com/office/drawing/2014/main" id="{244CAB75-DAD4-365D-2E1C-44E51422EB1C}"/>
              </a:ext>
            </a:extLst>
          </p:cNvPr>
          <p:cNvSpPr/>
          <p:nvPr/>
        </p:nvSpPr>
        <p:spPr>
          <a:xfrm>
            <a:off x="2988000" y="1671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en medios sociales</a:t>
            </a:r>
            <a:endParaRPr lang="en-US" sz="1000" dirty="0">
              <a:latin typeface="Roboto" panose="02000000000000000000" pitchFamily="2" charset="0"/>
              <a:ea typeface="Roboto" panose="02000000000000000000" pitchFamily="2" charset="0"/>
            </a:endParaRPr>
          </a:p>
        </p:txBody>
      </p:sp>
      <p:sp>
        <p:nvSpPr>
          <p:cNvPr id="110" name="Text 40">
            <a:extLst>
              <a:ext uri="{FF2B5EF4-FFF2-40B4-BE49-F238E27FC236}">
                <a16:creationId xmlns:a16="http://schemas.microsoft.com/office/drawing/2014/main" id="{097C2304-3495-3DE3-FA4A-6BDBD37AC09A}"/>
              </a:ext>
            </a:extLst>
          </p:cNvPr>
          <p:cNvSpPr/>
          <p:nvPr/>
        </p:nvSpPr>
        <p:spPr>
          <a:xfrm>
            <a:off x="2988000" y="1980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29</a:t>
            </a:r>
            <a:endParaRPr lang="en-US" sz="2400" dirty="0">
              <a:latin typeface="Roboto" panose="02000000000000000000" pitchFamily="2" charset="0"/>
              <a:ea typeface="Roboto" panose="02000000000000000000" pitchFamily="2" charset="0"/>
            </a:endParaRPr>
          </a:p>
        </p:txBody>
      </p:sp>
      <p:sp>
        <p:nvSpPr>
          <p:cNvPr id="111" name="Text 41">
            <a:extLst>
              <a:ext uri="{FF2B5EF4-FFF2-40B4-BE49-F238E27FC236}">
                <a16:creationId xmlns:a16="http://schemas.microsoft.com/office/drawing/2014/main" id="{52F4E646-1AE0-F504-8D33-51B8C24CD186}"/>
              </a:ext>
            </a:extLst>
          </p:cNvPr>
          <p:cNvSpPr/>
          <p:nvPr/>
        </p:nvSpPr>
        <p:spPr>
          <a:xfrm>
            <a:off x="2988000" y="2016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+1350%</a:t>
            </a:r>
            <a:endParaRPr lang="en-US" sz="1100" dirty="0">
              <a:latin typeface="Roboto" panose="02000000000000000000" pitchFamily="2" charset="0"/>
              <a:ea typeface="Roboto" panose="02000000000000000000" pitchFamily="2" charset="0"/>
            </a:endParaRPr>
          </a:p>
        </p:txBody>
      </p:sp>
      <p:sp>
        <p:nvSpPr>
          <p:cNvPr id="112" name="Shape 42">
            <a:extLst>
              <a:ext uri="{FF2B5EF4-FFF2-40B4-BE49-F238E27FC236}">
                <a16:creationId xmlns:a16="http://schemas.microsoft.com/office/drawing/2014/main" id="{748AE646-5671-162C-6CE9-A85FD55588E3}"/>
              </a:ext>
            </a:extLst>
          </p:cNvPr>
          <p:cNvSpPr/>
          <p:nvPr/>
        </p:nvSpPr>
        <p:spPr>
          <a:xfrm>
            <a:off x="5148000" y="15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13" name="Text 43">
            <a:extLst>
              <a:ext uri="{FF2B5EF4-FFF2-40B4-BE49-F238E27FC236}">
                <a16:creationId xmlns:a16="http://schemas.microsoft.com/office/drawing/2014/main" id="{DFCE4831-1A11-4571-8D64-454938CBCA1D}"/>
              </a:ext>
            </a:extLst>
          </p:cNvPr>
          <p:cNvSpPr/>
          <p:nvPr/>
        </p:nvSpPr>
        <p:spPr>
          <a:xfrm>
            <a:off x="5292000" y="16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en medios no sociales</a:t>
            </a:r>
            <a:endParaRPr lang="en-US" sz="1000" dirty="0">
              <a:latin typeface="Roboto" panose="02000000000000000000" pitchFamily="2" charset="0"/>
              <a:ea typeface="Roboto" panose="02000000000000000000" pitchFamily="2" charset="0"/>
            </a:endParaRPr>
          </a:p>
        </p:txBody>
      </p:sp>
      <p:sp>
        <p:nvSpPr>
          <p:cNvPr id="114" name="Text 44">
            <a:extLst>
              <a:ext uri="{FF2B5EF4-FFF2-40B4-BE49-F238E27FC236}">
                <a16:creationId xmlns:a16="http://schemas.microsoft.com/office/drawing/2014/main" id="{F5ED3FCE-5554-9D6A-3EBD-CDB623DDF0B2}"/>
              </a:ext>
            </a:extLst>
          </p:cNvPr>
          <p:cNvSpPr/>
          <p:nvPr/>
        </p:nvSpPr>
        <p:spPr>
          <a:xfrm>
            <a:off x="5292000" y="19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36</a:t>
            </a:r>
            <a:endParaRPr lang="en-US" sz="2400" dirty="0">
              <a:latin typeface="Roboto" panose="02000000000000000000" pitchFamily="2" charset="0"/>
              <a:ea typeface="Roboto" panose="02000000000000000000" pitchFamily="2" charset="0"/>
            </a:endParaRPr>
          </a:p>
        </p:txBody>
      </p:sp>
      <p:sp>
        <p:nvSpPr>
          <p:cNvPr id="115" name="Text 45">
            <a:extLst>
              <a:ext uri="{FF2B5EF4-FFF2-40B4-BE49-F238E27FC236}">
                <a16:creationId xmlns:a16="http://schemas.microsoft.com/office/drawing/2014/main" id="{F2B8D7F4-ED57-E2F5-16AE-AB698C86B623}"/>
              </a:ext>
            </a:extLst>
          </p:cNvPr>
          <p:cNvSpPr/>
          <p:nvPr/>
        </p:nvSpPr>
        <p:spPr>
          <a:xfrm>
            <a:off x="5292000" y="19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+1700%</a:t>
            </a:r>
            <a:endParaRPr lang="en-US" sz="1100" dirty="0">
              <a:solidFill>
                <a:srgbClr val="00B050"/>
              </a:solidFill>
              <a:latin typeface="Roboto" panose="02000000000000000000" pitchFamily="2" charset="0"/>
              <a:ea typeface="Roboto" panose="02000000000000000000" pitchFamily="2" charset="0"/>
            </a:endParaRPr>
          </a:p>
        </p:txBody>
      </p:sp>
      <p:sp>
        <p:nvSpPr>
          <p:cNvPr id="116" name="Shape 46">
            <a:extLst>
              <a:ext uri="{FF2B5EF4-FFF2-40B4-BE49-F238E27FC236}">
                <a16:creationId xmlns:a16="http://schemas.microsoft.com/office/drawing/2014/main" id="{F25A4DF2-5EE1-FA61-FAB4-D63CB3202755}"/>
              </a:ext>
            </a:extLst>
          </p:cNvPr>
          <p:cNvSpPr/>
          <p:nvPr/>
        </p:nvSpPr>
        <p:spPr>
          <a:xfrm>
            <a:off x="540000" y="42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17" name="Text 47">
            <a:extLst>
              <a:ext uri="{FF2B5EF4-FFF2-40B4-BE49-F238E27FC236}">
                <a16:creationId xmlns:a16="http://schemas.microsoft.com/office/drawing/2014/main" id="{AB3CC271-93EE-1B58-CBBC-1BF34DCEEF9B}"/>
              </a:ext>
            </a:extLst>
          </p:cNvPr>
          <p:cNvSpPr/>
          <p:nvPr/>
        </p:nvSpPr>
        <p:spPr>
          <a:xfrm>
            <a:off x="684000" y="43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Reacciones en las redes </a:t>
            </a:r>
            <a:r>
              <a:rPr lang="en-US" sz="1000" dirty="0" err="1">
                <a:solidFill>
                  <a:srgbClr val="666666"/>
                </a:solidFill>
                <a:latin typeface="Roboto" panose="02000000000000000000" pitchFamily="2" charset="0"/>
                <a:ea typeface="Roboto" panose="02000000000000000000" pitchFamily="2" charset="0"/>
              </a:rPr>
              <a:t>sociales</a:t>
            </a:r>
            <a:endParaRPr lang="en-US" sz="1000" dirty="0">
              <a:latin typeface="Roboto" panose="02000000000000000000" pitchFamily="2" charset="0"/>
              <a:ea typeface="Roboto" panose="02000000000000000000" pitchFamily="2" charset="0"/>
            </a:endParaRPr>
          </a:p>
        </p:txBody>
      </p:sp>
      <p:sp>
        <p:nvSpPr>
          <p:cNvPr id="118" name="Text 48">
            <a:extLst>
              <a:ext uri="{FF2B5EF4-FFF2-40B4-BE49-F238E27FC236}">
                <a16:creationId xmlns:a16="http://schemas.microsoft.com/office/drawing/2014/main" id="{C61DFCC8-761B-58CF-FD2C-919862BFCDE6}"/>
              </a:ext>
            </a:extLst>
          </p:cNvPr>
          <p:cNvSpPr/>
          <p:nvPr/>
        </p:nvSpPr>
        <p:spPr>
          <a:xfrm>
            <a:off x="684000" y="46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536</a:t>
            </a:r>
            <a:endParaRPr lang="en-US" sz="2400" dirty="0">
              <a:latin typeface="Roboto" panose="02000000000000000000" pitchFamily="2" charset="0"/>
              <a:ea typeface="Roboto" panose="02000000000000000000" pitchFamily="2" charset="0"/>
            </a:endParaRPr>
          </a:p>
        </p:txBody>
      </p:sp>
      <p:sp>
        <p:nvSpPr>
          <p:cNvPr id="119" name="Text 49">
            <a:extLst>
              <a:ext uri="{FF2B5EF4-FFF2-40B4-BE49-F238E27FC236}">
                <a16:creationId xmlns:a16="http://schemas.microsoft.com/office/drawing/2014/main" id="{AFDCB931-75E3-011B-17E7-A4C5BA1CFA0B}"/>
              </a:ext>
            </a:extLst>
          </p:cNvPr>
          <p:cNvSpPr/>
          <p:nvPr/>
        </p:nvSpPr>
        <p:spPr>
          <a:xfrm>
            <a:off x="684000" y="46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+10629%</a:t>
            </a:r>
            <a:endParaRPr lang="en-US" sz="1100" dirty="0">
              <a:latin typeface="Roboto" panose="02000000000000000000" pitchFamily="2" charset="0"/>
              <a:ea typeface="Roboto" panose="02000000000000000000" pitchFamily="2" charset="0"/>
            </a:endParaRPr>
          </a:p>
        </p:txBody>
      </p:sp>
      <p:sp>
        <p:nvSpPr>
          <p:cNvPr id="120" name="Shape 50">
            <a:extLst>
              <a:ext uri="{FF2B5EF4-FFF2-40B4-BE49-F238E27FC236}">
                <a16:creationId xmlns:a16="http://schemas.microsoft.com/office/drawing/2014/main" id="{A61A3989-23F5-ED2D-A879-231AC9437D23}"/>
              </a:ext>
            </a:extLst>
          </p:cNvPr>
          <p:cNvSpPr/>
          <p:nvPr/>
        </p:nvSpPr>
        <p:spPr>
          <a:xfrm>
            <a:off x="2844000" y="42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21" name="Text 51">
            <a:extLst>
              <a:ext uri="{FF2B5EF4-FFF2-40B4-BE49-F238E27FC236}">
                <a16:creationId xmlns:a16="http://schemas.microsoft.com/office/drawing/2014/main" id="{AB1CF326-D206-06FA-F6E4-44C0CF12C896}"/>
              </a:ext>
            </a:extLst>
          </p:cNvPr>
          <p:cNvSpPr/>
          <p:nvPr/>
        </p:nvSpPr>
        <p:spPr>
          <a:xfrm>
            <a:off x="2988000" y="43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Comentarios en las redes sociales</a:t>
            </a:r>
            <a:endParaRPr lang="en-US" sz="1000" dirty="0">
              <a:latin typeface="Roboto" panose="02000000000000000000" pitchFamily="2" charset="0"/>
              <a:ea typeface="Roboto" panose="02000000000000000000" pitchFamily="2" charset="0"/>
            </a:endParaRPr>
          </a:p>
        </p:txBody>
      </p:sp>
      <p:sp>
        <p:nvSpPr>
          <p:cNvPr id="122" name="Text 52">
            <a:extLst>
              <a:ext uri="{FF2B5EF4-FFF2-40B4-BE49-F238E27FC236}">
                <a16:creationId xmlns:a16="http://schemas.microsoft.com/office/drawing/2014/main" id="{64784F60-E823-6D91-BCEE-23D6C3CD332B}"/>
              </a:ext>
            </a:extLst>
          </p:cNvPr>
          <p:cNvSpPr/>
          <p:nvPr/>
        </p:nvSpPr>
        <p:spPr>
          <a:xfrm>
            <a:off x="2988000" y="46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60</a:t>
            </a:r>
            <a:endParaRPr lang="en-US" sz="2400" dirty="0">
              <a:latin typeface="Roboto" panose="02000000000000000000" pitchFamily="2" charset="0"/>
              <a:ea typeface="Roboto" panose="02000000000000000000" pitchFamily="2" charset="0"/>
            </a:endParaRPr>
          </a:p>
        </p:txBody>
      </p:sp>
      <p:sp>
        <p:nvSpPr>
          <p:cNvPr id="123" name="Text 53">
            <a:extLst>
              <a:ext uri="{FF2B5EF4-FFF2-40B4-BE49-F238E27FC236}">
                <a16:creationId xmlns:a16="http://schemas.microsoft.com/office/drawing/2014/main" id="{BE161C5E-35B7-7BC6-6655-030524EBB0F2}"/>
              </a:ext>
            </a:extLst>
          </p:cNvPr>
          <p:cNvSpPr/>
          <p:nvPr/>
        </p:nvSpPr>
        <p:spPr>
          <a:xfrm>
            <a:off x="2988000" y="4698255"/>
            <a:ext cx="1800000" cy="360000"/>
          </a:xfrm>
          <a:prstGeom prst="rect">
            <a:avLst/>
          </a:prstGeom>
          <a:noFill/>
          <a:ln/>
        </p:spPr>
        <p:txBody>
          <a:bodyPr wrap="square" rtlCol="0" anchor="ctr"/>
          <a:lstStyle/>
          <a:p>
            <a:pPr marL="0" indent="0" algn="r">
              <a:buNone/>
            </a:pPr>
            <a:endParaRPr lang="en-US" sz="1100" dirty="0">
              <a:latin typeface="Roboto" panose="02000000000000000000" pitchFamily="2" charset="0"/>
              <a:ea typeface="Roboto" panose="02000000000000000000" pitchFamily="2" charset="0"/>
            </a:endParaRPr>
          </a:p>
        </p:txBody>
      </p:sp>
      <p:sp>
        <p:nvSpPr>
          <p:cNvPr id="124" name="Shape 54">
            <a:extLst>
              <a:ext uri="{FF2B5EF4-FFF2-40B4-BE49-F238E27FC236}">
                <a16:creationId xmlns:a16="http://schemas.microsoft.com/office/drawing/2014/main" id="{C592CAB5-3790-0E48-6D0D-65296C82A710}"/>
              </a:ext>
            </a:extLst>
          </p:cNvPr>
          <p:cNvSpPr/>
          <p:nvPr/>
        </p:nvSpPr>
        <p:spPr>
          <a:xfrm>
            <a:off x="5148000" y="42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25" name="Text 55">
            <a:extLst>
              <a:ext uri="{FF2B5EF4-FFF2-40B4-BE49-F238E27FC236}">
                <a16:creationId xmlns:a16="http://schemas.microsoft.com/office/drawing/2014/main" id="{CD9FF8D2-F797-C119-5AFF-565A908A59F7}"/>
              </a:ext>
            </a:extLst>
          </p:cNvPr>
          <p:cNvSpPr/>
          <p:nvPr/>
        </p:nvSpPr>
        <p:spPr>
          <a:xfrm>
            <a:off x="5292000" y="43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Acciones en redes sociales</a:t>
            </a:r>
            <a:endParaRPr lang="en-US" sz="1000" dirty="0">
              <a:latin typeface="Roboto" panose="02000000000000000000" pitchFamily="2" charset="0"/>
              <a:ea typeface="Roboto" panose="02000000000000000000" pitchFamily="2" charset="0"/>
            </a:endParaRPr>
          </a:p>
        </p:txBody>
      </p:sp>
      <p:sp>
        <p:nvSpPr>
          <p:cNvPr id="126" name="Text 56">
            <a:extLst>
              <a:ext uri="{FF2B5EF4-FFF2-40B4-BE49-F238E27FC236}">
                <a16:creationId xmlns:a16="http://schemas.microsoft.com/office/drawing/2014/main" id="{D5998CE5-D1DC-5FE7-9573-0F0ABB16804B}"/>
              </a:ext>
            </a:extLst>
          </p:cNvPr>
          <p:cNvSpPr/>
          <p:nvPr/>
        </p:nvSpPr>
        <p:spPr>
          <a:xfrm>
            <a:off x="5292000" y="46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20</a:t>
            </a:r>
            <a:endParaRPr lang="en-US" sz="2400" dirty="0">
              <a:latin typeface="Roboto" panose="02000000000000000000" pitchFamily="2" charset="0"/>
              <a:ea typeface="Roboto" panose="02000000000000000000" pitchFamily="2" charset="0"/>
            </a:endParaRPr>
          </a:p>
        </p:txBody>
      </p:sp>
      <p:sp>
        <p:nvSpPr>
          <p:cNvPr id="127" name="Text 57">
            <a:extLst>
              <a:ext uri="{FF2B5EF4-FFF2-40B4-BE49-F238E27FC236}">
                <a16:creationId xmlns:a16="http://schemas.microsoft.com/office/drawing/2014/main" id="{F0EDB591-8973-6F79-1A21-87F2A0D4B4B7}"/>
              </a:ext>
            </a:extLst>
          </p:cNvPr>
          <p:cNvSpPr/>
          <p:nvPr/>
        </p:nvSpPr>
        <p:spPr>
          <a:xfrm>
            <a:off x="5292000" y="46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+900%</a:t>
            </a:r>
            <a:endParaRPr lang="en-US" sz="1100" dirty="0">
              <a:latin typeface="Roboto" panose="02000000000000000000" pitchFamily="2" charset="0"/>
              <a:ea typeface="Roboto" panose="02000000000000000000" pitchFamily="2" charset="0"/>
            </a:endParaRPr>
          </a:p>
        </p:txBody>
      </p:sp>
      <p:sp>
        <p:nvSpPr>
          <p:cNvPr id="128" name="Shape 58">
            <a:extLst>
              <a:ext uri="{FF2B5EF4-FFF2-40B4-BE49-F238E27FC236}">
                <a16:creationId xmlns:a16="http://schemas.microsoft.com/office/drawing/2014/main" id="{0EA9E383-1DAA-4F1C-7337-05F400C20A84}"/>
              </a:ext>
            </a:extLst>
          </p:cNvPr>
          <p:cNvSpPr/>
          <p:nvPr/>
        </p:nvSpPr>
        <p:spPr>
          <a:xfrm>
            <a:off x="7452000" y="42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29" name="Text 59">
            <a:extLst>
              <a:ext uri="{FF2B5EF4-FFF2-40B4-BE49-F238E27FC236}">
                <a16:creationId xmlns:a16="http://schemas.microsoft.com/office/drawing/2014/main" id="{822F354A-2C36-0139-97EC-465ECF483DF8}"/>
              </a:ext>
            </a:extLst>
          </p:cNvPr>
          <p:cNvSpPr/>
          <p:nvPr/>
        </p:nvSpPr>
        <p:spPr>
          <a:xfrm>
            <a:off x="7596000" y="43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Total de interacciones en las redes sociales</a:t>
            </a:r>
            <a:endParaRPr lang="en-US" sz="1000" dirty="0">
              <a:latin typeface="Roboto" panose="02000000000000000000" pitchFamily="2" charset="0"/>
              <a:ea typeface="Roboto" panose="02000000000000000000" pitchFamily="2" charset="0"/>
            </a:endParaRPr>
          </a:p>
        </p:txBody>
      </p:sp>
      <p:sp>
        <p:nvSpPr>
          <p:cNvPr id="130" name="Text 60">
            <a:extLst>
              <a:ext uri="{FF2B5EF4-FFF2-40B4-BE49-F238E27FC236}">
                <a16:creationId xmlns:a16="http://schemas.microsoft.com/office/drawing/2014/main" id="{BF4D21D0-643E-41EA-F5C4-E5694AF35051}"/>
              </a:ext>
            </a:extLst>
          </p:cNvPr>
          <p:cNvSpPr/>
          <p:nvPr/>
        </p:nvSpPr>
        <p:spPr>
          <a:xfrm>
            <a:off x="7596000" y="46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616</a:t>
            </a:r>
            <a:endParaRPr lang="en-US" sz="2400" dirty="0">
              <a:latin typeface="Roboto" panose="02000000000000000000" pitchFamily="2" charset="0"/>
              <a:ea typeface="Roboto" panose="02000000000000000000" pitchFamily="2" charset="0"/>
            </a:endParaRPr>
          </a:p>
        </p:txBody>
      </p:sp>
      <p:sp>
        <p:nvSpPr>
          <p:cNvPr id="131" name="Text 61">
            <a:extLst>
              <a:ext uri="{FF2B5EF4-FFF2-40B4-BE49-F238E27FC236}">
                <a16:creationId xmlns:a16="http://schemas.microsoft.com/office/drawing/2014/main" id="{AC18AF5F-4ECB-F726-7257-20541E9EF7AD}"/>
              </a:ext>
            </a:extLst>
          </p:cNvPr>
          <p:cNvSpPr/>
          <p:nvPr/>
        </p:nvSpPr>
        <p:spPr>
          <a:xfrm>
            <a:off x="7596000" y="46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+8700%</a:t>
            </a:r>
            <a:endParaRPr lang="en-US" sz="1100" dirty="0">
              <a:latin typeface="Roboto" panose="02000000000000000000" pitchFamily="2" charset="0"/>
              <a:ea typeface="Roboto" panose="02000000000000000000" pitchFamily="2" charset="0"/>
            </a:endParaRPr>
          </a:p>
        </p:txBody>
      </p:sp>
      <p:sp>
        <p:nvSpPr>
          <p:cNvPr id="12" name="CuadroTexto 11">
            <a:extLst>
              <a:ext uri="{FF2B5EF4-FFF2-40B4-BE49-F238E27FC236}">
                <a16:creationId xmlns:a16="http://schemas.microsoft.com/office/drawing/2014/main" id="{4C6FC92A-013F-F151-518C-BEE41E6754F7}"/>
              </a:ext>
            </a:extLst>
          </p:cNvPr>
          <p:cNvSpPr txBox="1"/>
          <p:nvPr/>
        </p:nvSpPr>
        <p:spPr>
          <a:xfrm>
            <a:off x="1334704" y="5980768"/>
            <a:ext cx="9714591" cy="472437"/>
          </a:xfrm>
          <a:prstGeom prst="rect">
            <a:avLst/>
          </a:prstGeom>
          <a:noFill/>
          <a:ln>
            <a:solidFill>
              <a:schemeClr val="bg1">
                <a:lumMod val="85000"/>
              </a:schemeClr>
            </a:solidFill>
          </a:ln>
        </p:spPr>
        <p:txBody>
          <a:bodyPr wrap="square" rtlCol="0">
            <a:spAutoFit/>
          </a:bodyPr>
          <a:lstStyle/>
          <a:p>
            <a:r>
              <a:rPr lang="es-ES" sz="1235" i="1" dirty="0" err="1">
                <a:solidFill>
                  <a:schemeClr val="bg1">
                    <a:lumMod val="65000"/>
                  </a:schemeClr>
                </a:solidFill>
                <a:latin typeface="Playfair Display" panose="00000500000000000000" pitchFamily="50" charset="0"/>
              </a:rPr>
              <a:t>Insigth</a:t>
            </a:r>
            <a:r>
              <a:rPr lang="es-ES" sz="1235" i="1" dirty="0">
                <a:solidFill>
                  <a:schemeClr val="bg1">
                    <a:lumMod val="65000"/>
                  </a:schemeClr>
                </a:solidFill>
                <a:latin typeface="Playfair Display" panose="00000500000000000000" pitchFamily="50" charset="0"/>
              </a:rPr>
              <a:t> de la búsqueda ‘Centro Convenciones’</a:t>
            </a:r>
          </a:p>
          <a:p>
            <a:r>
              <a:rPr lang="es-ES" sz="1235" i="1" dirty="0">
                <a:solidFill>
                  <a:schemeClr val="bg1">
                    <a:lumMod val="65000"/>
                  </a:schemeClr>
                </a:solidFill>
                <a:latin typeface="Playfair Display" panose="00000500000000000000" pitchFamily="50" charset="0"/>
              </a:rPr>
              <a:t>Porcentaje comparado con el rango de datos anterior: Período anterior: (2025-04-06 - 2025-04-20)</a:t>
            </a:r>
          </a:p>
        </p:txBody>
      </p:sp>
      <p:sp>
        <p:nvSpPr>
          <p:cNvPr id="13" name="Marcador de número de diapositiva 2">
            <a:extLst>
              <a:ext uri="{FF2B5EF4-FFF2-40B4-BE49-F238E27FC236}">
                <a16:creationId xmlns:a16="http://schemas.microsoft.com/office/drawing/2014/main" id="{07E37821-2EFF-E5E1-DDA3-8F8AAA96D5C5}"/>
              </a:ext>
            </a:extLst>
          </p:cNvPr>
          <p:cNvSpPr txBox="1">
            <a:spLocks/>
          </p:cNvSpPr>
          <p:nvPr/>
        </p:nvSpPr>
        <p:spPr>
          <a:xfrm>
            <a:off x="5667381" y="6488985"/>
            <a:ext cx="857238" cy="206471"/>
          </a:xfrm>
          <a:prstGeom prst="rect">
            <a:avLst/>
          </a:prstGeom>
          <a:noFill/>
        </p:spPr>
        <p:txBody>
          <a:bodyPr lIns="107989" tIns="21597" rIns="91430" bIns="46794" anchor="ctr" anchorCtr="1"/>
          <a:lstStyle>
            <a:defPPr>
              <a:defRPr lang="es-MX"/>
            </a:defPPr>
            <a:lvl1pPr marL="0" algn="ctr" defTabSz="914400" rtl="0" eaLnBrk="1" latinLnBrk="0" hangingPunct="1">
              <a:defRPr sz="1412" b="0" i="0" kern="120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50E75-C482-D349-A535-D00DC07670B7}" type="slidenum">
              <a:rPr lang="es-MX" smtClean="0"/>
              <a:pPr/>
              <a:t>4</a:t>
            </a:fld>
            <a:endParaRPr lang="es-MX"/>
          </a:p>
        </p:txBody>
      </p:sp>
      <p:sp>
        <p:nvSpPr>
          <p:cNvPr id="4" name="Text 4">
            <a:extLst>
              <a:ext uri="{FF2B5EF4-FFF2-40B4-BE49-F238E27FC236}">
                <a16:creationId xmlns:a16="http://schemas.microsoft.com/office/drawing/2014/main" id="{8E9F3B67-4249-6EE1-3B34-FC10C4ED7B27}"/>
              </a:ext>
            </a:extLst>
          </p:cNvPr>
          <p:cNvSpPr/>
          <p:nvPr/>
        </p:nvSpPr>
        <p:spPr>
          <a:xfrm>
            <a:off x="795271" y="2301172"/>
            <a:ext cx="243929"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4</a:t>
            </a:r>
            <a:endParaRPr lang="en-US" sz="1400" dirty="0">
              <a:latin typeface="Roboto" panose="02000000000000000000" pitchFamily="2" charset="0"/>
              <a:ea typeface="Roboto" panose="02000000000000000000" pitchFamily="2" charset="0"/>
            </a:endParaRPr>
          </a:p>
        </p:txBody>
      </p:sp>
      <p:sp>
        <p:nvSpPr>
          <p:cNvPr id="5" name="Text 4">
            <a:extLst>
              <a:ext uri="{FF2B5EF4-FFF2-40B4-BE49-F238E27FC236}">
                <a16:creationId xmlns:a16="http://schemas.microsoft.com/office/drawing/2014/main" id="{0AE31B7C-CE31-5139-A5F8-0B8845BE42FB}"/>
              </a:ext>
            </a:extLst>
          </p:cNvPr>
          <p:cNvSpPr/>
          <p:nvPr/>
        </p:nvSpPr>
        <p:spPr>
          <a:xfrm>
            <a:off x="3098542" y="2270414"/>
            <a:ext cx="243929"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2</a:t>
            </a:r>
            <a:endParaRPr lang="en-US" sz="1400" dirty="0">
              <a:latin typeface="Roboto" panose="02000000000000000000" pitchFamily="2" charset="0"/>
              <a:ea typeface="Roboto" panose="02000000000000000000" pitchFamily="2" charset="0"/>
            </a:endParaRPr>
          </a:p>
        </p:txBody>
      </p:sp>
      <p:sp>
        <p:nvSpPr>
          <p:cNvPr id="6" name="Text 4">
            <a:extLst>
              <a:ext uri="{FF2B5EF4-FFF2-40B4-BE49-F238E27FC236}">
                <a16:creationId xmlns:a16="http://schemas.microsoft.com/office/drawing/2014/main" id="{C927E135-9CA5-6DEE-C5CC-9BAFCFF9C737}"/>
              </a:ext>
            </a:extLst>
          </p:cNvPr>
          <p:cNvSpPr/>
          <p:nvPr/>
        </p:nvSpPr>
        <p:spPr>
          <a:xfrm>
            <a:off x="5410835" y="2276206"/>
            <a:ext cx="243929"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2</a:t>
            </a:r>
            <a:endParaRPr lang="en-US" sz="1400" dirty="0">
              <a:latin typeface="Roboto" panose="02000000000000000000" pitchFamily="2" charset="0"/>
              <a:ea typeface="Roboto" panose="02000000000000000000" pitchFamily="2" charset="0"/>
            </a:endParaRPr>
          </a:p>
        </p:txBody>
      </p:sp>
      <p:sp>
        <p:nvSpPr>
          <p:cNvPr id="7" name="Text 4">
            <a:extLst>
              <a:ext uri="{FF2B5EF4-FFF2-40B4-BE49-F238E27FC236}">
                <a16:creationId xmlns:a16="http://schemas.microsoft.com/office/drawing/2014/main" id="{C7BD0E2A-2489-6D28-495E-BC4CDE28CCAA}"/>
              </a:ext>
            </a:extLst>
          </p:cNvPr>
          <p:cNvSpPr/>
          <p:nvPr/>
        </p:nvSpPr>
        <p:spPr>
          <a:xfrm>
            <a:off x="7710688" y="2288467"/>
            <a:ext cx="243929"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2</a:t>
            </a:r>
            <a:endParaRPr lang="en-US" sz="1400" dirty="0">
              <a:latin typeface="Roboto" panose="02000000000000000000" pitchFamily="2" charset="0"/>
              <a:ea typeface="Roboto" panose="02000000000000000000" pitchFamily="2" charset="0"/>
            </a:endParaRPr>
          </a:p>
        </p:txBody>
      </p:sp>
      <p:sp>
        <p:nvSpPr>
          <p:cNvPr id="8" name="Text 4">
            <a:extLst>
              <a:ext uri="{FF2B5EF4-FFF2-40B4-BE49-F238E27FC236}">
                <a16:creationId xmlns:a16="http://schemas.microsoft.com/office/drawing/2014/main" id="{459A2375-F1F3-82F2-7571-E40E45BDFC43}"/>
              </a:ext>
            </a:extLst>
          </p:cNvPr>
          <p:cNvSpPr/>
          <p:nvPr/>
        </p:nvSpPr>
        <p:spPr>
          <a:xfrm>
            <a:off x="9900000" y="2280730"/>
            <a:ext cx="243929"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4</a:t>
            </a:r>
            <a:endParaRPr lang="en-US" sz="1400" dirty="0">
              <a:latin typeface="Roboto" panose="02000000000000000000" pitchFamily="2" charset="0"/>
              <a:ea typeface="Roboto" panose="02000000000000000000" pitchFamily="2" charset="0"/>
            </a:endParaRPr>
          </a:p>
        </p:txBody>
      </p:sp>
      <p:sp>
        <p:nvSpPr>
          <p:cNvPr id="10" name="Text 4">
            <a:extLst>
              <a:ext uri="{FF2B5EF4-FFF2-40B4-BE49-F238E27FC236}">
                <a16:creationId xmlns:a16="http://schemas.microsoft.com/office/drawing/2014/main" id="{DE86E963-119C-D057-E0BE-4D96F4894DCE}"/>
              </a:ext>
            </a:extLst>
          </p:cNvPr>
          <p:cNvSpPr/>
          <p:nvPr/>
        </p:nvSpPr>
        <p:spPr>
          <a:xfrm>
            <a:off x="803296" y="3637477"/>
            <a:ext cx="531408"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356</a:t>
            </a:r>
            <a:endParaRPr lang="en-US" sz="1400" dirty="0">
              <a:latin typeface="Roboto" panose="02000000000000000000" pitchFamily="2" charset="0"/>
              <a:ea typeface="Roboto" panose="02000000000000000000" pitchFamily="2" charset="0"/>
            </a:endParaRPr>
          </a:p>
        </p:txBody>
      </p:sp>
      <p:sp>
        <p:nvSpPr>
          <p:cNvPr id="11" name="Text 4">
            <a:extLst>
              <a:ext uri="{FF2B5EF4-FFF2-40B4-BE49-F238E27FC236}">
                <a16:creationId xmlns:a16="http://schemas.microsoft.com/office/drawing/2014/main" id="{CA6CF7E6-0CEB-8201-A1D2-788247A612A8}"/>
              </a:ext>
            </a:extLst>
          </p:cNvPr>
          <p:cNvSpPr/>
          <p:nvPr/>
        </p:nvSpPr>
        <p:spPr>
          <a:xfrm>
            <a:off x="3106567" y="3606719"/>
            <a:ext cx="620247"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769</a:t>
            </a:r>
            <a:endParaRPr lang="en-US" sz="1400" dirty="0">
              <a:latin typeface="Roboto" panose="02000000000000000000" pitchFamily="2" charset="0"/>
              <a:ea typeface="Roboto" panose="02000000000000000000" pitchFamily="2" charset="0"/>
            </a:endParaRPr>
          </a:p>
        </p:txBody>
      </p:sp>
      <p:sp>
        <p:nvSpPr>
          <p:cNvPr id="14" name="Text 4">
            <a:extLst>
              <a:ext uri="{FF2B5EF4-FFF2-40B4-BE49-F238E27FC236}">
                <a16:creationId xmlns:a16="http://schemas.microsoft.com/office/drawing/2014/main" id="{A7B724EC-E210-CB85-4533-EEE20DD160F3}"/>
              </a:ext>
            </a:extLst>
          </p:cNvPr>
          <p:cNvSpPr/>
          <p:nvPr/>
        </p:nvSpPr>
        <p:spPr>
          <a:xfrm>
            <a:off x="5418860" y="3612511"/>
            <a:ext cx="243929"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2</a:t>
            </a:r>
            <a:endParaRPr lang="en-US" sz="1400" dirty="0">
              <a:latin typeface="Roboto" panose="02000000000000000000" pitchFamily="2" charset="0"/>
              <a:ea typeface="Roboto" panose="02000000000000000000" pitchFamily="2" charset="0"/>
            </a:endParaRPr>
          </a:p>
        </p:txBody>
      </p:sp>
      <p:sp>
        <p:nvSpPr>
          <p:cNvPr id="16" name="Text 4">
            <a:extLst>
              <a:ext uri="{FF2B5EF4-FFF2-40B4-BE49-F238E27FC236}">
                <a16:creationId xmlns:a16="http://schemas.microsoft.com/office/drawing/2014/main" id="{479C4BA6-951E-7B7E-E875-A4AF5D758CCD}"/>
              </a:ext>
            </a:extLst>
          </p:cNvPr>
          <p:cNvSpPr/>
          <p:nvPr/>
        </p:nvSpPr>
        <p:spPr>
          <a:xfrm>
            <a:off x="7718713" y="3624772"/>
            <a:ext cx="743991"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4/10</a:t>
            </a:r>
            <a:endParaRPr lang="en-US" sz="1400" dirty="0">
              <a:latin typeface="Roboto" panose="02000000000000000000" pitchFamily="2" charset="0"/>
              <a:ea typeface="Roboto" panose="02000000000000000000" pitchFamily="2" charset="0"/>
            </a:endParaRPr>
          </a:p>
        </p:txBody>
      </p:sp>
      <p:sp>
        <p:nvSpPr>
          <p:cNvPr id="17" name="Text 4">
            <a:extLst>
              <a:ext uri="{FF2B5EF4-FFF2-40B4-BE49-F238E27FC236}">
                <a16:creationId xmlns:a16="http://schemas.microsoft.com/office/drawing/2014/main" id="{A424A784-3A4B-1B71-FA5E-B00E67187D00}"/>
              </a:ext>
            </a:extLst>
          </p:cNvPr>
          <p:cNvSpPr/>
          <p:nvPr/>
        </p:nvSpPr>
        <p:spPr>
          <a:xfrm>
            <a:off x="9908025" y="3617035"/>
            <a:ext cx="650889"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105</a:t>
            </a:r>
            <a:endParaRPr lang="en-US" sz="1400" dirty="0">
              <a:latin typeface="Roboto" panose="02000000000000000000" pitchFamily="2" charset="0"/>
              <a:ea typeface="Roboto" panose="02000000000000000000" pitchFamily="2" charset="0"/>
            </a:endParaRPr>
          </a:p>
        </p:txBody>
      </p:sp>
      <p:sp>
        <p:nvSpPr>
          <p:cNvPr id="19" name="CuadroTexto 11">
            <a:extLst>
              <a:ext uri="{FF2B5EF4-FFF2-40B4-BE49-F238E27FC236}">
                <a16:creationId xmlns:a16="http://schemas.microsoft.com/office/drawing/2014/main" id="{A6609E87-0A72-13F9-E6A9-65270EF0DB6A}"/>
              </a:ext>
            </a:extLst>
          </p:cNvPr>
          <p:cNvSpPr txBox="1"/>
          <p:nvPr/>
        </p:nvSpPr>
        <p:spPr>
          <a:xfrm>
            <a:off x="9908025" y="1105999"/>
            <a:ext cx="2089775"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Lato Light" panose="020F0302020204030203" pitchFamily="34" charset="77"/>
                <a:ea typeface="Roboto Th" pitchFamily="2" charset="0"/>
              </a:rPr>
              <a:t>Resultados periodo anterior</a:t>
            </a:r>
          </a:p>
        </p:txBody>
      </p:sp>
    </p:spTree>
    <p:extLst>
      <p:ext uri="{BB962C8B-B14F-4D97-AF65-F5344CB8AC3E}">
        <p14:creationId xmlns:p14="http://schemas.microsoft.com/office/powerpoint/2010/main" val="695779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45D28-D359-6E8C-2E84-5F476C90497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0E0DD6D-B988-B2F8-1EEE-F2F2D7EE530B}"/>
              </a:ext>
            </a:extLst>
          </p:cNvPr>
          <p:cNvSpPr txBox="1"/>
          <p:nvPr/>
        </p:nvSpPr>
        <p:spPr>
          <a:xfrm>
            <a:off x="0" y="281586"/>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MENCIONES</a:t>
            </a:r>
          </a:p>
        </p:txBody>
      </p:sp>
      <p:sp>
        <p:nvSpPr>
          <p:cNvPr id="3" name="Marcador de número de diapositiva 2">
            <a:extLst>
              <a:ext uri="{FF2B5EF4-FFF2-40B4-BE49-F238E27FC236}">
                <a16:creationId xmlns:a16="http://schemas.microsoft.com/office/drawing/2014/main" id="{3E6B780D-0B64-7DC9-71E5-4C709D06EF01}"/>
              </a:ext>
            </a:extLst>
          </p:cNvPr>
          <p:cNvSpPr>
            <a:spLocks noGrp="1"/>
          </p:cNvSpPr>
          <p:nvPr>
            <p:ph type="sldNum" sz="quarter" idx="12"/>
          </p:nvPr>
        </p:nvSpPr>
        <p:spPr/>
        <p:txBody>
          <a:bodyPr/>
          <a:lstStyle/>
          <a:p>
            <a:fld id="{BCD50E75-C482-D349-A535-D00DC07670B7}" type="slidenum">
              <a:rPr lang="es-MX" smtClean="0"/>
              <a:t>5</a:t>
            </a:fld>
            <a:endParaRPr lang="es-MX"/>
          </a:p>
        </p:txBody>
      </p:sp>
      <p:sp>
        <p:nvSpPr>
          <p:cNvPr id="4" name="CuadroTexto 3">
            <a:extLst>
              <a:ext uri="{FF2B5EF4-FFF2-40B4-BE49-F238E27FC236}">
                <a16:creationId xmlns:a16="http://schemas.microsoft.com/office/drawing/2014/main" id="{1332044B-DFD6-9B4E-68E8-EB52B261F72F}"/>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5" name="CuadroTexto 4">
            <a:extLst>
              <a:ext uri="{FF2B5EF4-FFF2-40B4-BE49-F238E27FC236}">
                <a16:creationId xmlns:a16="http://schemas.microsoft.com/office/drawing/2014/main" id="{08BAD77C-78EF-33C2-DA82-6388B04A1F02}"/>
              </a:ext>
            </a:extLst>
          </p:cNvPr>
          <p:cNvSpPr txBox="1"/>
          <p:nvPr/>
        </p:nvSpPr>
        <p:spPr>
          <a:xfrm>
            <a:off x="3032757" y="858013"/>
            <a:ext cx="6126480"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Fecha en las que se mencionó ‘Centro de convenciones’</a:t>
            </a:r>
            <a:endParaRPr lang="es-MX" dirty="0"/>
          </a:p>
        </p:txBody>
      </p:sp>
      <p:graphicFrame>
        <p:nvGraphicFramePr>
          <p:cNvPr id="7" name="Gráfico 6">
            <a:extLst>
              <a:ext uri="{FF2B5EF4-FFF2-40B4-BE49-F238E27FC236}">
                <a16:creationId xmlns:a16="http://schemas.microsoft.com/office/drawing/2014/main" id="{14CFEA93-C57E-6E94-42B7-8A80F3148535}"/>
              </a:ext>
            </a:extLst>
          </p:cNvPr>
          <p:cNvGraphicFramePr>
            <a:graphicFrameLocks/>
          </p:cNvGraphicFramePr>
          <p:nvPr>
            <p:extLst>
              <p:ext uri="{D42A27DB-BD31-4B8C-83A1-F6EECF244321}">
                <p14:modId xmlns:p14="http://schemas.microsoft.com/office/powerpoint/2010/main" val="631689175"/>
              </p:ext>
            </p:extLst>
          </p:nvPr>
        </p:nvGraphicFramePr>
        <p:xfrm>
          <a:off x="637671" y="1288924"/>
          <a:ext cx="10916653" cy="4761934"/>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Conector recto de flecha 7">
            <a:extLst>
              <a:ext uri="{FF2B5EF4-FFF2-40B4-BE49-F238E27FC236}">
                <a16:creationId xmlns:a16="http://schemas.microsoft.com/office/drawing/2014/main" id="{E0EA1520-167F-3A18-2C55-37C2C4CDD5C6}"/>
              </a:ext>
            </a:extLst>
          </p:cNvPr>
          <p:cNvCxnSpPr>
            <a:cxnSpLocks/>
            <a:stCxn id="16" idx="2"/>
          </p:cNvCxnSpPr>
          <p:nvPr/>
        </p:nvCxnSpPr>
        <p:spPr>
          <a:xfrm>
            <a:off x="2041209" y="3429000"/>
            <a:ext cx="646111" cy="944880"/>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CuadroTexto 11">
            <a:extLst>
              <a:ext uri="{FF2B5EF4-FFF2-40B4-BE49-F238E27FC236}">
                <a16:creationId xmlns:a16="http://schemas.microsoft.com/office/drawing/2014/main" id="{C95694AE-AE78-FDAD-595A-B9834BADBACF}"/>
              </a:ext>
            </a:extLst>
          </p:cNvPr>
          <p:cNvSpPr txBox="1"/>
          <p:nvPr/>
        </p:nvSpPr>
        <p:spPr>
          <a:xfrm>
            <a:off x="1049660" y="3152001"/>
            <a:ext cx="1983097"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Inicio semana de la Moto</a:t>
            </a:r>
          </a:p>
        </p:txBody>
      </p:sp>
      <p:sp>
        <p:nvSpPr>
          <p:cNvPr id="20" name="CuadroTexto 11">
            <a:extLst>
              <a:ext uri="{FF2B5EF4-FFF2-40B4-BE49-F238E27FC236}">
                <a16:creationId xmlns:a16="http://schemas.microsoft.com/office/drawing/2014/main" id="{7EA8EB36-FF2A-C6FC-5948-207162C836C9}"/>
              </a:ext>
            </a:extLst>
          </p:cNvPr>
          <p:cNvSpPr txBox="1"/>
          <p:nvPr/>
        </p:nvSpPr>
        <p:spPr>
          <a:xfrm>
            <a:off x="5479677" y="3152001"/>
            <a:ext cx="1729646"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Fin semana de la Moto</a:t>
            </a:r>
          </a:p>
        </p:txBody>
      </p:sp>
      <p:cxnSp>
        <p:nvCxnSpPr>
          <p:cNvPr id="21" name="Conector recto de flecha 20">
            <a:extLst>
              <a:ext uri="{FF2B5EF4-FFF2-40B4-BE49-F238E27FC236}">
                <a16:creationId xmlns:a16="http://schemas.microsoft.com/office/drawing/2014/main" id="{2D47CFEC-161A-B4D1-A694-717BF013A607}"/>
              </a:ext>
            </a:extLst>
          </p:cNvPr>
          <p:cNvCxnSpPr>
            <a:cxnSpLocks/>
            <a:stCxn id="20" idx="2"/>
          </p:cNvCxnSpPr>
          <p:nvPr/>
        </p:nvCxnSpPr>
        <p:spPr>
          <a:xfrm flipH="1">
            <a:off x="5615517" y="3429000"/>
            <a:ext cx="728983" cy="531283"/>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460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F5995-D48A-87C2-1CA2-50B451ADB9B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599818B-3D89-7FD4-2FDB-0412CA73CF19}"/>
              </a:ext>
            </a:extLst>
          </p:cNvPr>
          <p:cNvSpPr txBox="1"/>
          <p:nvPr/>
        </p:nvSpPr>
        <p:spPr>
          <a:xfrm>
            <a:off x="1" y="311582"/>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ALCANCE</a:t>
            </a:r>
          </a:p>
        </p:txBody>
      </p:sp>
      <p:sp>
        <p:nvSpPr>
          <p:cNvPr id="3" name="Marcador de número de diapositiva 2">
            <a:extLst>
              <a:ext uri="{FF2B5EF4-FFF2-40B4-BE49-F238E27FC236}">
                <a16:creationId xmlns:a16="http://schemas.microsoft.com/office/drawing/2014/main" id="{F6F45E17-A15C-6950-7DEC-2D19A520A73C}"/>
              </a:ext>
            </a:extLst>
          </p:cNvPr>
          <p:cNvSpPr>
            <a:spLocks noGrp="1"/>
          </p:cNvSpPr>
          <p:nvPr>
            <p:ph type="sldNum" sz="quarter" idx="12"/>
          </p:nvPr>
        </p:nvSpPr>
        <p:spPr/>
        <p:txBody>
          <a:bodyPr/>
          <a:lstStyle/>
          <a:p>
            <a:fld id="{BCD50E75-C482-D349-A535-D00DC07670B7}" type="slidenum">
              <a:rPr lang="es-MX" smtClean="0"/>
              <a:t>6</a:t>
            </a:fld>
            <a:endParaRPr lang="es-MX"/>
          </a:p>
        </p:txBody>
      </p:sp>
      <p:sp>
        <p:nvSpPr>
          <p:cNvPr id="4" name="CuadroTexto 3">
            <a:extLst>
              <a:ext uri="{FF2B5EF4-FFF2-40B4-BE49-F238E27FC236}">
                <a16:creationId xmlns:a16="http://schemas.microsoft.com/office/drawing/2014/main" id="{CB0BF503-BF5E-9005-8BCE-6A59774EAFB7}"/>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6" name="CuadroTexto 5">
            <a:extLst>
              <a:ext uri="{FF2B5EF4-FFF2-40B4-BE49-F238E27FC236}">
                <a16:creationId xmlns:a16="http://schemas.microsoft.com/office/drawing/2014/main" id="{A3D3E593-831F-9F77-0317-C58E68662C8E}"/>
              </a:ext>
            </a:extLst>
          </p:cNvPr>
          <p:cNvSpPr txBox="1"/>
          <p:nvPr/>
        </p:nvSpPr>
        <p:spPr>
          <a:xfrm>
            <a:off x="1676611" y="842238"/>
            <a:ext cx="8892943" cy="369332"/>
          </a:xfrm>
          <a:prstGeom prst="rect">
            <a:avLst/>
          </a:prstGeom>
          <a:noFill/>
        </p:spPr>
        <p:txBody>
          <a:bodyPr wrap="square">
            <a:spAutoFit/>
          </a:bodyPr>
          <a:lstStyle/>
          <a:p>
            <a:pPr algn="ctr"/>
            <a:r>
              <a:rPr lang="es-MX" i="1" dirty="0">
                <a:solidFill>
                  <a:srgbClr val="FF0000"/>
                </a:solidFill>
                <a:latin typeface="Playfair Display" panose="00000500000000000000" pitchFamily="50" charset="0"/>
              </a:rPr>
              <a:t>Número de personas que vieron los post hechos donde aparece ‘Centro de Convenciones’</a:t>
            </a:r>
            <a:endParaRPr lang="es-MX" dirty="0"/>
          </a:p>
        </p:txBody>
      </p:sp>
      <p:graphicFrame>
        <p:nvGraphicFramePr>
          <p:cNvPr id="8" name="Gráfico 7">
            <a:extLst>
              <a:ext uri="{FF2B5EF4-FFF2-40B4-BE49-F238E27FC236}">
                <a16:creationId xmlns:a16="http://schemas.microsoft.com/office/drawing/2014/main" id="{00A9D446-AACB-6CFA-103C-97CE4424105A}"/>
              </a:ext>
            </a:extLst>
          </p:cNvPr>
          <p:cNvGraphicFramePr>
            <a:graphicFrameLocks/>
          </p:cNvGraphicFramePr>
          <p:nvPr>
            <p:extLst>
              <p:ext uri="{D42A27DB-BD31-4B8C-83A1-F6EECF244321}">
                <p14:modId xmlns:p14="http://schemas.microsoft.com/office/powerpoint/2010/main" val="3552581254"/>
              </p:ext>
            </p:extLst>
          </p:nvPr>
        </p:nvGraphicFramePr>
        <p:xfrm>
          <a:off x="127240" y="1336666"/>
          <a:ext cx="11080282" cy="4595784"/>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11">
            <a:extLst>
              <a:ext uri="{FF2B5EF4-FFF2-40B4-BE49-F238E27FC236}">
                <a16:creationId xmlns:a16="http://schemas.microsoft.com/office/drawing/2014/main" id="{6F5B09A0-1518-05ED-493F-CB65FBDF271E}"/>
              </a:ext>
            </a:extLst>
          </p:cNvPr>
          <p:cNvSpPr txBox="1"/>
          <p:nvPr/>
        </p:nvSpPr>
        <p:spPr>
          <a:xfrm>
            <a:off x="1502048" y="2957238"/>
            <a:ext cx="1983097"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Inicio semana de la Moto</a:t>
            </a:r>
          </a:p>
        </p:txBody>
      </p:sp>
      <p:cxnSp>
        <p:nvCxnSpPr>
          <p:cNvPr id="7" name="Conector recto de flecha 6">
            <a:extLst>
              <a:ext uri="{FF2B5EF4-FFF2-40B4-BE49-F238E27FC236}">
                <a16:creationId xmlns:a16="http://schemas.microsoft.com/office/drawing/2014/main" id="{BCF04872-49EE-21DA-5A58-BDA0D87FA1BF}"/>
              </a:ext>
            </a:extLst>
          </p:cNvPr>
          <p:cNvCxnSpPr>
            <a:cxnSpLocks/>
            <a:stCxn id="5" idx="2"/>
          </p:cNvCxnSpPr>
          <p:nvPr/>
        </p:nvCxnSpPr>
        <p:spPr>
          <a:xfrm>
            <a:off x="2493597" y="3234237"/>
            <a:ext cx="139536" cy="1820363"/>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A14965AC-7913-C068-30DE-414B34EFAADA}"/>
              </a:ext>
            </a:extLst>
          </p:cNvPr>
          <p:cNvCxnSpPr>
            <a:cxnSpLocks/>
            <a:stCxn id="14" idx="2"/>
          </p:cNvCxnSpPr>
          <p:nvPr/>
        </p:nvCxnSpPr>
        <p:spPr>
          <a:xfrm flipH="1">
            <a:off x="5427133" y="1911830"/>
            <a:ext cx="1282123" cy="777848"/>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CuadroTexto 11">
            <a:extLst>
              <a:ext uri="{FF2B5EF4-FFF2-40B4-BE49-F238E27FC236}">
                <a16:creationId xmlns:a16="http://schemas.microsoft.com/office/drawing/2014/main" id="{CE7133E5-15B2-B227-F713-CD19C6190003}"/>
              </a:ext>
            </a:extLst>
          </p:cNvPr>
          <p:cNvSpPr txBox="1"/>
          <p:nvPr/>
        </p:nvSpPr>
        <p:spPr>
          <a:xfrm>
            <a:off x="5844433" y="1634831"/>
            <a:ext cx="1729646"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Fin semana de la Moto</a:t>
            </a:r>
          </a:p>
        </p:txBody>
      </p:sp>
    </p:spTree>
    <p:extLst>
      <p:ext uri="{BB962C8B-B14F-4D97-AF65-F5344CB8AC3E}">
        <p14:creationId xmlns:p14="http://schemas.microsoft.com/office/powerpoint/2010/main" val="246628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4A8A8-59A8-B7A7-64F9-AFA6F9AE09D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32048E6-FEA9-ED27-960A-BF50D8660D6F}"/>
              </a:ext>
            </a:extLst>
          </p:cNvPr>
          <p:cNvSpPr txBox="1"/>
          <p:nvPr/>
        </p:nvSpPr>
        <p:spPr>
          <a:xfrm>
            <a:off x="0" y="288494"/>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SENTIMIENTOS</a:t>
            </a:r>
          </a:p>
        </p:txBody>
      </p:sp>
      <p:sp>
        <p:nvSpPr>
          <p:cNvPr id="3" name="Marcador de número de diapositiva 2">
            <a:extLst>
              <a:ext uri="{FF2B5EF4-FFF2-40B4-BE49-F238E27FC236}">
                <a16:creationId xmlns:a16="http://schemas.microsoft.com/office/drawing/2014/main" id="{D2168B4E-4CA0-4F5E-15A3-B5CF52C14049}"/>
              </a:ext>
            </a:extLst>
          </p:cNvPr>
          <p:cNvSpPr>
            <a:spLocks noGrp="1"/>
          </p:cNvSpPr>
          <p:nvPr>
            <p:ph type="sldNum" sz="quarter" idx="12"/>
          </p:nvPr>
        </p:nvSpPr>
        <p:spPr/>
        <p:txBody>
          <a:bodyPr/>
          <a:lstStyle/>
          <a:p>
            <a:fld id="{BCD50E75-C482-D349-A535-D00DC07670B7}" type="slidenum">
              <a:rPr lang="es-MX" smtClean="0"/>
              <a:t>7</a:t>
            </a:fld>
            <a:endParaRPr lang="es-MX"/>
          </a:p>
        </p:txBody>
      </p:sp>
      <p:sp>
        <p:nvSpPr>
          <p:cNvPr id="4" name="CuadroTexto 3">
            <a:extLst>
              <a:ext uri="{FF2B5EF4-FFF2-40B4-BE49-F238E27FC236}">
                <a16:creationId xmlns:a16="http://schemas.microsoft.com/office/drawing/2014/main" id="{F11F8FCE-F7AA-5454-5D8E-229DD97FF55A}"/>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6" name="CuadroTexto 5">
            <a:extLst>
              <a:ext uri="{FF2B5EF4-FFF2-40B4-BE49-F238E27FC236}">
                <a16:creationId xmlns:a16="http://schemas.microsoft.com/office/drawing/2014/main" id="{2C748B18-155A-F5D6-0897-98417B2D3CCF}"/>
              </a:ext>
            </a:extLst>
          </p:cNvPr>
          <p:cNvSpPr txBox="1"/>
          <p:nvPr/>
        </p:nvSpPr>
        <p:spPr>
          <a:xfrm>
            <a:off x="3128008" y="838800"/>
            <a:ext cx="6126480" cy="369332"/>
          </a:xfrm>
          <a:prstGeom prst="rect">
            <a:avLst/>
          </a:prstGeom>
          <a:noFill/>
        </p:spPr>
        <p:txBody>
          <a:bodyPr wrap="square">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es-MX" i="1" dirty="0">
                <a:solidFill>
                  <a:srgbClr val="FF0000"/>
                </a:solidFill>
                <a:latin typeface="Playfair Display" panose="00000500000000000000" pitchFamily="50" charset="0"/>
              </a:rPr>
              <a:t>Interpretación de las menciones hechas</a:t>
            </a:r>
            <a:endParaRPr lang="es-MX" dirty="0"/>
          </a:p>
        </p:txBody>
      </p:sp>
      <p:graphicFrame>
        <p:nvGraphicFramePr>
          <p:cNvPr id="9" name="Gráfico 8">
            <a:extLst>
              <a:ext uri="{FF2B5EF4-FFF2-40B4-BE49-F238E27FC236}">
                <a16:creationId xmlns:a16="http://schemas.microsoft.com/office/drawing/2014/main" id="{51F34B1F-6795-4AAB-D26C-430620EFB209}"/>
              </a:ext>
            </a:extLst>
          </p:cNvPr>
          <p:cNvGraphicFramePr>
            <a:graphicFrameLocks/>
          </p:cNvGraphicFramePr>
          <p:nvPr>
            <p:extLst>
              <p:ext uri="{D42A27DB-BD31-4B8C-83A1-F6EECF244321}">
                <p14:modId xmlns:p14="http://schemas.microsoft.com/office/powerpoint/2010/main" val="2342210080"/>
              </p:ext>
            </p:extLst>
          </p:nvPr>
        </p:nvGraphicFramePr>
        <p:xfrm>
          <a:off x="96252" y="1411956"/>
          <a:ext cx="11444438" cy="4674468"/>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a:extLst>
              <a:ext uri="{FF2B5EF4-FFF2-40B4-BE49-F238E27FC236}">
                <a16:creationId xmlns:a16="http://schemas.microsoft.com/office/drawing/2014/main" id="{2AB72542-29AE-1E82-6A0C-9724D9185AFD}"/>
              </a:ext>
            </a:extLst>
          </p:cNvPr>
          <p:cNvSpPr txBox="1"/>
          <p:nvPr/>
        </p:nvSpPr>
        <p:spPr bwMode="auto">
          <a:xfrm>
            <a:off x="10098487" y="3436425"/>
            <a:ext cx="196355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00B050"/>
                </a:solidFill>
                <a:latin typeface="Lato" panose="020F0502020204030203" pitchFamily="34" charset="77"/>
                <a:ea typeface="Roboto" panose="02000000000000000000" pitchFamily="2" charset="0"/>
                <a:cs typeface="Roboto" panose="02000000000000000000" pitchFamily="2" charset="0"/>
              </a:rPr>
              <a:t>POSITIVOS</a:t>
            </a:r>
          </a:p>
        </p:txBody>
      </p:sp>
      <p:sp>
        <p:nvSpPr>
          <p:cNvPr id="11" name="CuadroTexto 10">
            <a:extLst>
              <a:ext uri="{FF2B5EF4-FFF2-40B4-BE49-F238E27FC236}">
                <a16:creationId xmlns:a16="http://schemas.microsoft.com/office/drawing/2014/main" id="{C83F9068-6B46-7785-F548-6516E297CABE}"/>
              </a:ext>
            </a:extLst>
          </p:cNvPr>
          <p:cNvSpPr txBox="1"/>
          <p:nvPr/>
        </p:nvSpPr>
        <p:spPr bwMode="auto">
          <a:xfrm>
            <a:off x="10098487" y="3852101"/>
            <a:ext cx="196355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FF0000"/>
                </a:solidFill>
                <a:latin typeface="Lato" panose="020F0502020204030203" pitchFamily="34" charset="77"/>
                <a:ea typeface="Roboto" panose="02000000000000000000" pitchFamily="2" charset="0"/>
                <a:cs typeface="Roboto" panose="02000000000000000000" pitchFamily="2" charset="0"/>
              </a:rPr>
              <a:t>NEGATIVOS</a:t>
            </a:r>
          </a:p>
        </p:txBody>
      </p:sp>
      <p:cxnSp>
        <p:nvCxnSpPr>
          <p:cNvPr id="5" name="Conector recto de flecha 4">
            <a:extLst>
              <a:ext uri="{FF2B5EF4-FFF2-40B4-BE49-F238E27FC236}">
                <a16:creationId xmlns:a16="http://schemas.microsoft.com/office/drawing/2014/main" id="{99E3A4D5-5000-7F97-3955-20AE496B4D12}"/>
              </a:ext>
            </a:extLst>
          </p:cNvPr>
          <p:cNvCxnSpPr>
            <a:cxnSpLocks/>
            <a:stCxn id="8" idx="2"/>
          </p:cNvCxnSpPr>
          <p:nvPr/>
        </p:nvCxnSpPr>
        <p:spPr>
          <a:xfrm>
            <a:off x="1833355" y="2397369"/>
            <a:ext cx="424070" cy="1827146"/>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428260C4-3C53-D44A-0A06-EF39C3539C28}"/>
              </a:ext>
            </a:extLst>
          </p:cNvPr>
          <p:cNvCxnSpPr>
            <a:cxnSpLocks/>
            <a:stCxn id="15" idx="2"/>
          </p:cNvCxnSpPr>
          <p:nvPr/>
        </p:nvCxnSpPr>
        <p:spPr>
          <a:xfrm flipH="1">
            <a:off x="5222248" y="2397369"/>
            <a:ext cx="864823" cy="1167098"/>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CuadroTexto 11">
            <a:extLst>
              <a:ext uri="{FF2B5EF4-FFF2-40B4-BE49-F238E27FC236}">
                <a16:creationId xmlns:a16="http://schemas.microsoft.com/office/drawing/2014/main" id="{615C8BEC-6963-0C9E-B213-2420D59C2B82}"/>
              </a:ext>
            </a:extLst>
          </p:cNvPr>
          <p:cNvSpPr txBox="1"/>
          <p:nvPr/>
        </p:nvSpPr>
        <p:spPr>
          <a:xfrm>
            <a:off x="841806" y="2120370"/>
            <a:ext cx="1983097"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Inicio semana de la Moto</a:t>
            </a:r>
          </a:p>
        </p:txBody>
      </p:sp>
      <p:sp>
        <p:nvSpPr>
          <p:cNvPr id="15" name="CuadroTexto 11">
            <a:extLst>
              <a:ext uri="{FF2B5EF4-FFF2-40B4-BE49-F238E27FC236}">
                <a16:creationId xmlns:a16="http://schemas.microsoft.com/office/drawing/2014/main" id="{AD34E988-9480-B3EE-488D-8E9EC142279C}"/>
              </a:ext>
            </a:extLst>
          </p:cNvPr>
          <p:cNvSpPr txBox="1"/>
          <p:nvPr/>
        </p:nvSpPr>
        <p:spPr>
          <a:xfrm>
            <a:off x="5222248" y="2120370"/>
            <a:ext cx="1729646"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Fin semana de la Moto</a:t>
            </a:r>
          </a:p>
        </p:txBody>
      </p:sp>
    </p:spTree>
    <p:extLst>
      <p:ext uri="{BB962C8B-B14F-4D97-AF65-F5344CB8AC3E}">
        <p14:creationId xmlns:p14="http://schemas.microsoft.com/office/powerpoint/2010/main" val="388140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9B5B8-553F-8359-153F-0BA1B835416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77A5799-1AF1-7073-0067-88C36C34A26C}"/>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MENCIONES</a:t>
            </a:r>
          </a:p>
        </p:txBody>
      </p:sp>
      <p:sp>
        <p:nvSpPr>
          <p:cNvPr id="19" name="CuadroTexto 18">
            <a:extLst>
              <a:ext uri="{FF2B5EF4-FFF2-40B4-BE49-F238E27FC236}">
                <a16:creationId xmlns:a16="http://schemas.microsoft.com/office/drawing/2014/main" id="{B327DD6C-79E6-7C13-7FC5-33DEB31753CE}"/>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3" name="Marcador de número de diapositiva 2">
            <a:extLst>
              <a:ext uri="{FF2B5EF4-FFF2-40B4-BE49-F238E27FC236}">
                <a16:creationId xmlns:a16="http://schemas.microsoft.com/office/drawing/2014/main" id="{3223408A-92CC-F65D-5968-5B1830EC4ED9}"/>
              </a:ext>
            </a:extLst>
          </p:cNvPr>
          <p:cNvSpPr>
            <a:spLocks noGrp="1"/>
          </p:cNvSpPr>
          <p:nvPr>
            <p:ph type="sldNum" sz="quarter" idx="12"/>
          </p:nvPr>
        </p:nvSpPr>
        <p:spPr/>
        <p:txBody>
          <a:bodyPr/>
          <a:lstStyle/>
          <a:p>
            <a:fld id="{BCD50E75-C482-D349-A535-D00DC07670B7}" type="slidenum">
              <a:rPr lang="es-MX" smtClean="0"/>
              <a:t>8</a:t>
            </a:fld>
            <a:endParaRPr lang="es-MX"/>
          </a:p>
        </p:txBody>
      </p:sp>
      <p:sp>
        <p:nvSpPr>
          <p:cNvPr id="36" name="CuadroTexto 35">
            <a:extLst>
              <a:ext uri="{FF2B5EF4-FFF2-40B4-BE49-F238E27FC236}">
                <a16:creationId xmlns:a16="http://schemas.microsoft.com/office/drawing/2014/main" id="{456C11F6-63D1-9BC5-B5A0-63384D428E5C}"/>
              </a:ext>
            </a:extLst>
          </p:cNvPr>
          <p:cNvSpPr txBox="1"/>
          <p:nvPr/>
        </p:nvSpPr>
        <p:spPr>
          <a:xfrm>
            <a:off x="3047196" y="847387"/>
            <a:ext cx="6097604"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Sentimientos positivos</a:t>
            </a:r>
            <a:endParaRPr lang="es-MX" dirty="0"/>
          </a:p>
        </p:txBody>
      </p:sp>
      <p:pic>
        <p:nvPicPr>
          <p:cNvPr id="9" name="Imagen 8">
            <a:hlinkClick r:id="rId2"/>
            <a:extLst>
              <a:ext uri="{FF2B5EF4-FFF2-40B4-BE49-F238E27FC236}">
                <a16:creationId xmlns:a16="http://schemas.microsoft.com/office/drawing/2014/main" id="{04DBC730-3E34-708D-806E-F9ACDD5DBF8E}"/>
              </a:ext>
            </a:extLst>
          </p:cNvPr>
          <p:cNvPicPr>
            <a:picLocks noChangeAspect="1"/>
          </p:cNvPicPr>
          <p:nvPr/>
        </p:nvPicPr>
        <p:blipFill>
          <a:blip r:embed="rId3"/>
          <a:stretch>
            <a:fillRect/>
          </a:stretch>
        </p:blipFill>
        <p:spPr>
          <a:xfrm>
            <a:off x="2496734" y="1395859"/>
            <a:ext cx="7198534" cy="1275301"/>
          </a:xfrm>
          <a:prstGeom prst="rect">
            <a:avLst/>
          </a:prstGeom>
        </p:spPr>
      </p:pic>
      <p:pic>
        <p:nvPicPr>
          <p:cNvPr id="16" name="Imagen 15">
            <a:hlinkClick r:id="rId4"/>
            <a:extLst>
              <a:ext uri="{FF2B5EF4-FFF2-40B4-BE49-F238E27FC236}">
                <a16:creationId xmlns:a16="http://schemas.microsoft.com/office/drawing/2014/main" id="{2A95940E-BEA0-7A14-43AF-3E384A5A2A3C}"/>
              </a:ext>
            </a:extLst>
          </p:cNvPr>
          <p:cNvPicPr>
            <a:picLocks noChangeAspect="1"/>
          </p:cNvPicPr>
          <p:nvPr/>
        </p:nvPicPr>
        <p:blipFill>
          <a:blip r:embed="rId5"/>
          <a:stretch>
            <a:fillRect/>
          </a:stretch>
        </p:blipFill>
        <p:spPr>
          <a:xfrm>
            <a:off x="2496733" y="2862058"/>
            <a:ext cx="7198534" cy="1491801"/>
          </a:xfrm>
          <a:prstGeom prst="rect">
            <a:avLst/>
          </a:prstGeom>
        </p:spPr>
      </p:pic>
      <p:pic>
        <p:nvPicPr>
          <p:cNvPr id="21" name="Imagen 20">
            <a:hlinkClick r:id="rId6"/>
            <a:extLst>
              <a:ext uri="{FF2B5EF4-FFF2-40B4-BE49-F238E27FC236}">
                <a16:creationId xmlns:a16="http://schemas.microsoft.com/office/drawing/2014/main" id="{8B07D9BC-9134-0941-9DEF-8B7709B04C70}"/>
              </a:ext>
            </a:extLst>
          </p:cNvPr>
          <p:cNvPicPr>
            <a:picLocks noChangeAspect="1"/>
          </p:cNvPicPr>
          <p:nvPr/>
        </p:nvPicPr>
        <p:blipFill>
          <a:blip r:embed="rId7"/>
          <a:stretch>
            <a:fillRect/>
          </a:stretch>
        </p:blipFill>
        <p:spPr>
          <a:xfrm>
            <a:off x="2496733" y="4746130"/>
            <a:ext cx="7198534" cy="1173330"/>
          </a:xfrm>
          <a:prstGeom prst="rect">
            <a:avLst/>
          </a:prstGeom>
        </p:spPr>
      </p:pic>
    </p:spTree>
    <p:extLst>
      <p:ext uri="{BB962C8B-B14F-4D97-AF65-F5344CB8AC3E}">
        <p14:creationId xmlns:p14="http://schemas.microsoft.com/office/powerpoint/2010/main" val="3698729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C7F54-CDF2-A62D-7078-46806180E91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449F967-27C6-55EA-4AD3-A381BCEC60E9}"/>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MENCIONES</a:t>
            </a:r>
          </a:p>
        </p:txBody>
      </p:sp>
      <p:sp>
        <p:nvSpPr>
          <p:cNvPr id="19" name="CuadroTexto 18">
            <a:extLst>
              <a:ext uri="{FF2B5EF4-FFF2-40B4-BE49-F238E27FC236}">
                <a16:creationId xmlns:a16="http://schemas.microsoft.com/office/drawing/2014/main" id="{3CEEAA6F-1264-0703-CC7D-7F77AD9FAA42}"/>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3" name="Marcador de número de diapositiva 2">
            <a:extLst>
              <a:ext uri="{FF2B5EF4-FFF2-40B4-BE49-F238E27FC236}">
                <a16:creationId xmlns:a16="http://schemas.microsoft.com/office/drawing/2014/main" id="{72B2AAE8-BE06-8460-DCF1-B55421EC007B}"/>
              </a:ext>
            </a:extLst>
          </p:cNvPr>
          <p:cNvSpPr>
            <a:spLocks noGrp="1"/>
          </p:cNvSpPr>
          <p:nvPr>
            <p:ph type="sldNum" sz="quarter" idx="12"/>
          </p:nvPr>
        </p:nvSpPr>
        <p:spPr/>
        <p:txBody>
          <a:bodyPr/>
          <a:lstStyle/>
          <a:p>
            <a:fld id="{BCD50E75-C482-D349-A535-D00DC07670B7}" type="slidenum">
              <a:rPr lang="es-MX" smtClean="0"/>
              <a:t>9</a:t>
            </a:fld>
            <a:endParaRPr lang="es-MX"/>
          </a:p>
        </p:txBody>
      </p:sp>
      <p:sp>
        <p:nvSpPr>
          <p:cNvPr id="36" name="CuadroTexto 35">
            <a:extLst>
              <a:ext uri="{FF2B5EF4-FFF2-40B4-BE49-F238E27FC236}">
                <a16:creationId xmlns:a16="http://schemas.microsoft.com/office/drawing/2014/main" id="{0D19B49A-AFF0-D325-26F9-4461DA24330F}"/>
              </a:ext>
            </a:extLst>
          </p:cNvPr>
          <p:cNvSpPr txBox="1"/>
          <p:nvPr/>
        </p:nvSpPr>
        <p:spPr>
          <a:xfrm>
            <a:off x="3047196" y="847387"/>
            <a:ext cx="6097604"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Sentimientos positivos</a:t>
            </a:r>
            <a:endParaRPr lang="es-MX" dirty="0"/>
          </a:p>
        </p:txBody>
      </p:sp>
      <p:pic>
        <p:nvPicPr>
          <p:cNvPr id="5" name="Imagen 4">
            <a:hlinkClick r:id="rId2"/>
            <a:extLst>
              <a:ext uri="{FF2B5EF4-FFF2-40B4-BE49-F238E27FC236}">
                <a16:creationId xmlns:a16="http://schemas.microsoft.com/office/drawing/2014/main" id="{36331D95-02B4-5772-6CD6-FC6172F03C60}"/>
              </a:ext>
            </a:extLst>
          </p:cNvPr>
          <p:cNvPicPr>
            <a:picLocks noChangeAspect="1"/>
          </p:cNvPicPr>
          <p:nvPr/>
        </p:nvPicPr>
        <p:blipFill>
          <a:blip r:embed="rId3"/>
          <a:stretch>
            <a:fillRect/>
          </a:stretch>
        </p:blipFill>
        <p:spPr>
          <a:xfrm>
            <a:off x="1605403" y="1436924"/>
            <a:ext cx="8668960" cy="1333686"/>
          </a:xfrm>
          <a:prstGeom prst="rect">
            <a:avLst/>
          </a:prstGeom>
        </p:spPr>
      </p:pic>
      <p:pic>
        <p:nvPicPr>
          <p:cNvPr id="7" name="Imagen 6">
            <a:hlinkClick r:id="rId4"/>
            <a:extLst>
              <a:ext uri="{FF2B5EF4-FFF2-40B4-BE49-F238E27FC236}">
                <a16:creationId xmlns:a16="http://schemas.microsoft.com/office/drawing/2014/main" id="{1B2A514F-A219-F018-607E-D018A4710B60}"/>
              </a:ext>
            </a:extLst>
          </p:cNvPr>
          <p:cNvPicPr>
            <a:picLocks noChangeAspect="1"/>
          </p:cNvPicPr>
          <p:nvPr/>
        </p:nvPicPr>
        <p:blipFill>
          <a:blip r:embed="rId5"/>
          <a:stretch>
            <a:fillRect/>
          </a:stretch>
        </p:blipFill>
        <p:spPr>
          <a:xfrm>
            <a:off x="1562534" y="3113558"/>
            <a:ext cx="8754697" cy="647790"/>
          </a:xfrm>
          <a:prstGeom prst="rect">
            <a:avLst/>
          </a:prstGeom>
        </p:spPr>
      </p:pic>
      <p:pic>
        <p:nvPicPr>
          <p:cNvPr id="10" name="Imagen 9">
            <a:hlinkClick r:id="rId6"/>
            <a:extLst>
              <a:ext uri="{FF2B5EF4-FFF2-40B4-BE49-F238E27FC236}">
                <a16:creationId xmlns:a16="http://schemas.microsoft.com/office/drawing/2014/main" id="{337BE70B-2E4C-76AF-86D5-6176FB01EA3A}"/>
              </a:ext>
            </a:extLst>
          </p:cNvPr>
          <p:cNvPicPr>
            <a:picLocks noChangeAspect="1"/>
          </p:cNvPicPr>
          <p:nvPr/>
        </p:nvPicPr>
        <p:blipFill>
          <a:blip r:embed="rId7"/>
          <a:stretch>
            <a:fillRect/>
          </a:stretch>
        </p:blipFill>
        <p:spPr>
          <a:xfrm>
            <a:off x="1629219" y="4335129"/>
            <a:ext cx="8621328" cy="1543265"/>
          </a:xfrm>
          <a:prstGeom prst="rect">
            <a:avLst/>
          </a:prstGeom>
        </p:spPr>
      </p:pic>
    </p:spTree>
    <p:extLst>
      <p:ext uri="{BB962C8B-B14F-4D97-AF65-F5344CB8AC3E}">
        <p14:creationId xmlns:p14="http://schemas.microsoft.com/office/powerpoint/2010/main" val="1729679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5827</TotalTime>
  <Words>1971</Words>
  <Application>Microsoft Office PowerPoint</Application>
  <PresentationFormat>Panorámica</PresentationFormat>
  <Paragraphs>355</Paragraphs>
  <Slides>30</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30</vt:i4>
      </vt:variant>
    </vt:vector>
  </HeadingPairs>
  <TitlesOfParts>
    <vt:vector size="42" baseType="lpstr">
      <vt:lpstr>Arial</vt:lpstr>
      <vt:lpstr>Calibri</vt:lpstr>
      <vt:lpstr>Courier New</vt:lpstr>
      <vt:lpstr>Lato</vt:lpstr>
      <vt:lpstr>Lato Black</vt:lpstr>
      <vt:lpstr>Lato Hairline</vt:lpstr>
      <vt:lpstr>Lato Light</vt:lpstr>
      <vt:lpstr>Playfair Display</vt:lpstr>
      <vt:lpstr>Roboto</vt:lpstr>
      <vt:lpstr>Roboto Thin</vt:lpstr>
      <vt:lpstr>Stajn Pro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abraham@ideasfrescas.com.mx</dc:creator>
  <cp:lastModifiedBy>julio olaf gonzalez guzman</cp:lastModifiedBy>
  <cp:revision>24</cp:revision>
  <dcterms:created xsi:type="dcterms:W3CDTF">2024-12-19T20:18:32Z</dcterms:created>
  <dcterms:modified xsi:type="dcterms:W3CDTF">2025-05-06T18:56:23Z</dcterms:modified>
</cp:coreProperties>
</file>