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5341" r:id="rId2"/>
    <p:sldId id="6728" r:id="rId3"/>
    <p:sldId id="370" r:id="rId4"/>
    <p:sldId id="6734" r:id="rId5"/>
    <p:sldId id="6735" r:id="rId6"/>
    <p:sldId id="6736" r:id="rId7"/>
    <p:sldId id="6748" r:id="rId8"/>
    <p:sldId id="6749" r:id="rId9"/>
    <p:sldId id="6750" r:id="rId10"/>
    <p:sldId id="6751" r:id="rId11"/>
    <p:sldId id="6752" r:id="rId12"/>
    <p:sldId id="6737" r:id="rId13"/>
    <p:sldId id="6753" r:id="rId14"/>
    <p:sldId id="6754" r:id="rId15"/>
    <p:sldId id="6755" r:id="rId16"/>
    <p:sldId id="6756" r:id="rId17"/>
    <p:sldId id="6757" r:id="rId18"/>
    <p:sldId id="417" r:id="rId19"/>
    <p:sldId id="5349" r:id="rId20"/>
    <p:sldId id="5354" r:id="rId21"/>
    <p:sldId id="5205"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ADC"/>
    <a:srgbClr val="76D6FF"/>
    <a:srgbClr val="FFC000"/>
    <a:srgbClr val="FFE699"/>
    <a:srgbClr val="FFFD78"/>
    <a:srgbClr val="FF85FF"/>
    <a:srgbClr val="FFDC8B"/>
    <a:srgbClr val="FF2600"/>
    <a:srgbClr val="FF2F92"/>
    <a:srgbClr val="F45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276C0-D95F-4872-B695-B9442BBDF0F1}" v="290" dt="2025-05-03T17:03:35.72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68"/>
    <p:restoredTop sz="94599"/>
  </p:normalViewPr>
  <p:slideViewPr>
    <p:cSldViewPr snapToGrid="0">
      <p:cViewPr varScale="1">
        <p:scale>
          <a:sx n="52" d="100"/>
          <a:sy n="52" d="100"/>
        </p:scale>
        <p:origin x="76" y="34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o olaf gonzalez guzman" userId="fb64a47ee61ae747" providerId="LiveId" clId="{7A0276C0-D95F-4872-B695-B9442BBDF0F1}"/>
    <pc:docChg chg="undo custSel addSld delSld modSld sldOrd">
      <pc:chgData name="julio olaf gonzalez guzman" userId="fb64a47ee61ae747" providerId="LiveId" clId="{7A0276C0-D95F-4872-B695-B9442BBDF0F1}" dt="2025-05-03T17:04:32.909" v="2606" actId="20577"/>
      <pc:docMkLst>
        <pc:docMk/>
      </pc:docMkLst>
      <pc:sldChg chg="addSp delSp modSp mod ord">
        <pc:chgData name="julio olaf gonzalez guzman" userId="fb64a47ee61ae747" providerId="LiveId" clId="{7A0276C0-D95F-4872-B695-B9442BBDF0F1}" dt="2025-05-03T17:04:32.909" v="2606" actId="20577"/>
        <pc:sldMkLst>
          <pc:docMk/>
          <pc:sldMk cId="2785319511" sldId="370"/>
        </pc:sldMkLst>
        <pc:spChg chg="mod">
          <ac:chgData name="julio olaf gonzalez guzman" userId="fb64a47ee61ae747" providerId="LiveId" clId="{7A0276C0-D95F-4872-B695-B9442BBDF0F1}" dt="2025-05-03T17:04:32.909" v="2606" actId="20577"/>
          <ac:spMkLst>
            <pc:docMk/>
            <pc:sldMk cId="2785319511" sldId="370"/>
            <ac:spMk id="2" creationId="{D640D9E2-7D1B-4F03-99EF-C291DACB294A}"/>
          </ac:spMkLst>
        </pc:spChg>
        <pc:spChg chg="add mod">
          <ac:chgData name="julio olaf gonzalez guzman" userId="fb64a47ee61ae747" providerId="LiveId" clId="{7A0276C0-D95F-4872-B695-B9442BBDF0F1}" dt="2025-05-03T15:57:45.197" v="751" actId="1036"/>
          <ac:spMkLst>
            <pc:docMk/>
            <pc:sldMk cId="2785319511" sldId="370"/>
            <ac:spMk id="6" creationId="{2641BC2C-8F50-7A46-65A0-D7EEB22801BA}"/>
          </ac:spMkLst>
        </pc:spChg>
        <pc:spChg chg="del mod">
          <ac:chgData name="julio olaf gonzalez guzman" userId="fb64a47ee61ae747" providerId="LiveId" clId="{7A0276C0-D95F-4872-B695-B9442BBDF0F1}" dt="2025-05-03T15:39:46.286" v="638" actId="478"/>
          <ac:spMkLst>
            <pc:docMk/>
            <pc:sldMk cId="2785319511" sldId="370"/>
            <ac:spMk id="7" creationId="{AAD72B01-DE28-4CB6-9757-958A8F2281B6}"/>
          </ac:spMkLst>
        </pc:spChg>
        <pc:spChg chg="del mod">
          <ac:chgData name="julio olaf gonzalez guzman" userId="fb64a47ee61ae747" providerId="LiveId" clId="{7A0276C0-D95F-4872-B695-B9442BBDF0F1}" dt="2025-05-03T15:39:49.107" v="640" actId="478"/>
          <ac:spMkLst>
            <pc:docMk/>
            <pc:sldMk cId="2785319511" sldId="370"/>
            <ac:spMk id="8" creationId="{BDC36374-C598-4B7B-98A9-43B84E5461A1}"/>
          </ac:spMkLst>
        </pc:spChg>
        <pc:spChg chg="del">
          <ac:chgData name="julio olaf gonzalez guzman" userId="fb64a47ee61ae747" providerId="LiveId" clId="{7A0276C0-D95F-4872-B695-B9442BBDF0F1}" dt="2025-05-03T15:01:31.519" v="552" actId="478"/>
          <ac:spMkLst>
            <pc:docMk/>
            <pc:sldMk cId="2785319511" sldId="370"/>
            <ac:spMk id="9" creationId="{B01AEFFE-D136-4407-A3BD-7AF6C66A128C}"/>
          </ac:spMkLst>
        </pc:spChg>
        <pc:spChg chg="del">
          <ac:chgData name="julio olaf gonzalez guzman" userId="fb64a47ee61ae747" providerId="LiveId" clId="{7A0276C0-D95F-4872-B695-B9442BBDF0F1}" dt="2025-05-03T15:01:29.982" v="551" actId="478"/>
          <ac:spMkLst>
            <pc:docMk/>
            <pc:sldMk cId="2785319511" sldId="370"/>
            <ac:spMk id="10" creationId="{5C2398B7-C1FE-440F-9451-943A17D813BD}"/>
          </ac:spMkLst>
        </pc:spChg>
        <pc:spChg chg="add del mod">
          <ac:chgData name="julio olaf gonzalez guzman" userId="fb64a47ee61ae747" providerId="LiveId" clId="{7A0276C0-D95F-4872-B695-B9442BBDF0F1}" dt="2025-05-03T16:17:02.758" v="1019" actId="478"/>
          <ac:spMkLst>
            <pc:docMk/>
            <pc:sldMk cId="2785319511" sldId="370"/>
            <ac:spMk id="11" creationId="{4D2F7703-8296-41E4-A6BE-C9C78450FA80}"/>
          </ac:spMkLst>
        </pc:spChg>
        <pc:spChg chg="del">
          <ac:chgData name="julio olaf gonzalez guzman" userId="fb64a47ee61ae747" providerId="LiveId" clId="{7A0276C0-D95F-4872-B695-B9442BBDF0F1}" dt="2025-05-03T15:01:56.098" v="565" actId="478"/>
          <ac:spMkLst>
            <pc:docMk/>
            <pc:sldMk cId="2785319511" sldId="370"/>
            <ac:spMk id="12" creationId="{8A2CF509-D103-4ECB-94F5-E799A87FA4BB}"/>
          </ac:spMkLst>
        </pc:spChg>
        <pc:spChg chg="del">
          <ac:chgData name="julio olaf gonzalez guzman" userId="fb64a47ee61ae747" providerId="LiveId" clId="{7A0276C0-D95F-4872-B695-B9442BBDF0F1}" dt="2025-05-03T15:01:24.696" v="549" actId="478"/>
          <ac:spMkLst>
            <pc:docMk/>
            <pc:sldMk cId="2785319511" sldId="370"/>
            <ac:spMk id="13" creationId="{9FF2E468-81F4-4F2C-AD07-5CF8665021EE}"/>
          </ac:spMkLst>
        </pc:spChg>
        <pc:spChg chg="del">
          <ac:chgData name="julio olaf gonzalez guzman" userId="fb64a47ee61ae747" providerId="LiveId" clId="{7A0276C0-D95F-4872-B695-B9442BBDF0F1}" dt="2025-05-03T15:01:26.662" v="550" actId="478"/>
          <ac:spMkLst>
            <pc:docMk/>
            <pc:sldMk cId="2785319511" sldId="370"/>
            <ac:spMk id="14" creationId="{20A5222E-EA22-472B-8D9D-85A8E4A67D56}"/>
          </ac:spMkLst>
        </pc:spChg>
        <pc:spChg chg="del mod">
          <ac:chgData name="julio olaf gonzalez guzman" userId="fb64a47ee61ae747" providerId="LiveId" clId="{7A0276C0-D95F-4872-B695-B9442BBDF0F1}" dt="2025-05-03T15:39:49.746" v="641" actId="478"/>
          <ac:spMkLst>
            <pc:docMk/>
            <pc:sldMk cId="2785319511" sldId="370"/>
            <ac:spMk id="15" creationId="{065DF976-DA03-42E1-909C-EE40914298FF}"/>
          </ac:spMkLst>
        </pc:spChg>
        <pc:spChg chg="add del mod">
          <ac:chgData name="julio olaf gonzalez guzman" userId="fb64a47ee61ae747" providerId="LiveId" clId="{7A0276C0-D95F-4872-B695-B9442BBDF0F1}" dt="2025-05-03T16:17:01.251" v="1018" actId="478"/>
          <ac:spMkLst>
            <pc:docMk/>
            <pc:sldMk cId="2785319511" sldId="370"/>
            <ac:spMk id="16" creationId="{8A47835D-C54D-4023-99AB-06A9381DA826}"/>
          </ac:spMkLst>
        </pc:spChg>
        <pc:spChg chg="del">
          <ac:chgData name="julio olaf gonzalez guzman" userId="fb64a47ee61ae747" providerId="LiveId" clId="{7A0276C0-D95F-4872-B695-B9442BBDF0F1}" dt="2025-05-03T15:01:49.515" v="564" actId="478"/>
          <ac:spMkLst>
            <pc:docMk/>
            <pc:sldMk cId="2785319511" sldId="370"/>
            <ac:spMk id="17" creationId="{23636E8C-CCAE-45DA-9AE5-2CA68CDBF13E}"/>
          </ac:spMkLst>
        </pc:spChg>
        <pc:spChg chg="add mod">
          <ac:chgData name="julio olaf gonzalez guzman" userId="fb64a47ee61ae747" providerId="LiveId" clId="{7A0276C0-D95F-4872-B695-B9442BBDF0F1}" dt="2025-05-03T15:57:45.197" v="751" actId="1036"/>
          <ac:spMkLst>
            <pc:docMk/>
            <pc:sldMk cId="2785319511" sldId="370"/>
            <ac:spMk id="18" creationId="{56BB979C-7C5C-563F-B6E2-C09503DC83B8}"/>
          </ac:spMkLst>
        </pc:spChg>
        <pc:spChg chg="add del">
          <ac:chgData name="julio olaf gonzalez guzman" userId="fb64a47ee61ae747" providerId="LiveId" clId="{7A0276C0-D95F-4872-B695-B9442BBDF0F1}" dt="2025-05-03T16:15:54.465" v="992" actId="478"/>
          <ac:spMkLst>
            <pc:docMk/>
            <pc:sldMk cId="2785319511" sldId="370"/>
            <ac:spMk id="19" creationId="{7CBC1DAA-7823-4008-AEBC-9B0F7768CA0C}"/>
          </ac:spMkLst>
        </pc:spChg>
        <pc:spChg chg="add del mod">
          <ac:chgData name="julio olaf gonzalez guzman" userId="fb64a47ee61ae747" providerId="LiveId" clId="{7A0276C0-D95F-4872-B695-B9442BBDF0F1}" dt="2025-05-03T16:16:47.852" v="1013" actId="478"/>
          <ac:spMkLst>
            <pc:docMk/>
            <pc:sldMk cId="2785319511" sldId="370"/>
            <ac:spMk id="20" creationId="{4F414F6A-6F63-4A04-AFC3-C44A45BB9AD2}"/>
          </ac:spMkLst>
        </pc:spChg>
        <pc:spChg chg="mod">
          <ac:chgData name="julio olaf gonzalez guzman" userId="fb64a47ee61ae747" providerId="LiveId" clId="{7A0276C0-D95F-4872-B695-B9442BBDF0F1}" dt="2025-05-03T15:41:29.695" v="676" actId="1076"/>
          <ac:spMkLst>
            <pc:docMk/>
            <pc:sldMk cId="2785319511" sldId="370"/>
            <ac:spMk id="21" creationId="{F0294456-5FE6-07A6-BD9A-8710C4E3AD91}"/>
          </ac:spMkLst>
        </pc:spChg>
        <pc:spChg chg="mod">
          <ac:chgData name="julio olaf gonzalez guzman" userId="fb64a47ee61ae747" providerId="LiveId" clId="{7A0276C0-D95F-4872-B695-B9442BBDF0F1}" dt="2025-05-03T15:41:29.235" v="675" actId="207"/>
          <ac:spMkLst>
            <pc:docMk/>
            <pc:sldMk cId="2785319511" sldId="370"/>
            <ac:spMk id="24" creationId="{AEAC3F4F-F54F-6002-1086-C4A37C30ABD7}"/>
          </ac:spMkLst>
        </pc:spChg>
        <pc:spChg chg="mod">
          <ac:chgData name="julio olaf gonzalez guzman" userId="fb64a47ee61ae747" providerId="LiveId" clId="{7A0276C0-D95F-4872-B695-B9442BBDF0F1}" dt="2025-05-03T15:41:28.807" v="674" actId="207"/>
          <ac:spMkLst>
            <pc:docMk/>
            <pc:sldMk cId="2785319511" sldId="370"/>
            <ac:spMk id="28" creationId="{5B1295B1-CE89-CF6B-309F-8CAA4CF7E84C}"/>
          </ac:spMkLst>
        </pc:spChg>
        <pc:spChg chg="mod">
          <ac:chgData name="julio olaf gonzalez guzman" userId="fb64a47ee61ae747" providerId="LiveId" clId="{7A0276C0-D95F-4872-B695-B9442BBDF0F1}" dt="2025-05-03T15:41:31.327" v="678" actId="207"/>
          <ac:spMkLst>
            <pc:docMk/>
            <pc:sldMk cId="2785319511" sldId="370"/>
            <ac:spMk id="40" creationId="{0CFFA2C5-03F5-39CD-01DE-BAB5E6345B69}"/>
          </ac:spMkLst>
        </pc:spChg>
        <pc:spChg chg="add mod">
          <ac:chgData name="julio olaf gonzalez guzman" userId="fb64a47ee61ae747" providerId="LiveId" clId="{7A0276C0-D95F-4872-B695-B9442BBDF0F1}" dt="2025-05-03T15:57:45.197" v="751" actId="1036"/>
          <ac:spMkLst>
            <pc:docMk/>
            <pc:sldMk cId="2785319511" sldId="370"/>
            <ac:spMk id="43" creationId="{0A9BE1F9-CA85-F03C-7871-80C79AFB94DC}"/>
          </ac:spMkLst>
        </pc:spChg>
        <pc:spChg chg="add mod">
          <ac:chgData name="julio olaf gonzalez guzman" userId="fb64a47ee61ae747" providerId="LiveId" clId="{7A0276C0-D95F-4872-B695-B9442BBDF0F1}" dt="2025-05-03T15:57:45.197" v="751" actId="1036"/>
          <ac:spMkLst>
            <pc:docMk/>
            <pc:sldMk cId="2785319511" sldId="370"/>
            <ac:spMk id="45" creationId="{60C0EDA5-E107-9AD0-550D-CD55C7B7BF73}"/>
          </ac:spMkLst>
        </pc:spChg>
        <pc:spChg chg="add mod">
          <ac:chgData name="julio olaf gonzalez guzman" userId="fb64a47ee61ae747" providerId="LiveId" clId="{7A0276C0-D95F-4872-B695-B9442BBDF0F1}" dt="2025-05-03T15:57:45.197" v="751" actId="1036"/>
          <ac:spMkLst>
            <pc:docMk/>
            <pc:sldMk cId="2785319511" sldId="370"/>
            <ac:spMk id="47" creationId="{46B01C67-BDA9-A1E1-F0DF-7A0AF61DC1BE}"/>
          </ac:spMkLst>
        </pc:spChg>
        <pc:spChg chg="add mod">
          <ac:chgData name="julio olaf gonzalez guzman" userId="fb64a47ee61ae747" providerId="LiveId" clId="{7A0276C0-D95F-4872-B695-B9442BBDF0F1}" dt="2025-05-03T15:57:45.197" v="751" actId="1036"/>
          <ac:spMkLst>
            <pc:docMk/>
            <pc:sldMk cId="2785319511" sldId="370"/>
            <ac:spMk id="53" creationId="{D3C0EB6C-0E88-B57E-153D-8BA8045B8B0D}"/>
          </ac:spMkLst>
        </pc:spChg>
        <pc:spChg chg="add mod">
          <ac:chgData name="julio olaf gonzalez guzman" userId="fb64a47ee61ae747" providerId="LiveId" clId="{7A0276C0-D95F-4872-B695-B9442BBDF0F1}" dt="2025-05-03T15:57:45.197" v="751" actId="1036"/>
          <ac:spMkLst>
            <pc:docMk/>
            <pc:sldMk cId="2785319511" sldId="370"/>
            <ac:spMk id="54" creationId="{36813356-D090-E81D-20C9-94B8659ACA47}"/>
          </ac:spMkLst>
        </pc:spChg>
        <pc:spChg chg="mod">
          <ac:chgData name="julio olaf gonzalez guzman" userId="fb64a47ee61ae747" providerId="LiveId" clId="{7A0276C0-D95F-4872-B695-B9442BBDF0F1}" dt="2025-05-03T15:41:30.420" v="677" actId="207"/>
          <ac:spMkLst>
            <pc:docMk/>
            <pc:sldMk cId="2785319511" sldId="370"/>
            <ac:spMk id="60" creationId="{69547046-1183-376D-5499-E59D99CF9B86}"/>
          </ac:spMkLst>
        </pc:spChg>
        <pc:spChg chg="add mod">
          <ac:chgData name="julio olaf gonzalez guzman" userId="fb64a47ee61ae747" providerId="LiveId" clId="{7A0276C0-D95F-4872-B695-B9442BBDF0F1}" dt="2025-05-03T15:57:45.197" v="751" actId="1036"/>
          <ac:spMkLst>
            <pc:docMk/>
            <pc:sldMk cId="2785319511" sldId="370"/>
            <ac:spMk id="63" creationId="{DF1FFB3B-21E1-9806-7FE4-BDAD0E5951BB}"/>
          </ac:spMkLst>
        </pc:spChg>
        <pc:spChg chg="add mod">
          <ac:chgData name="julio olaf gonzalez guzman" userId="fb64a47ee61ae747" providerId="LiveId" clId="{7A0276C0-D95F-4872-B695-B9442BBDF0F1}" dt="2025-05-03T15:57:45.197" v="751" actId="1036"/>
          <ac:spMkLst>
            <pc:docMk/>
            <pc:sldMk cId="2785319511" sldId="370"/>
            <ac:spMk id="69" creationId="{3C2547CD-9EEE-2CBD-114B-9A68CC2D70A1}"/>
          </ac:spMkLst>
        </pc:spChg>
        <pc:spChg chg="add mod">
          <ac:chgData name="julio olaf gonzalez guzman" userId="fb64a47ee61ae747" providerId="LiveId" clId="{7A0276C0-D95F-4872-B695-B9442BBDF0F1}" dt="2025-05-03T15:57:45.197" v="751" actId="1036"/>
          <ac:spMkLst>
            <pc:docMk/>
            <pc:sldMk cId="2785319511" sldId="370"/>
            <ac:spMk id="71" creationId="{2534C268-AD2A-0947-9832-D15AB6DCEC18}"/>
          </ac:spMkLst>
        </pc:spChg>
        <pc:spChg chg="add del mod">
          <ac:chgData name="julio olaf gonzalez guzman" userId="fb64a47ee61ae747" providerId="LiveId" clId="{7A0276C0-D95F-4872-B695-B9442BBDF0F1}" dt="2025-05-03T16:17:00.360" v="1017" actId="478"/>
          <ac:spMkLst>
            <pc:docMk/>
            <pc:sldMk cId="2785319511" sldId="370"/>
            <ac:spMk id="78" creationId="{E85739C3-F6FC-BB78-5196-C7C9F08D369B}"/>
          </ac:spMkLst>
        </pc:spChg>
        <pc:spChg chg="add del mod">
          <ac:chgData name="julio olaf gonzalez guzman" userId="fb64a47ee61ae747" providerId="LiveId" clId="{7A0276C0-D95F-4872-B695-B9442BBDF0F1}" dt="2025-05-03T16:16:59.476" v="1016" actId="478"/>
          <ac:spMkLst>
            <pc:docMk/>
            <pc:sldMk cId="2785319511" sldId="370"/>
            <ac:spMk id="79" creationId="{8DE793E7-FD99-D6F6-240B-19A4E507160B}"/>
          </ac:spMkLst>
        </pc:spChg>
        <pc:spChg chg="add del mod">
          <ac:chgData name="julio olaf gonzalez guzman" userId="fb64a47ee61ae747" providerId="LiveId" clId="{7A0276C0-D95F-4872-B695-B9442BBDF0F1}" dt="2025-05-03T16:16:58.695" v="1015" actId="478"/>
          <ac:spMkLst>
            <pc:docMk/>
            <pc:sldMk cId="2785319511" sldId="370"/>
            <ac:spMk id="80" creationId="{6729205A-1463-8207-2E59-B12B08CE2320}"/>
          </ac:spMkLst>
        </pc:spChg>
        <pc:spChg chg="add del">
          <ac:chgData name="julio olaf gonzalez guzman" userId="fb64a47ee61ae747" providerId="LiveId" clId="{7A0276C0-D95F-4872-B695-B9442BBDF0F1}" dt="2025-05-03T16:07:11.786" v="853" actId="22"/>
          <ac:spMkLst>
            <pc:docMk/>
            <pc:sldMk cId="2785319511" sldId="370"/>
            <ac:spMk id="82" creationId="{51B71752-2998-E7B6-1BBA-2DF4AFDC73DE}"/>
          </ac:spMkLst>
        </pc:spChg>
        <pc:spChg chg="add mod">
          <ac:chgData name="julio olaf gonzalez guzman" userId="fb64a47ee61ae747" providerId="LiveId" clId="{7A0276C0-D95F-4872-B695-B9442BBDF0F1}" dt="2025-05-03T16:13:18.226" v="959"/>
          <ac:spMkLst>
            <pc:docMk/>
            <pc:sldMk cId="2785319511" sldId="370"/>
            <ac:spMk id="95" creationId="{0555072C-5200-0E0B-8A42-E8C103E79B2C}"/>
          </ac:spMkLst>
        </pc:spChg>
        <pc:spChg chg="add mod">
          <ac:chgData name="julio olaf gonzalez guzman" userId="fb64a47ee61ae747" providerId="LiveId" clId="{7A0276C0-D95F-4872-B695-B9442BBDF0F1}" dt="2025-05-03T16:13:18.226" v="959"/>
          <ac:spMkLst>
            <pc:docMk/>
            <pc:sldMk cId="2785319511" sldId="370"/>
            <ac:spMk id="97" creationId="{A32FD989-5ED7-C7C2-9BAF-F4AA6926F61C}"/>
          </ac:spMkLst>
        </pc:spChg>
        <pc:spChg chg="add mod">
          <ac:chgData name="julio olaf gonzalez guzman" userId="fb64a47ee61ae747" providerId="LiveId" clId="{7A0276C0-D95F-4872-B695-B9442BBDF0F1}" dt="2025-05-03T16:13:18.226" v="959"/>
          <ac:spMkLst>
            <pc:docMk/>
            <pc:sldMk cId="2785319511" sldId="370"/>
            <ac:spMk id="99" creationId="{61183973-E14C-48F1-B4F5-198820473D58}"/>
          </ac:spMkLst>
        </pc:spChg>
        <pc:spChg chg="add mod">
          <ac:chgData name="julio olaf gonzalez guzman" userId="fb64a47ee61ae747" providerId="LiveId" clId="{7A0276C0-D95F-4872-B695-B9442BBDF0F1}" dt="2025-05-03T16:13:18.226" v="959"/>
          <ac:spMkLst>
            <pc:docMk/>
            <pc:sldMk cId="2785319511" sldId="370"/>
            <ac:spMk id="105" creationId="{1373BFC7-0AA6-AB4E-E0CC-10F86AE9B22D}"/>
          </ac:spMkLst>
        </pc:spChg>
        <pc:spChg chg="add mod">
          <ac:chgData name="julio olaf gonzalez guzman" userId="fb64a47ee61ae747" providerId="LiveId" clId="{7A0276C0-D95F-4872-B695-B9442BBDF0F1}" dt="2025-05-03T16:13:18.226" v="959"/>
          <ac:spMkLst>
            <pc:docMk/>
            <pc:sldMk cId="2785319511" sldId="370"/>
            <ac:spMk id="108" creationId="{91595ABD-6078-2E57-F585-2AF380CE710F}"/>
          </ac:spMkLst>
        </pc:spChg>
        <pc:spChg chg="add mod">
          <ac:chgData name="julio olaf gonzalez guzman" userId="fb64a47ee61ae747" providerId="LiveId" clId="{7A0276C0-D95F-4872-B695-B9442BBDF0F1}" dt="2025-05-03T16:13:18.226" v="959"/>
          <ac:spMkLst>
            <pc:docMk/>
            <pc:sldMk cId="2785319511" sldId="370"/>
            <ac:spMk id="110" creationId="{CD71A938-A65E-A5C9-A3A5-075B5904A5A3}"/>
          </ac:spMkLst>
        </pc:spChg>
        <pc:spChg chg="add mod">
          <ac:chgData name="julio olaf gonzalez guzman" userId="fb64a47ee61ae747" providerId="LiveId" clId="{7A0276C0-D95F-4872-B695-B9442BBDF0F1}" dt="2025-05-03T16:13:18.226" v="959"/>
          <ac:spMkLst>
            <pc:docMk/>
            <pc:sldMk cId="2785319511" sldId="370"/>
            <ac:spMk id="117" creationId="{137381FE-A223-5A3E-5511-57F17E4C54F6}"/>
          </ac:spMkLst>
        </pc:spChg>
        <pc:spChg chg="add mod">
          <ac:chgData name="julio olaf gonzalez guzman" userId="fb64a47ee61ae747" providerId="LiveId" clId="{7A0276C0-D95F-4872-B695-B9442BBDF0F1}" dt="2025-05-03T16:13:18.226" v="959"/>
          <ac:spMkLst>
            <pc:docMk/>
            <pc:sldMk cId="2785319511" sldId="370"/>
            <ac:spMk id="118" creationId="{5EF006E0-1E3B-7F09-55C0-ED23BCA83AEE}"/>
          </ac:spMkLst>
        </pc:spChg>
        <pc:spChg chg="add mod">
          <ac:chgData name="julio olaf gonzalez guzman" userId="fb64a47ee61ae747" providerId="LiveId" clId="{7A0276C0-D95F-4872-B695-B9442BBDF0F1}" dt="2025-05-03T16:13:18.226" v="959"/>
          <ac:spMkLst>
            <pc:docMk/>
            <pc:sldMk cId="2785319511" sldId="370"/>
            <ac:spMk id="123" creationId="{BE6FD9D5-A0FF-827B-ED81-C379622C59EF}"/>
          </ac:spMkLst>
        </pc:spChg>
        <pc:spChg chg="add mod">
          <ac:chgData name="julio olaf gonzalez guzman" userId="fb64a47ee61ae747" providerId="LiveId" clId="{7A0276C0-D95F-4872-B695-B9442BBDF0F1}" dt="2025-05-03T16:13:18.226" v="959"/>
          <ac:spMkLst>
            <pc:docMk/>
            <pc:sldMk cId="2785319511" sldId="370"/>
            <ac:spMk id="124" creationId="{1AAFEA1C-E530-E05E-0CB1-9FF20D2F4F44}"/>
          </ac:spMkLst>
        </pc:spChg>
        <pc:spChg chg="add mod">
          <ac:chgData name="julio olaf gonzalez guzman" userId="fb64a47ee61ae747" providerId="LiveId" clId="{7A0276C0-D95F-4872-B695-B9442BBDF0F1}" dt="2025-05-03T16:13:30.576" v="960"/>
          <ac:spMkLst>
            <pc:docMk/>
            <pc:sldMk cId="2785319511" sldId="370"/>
            <ac:spMk id="141" creationId="{D4302B65-C5E8-6695-EE04-9203C97BE865}"/>
          </ac:spMkLst>
        </pc:spChg>
        <pc:spChg chg="add mod">
          <ac:chgData name="julio olaf gonzalez guzman" userId="fb64a47ee61ae747" providerId="LiveId" clId="{7A0276C0-D95F-4872-B695-B9442BBDF0F1}" dt="2025-05-03T16:13:30.576" v="960"/>
          <ac:spMkLst>
            <pc:docMk/>
            <pc:sldMk cId="2785319511" sldId="370"/>
            <ac:spMk id="144" creationId="{6B15759A-5EA2-A5F2-F1A8-BDCA32053FE7}"/>
          </ac:spMkLst>
        </pc:spChg>
        <pc:spChg chg="add mod">
          <ac:chgData name="julio olaf gonzalez guzman" userId="fb64a47ee61ae747" providerId="LiveId" clId="{7A0276C0-D95F-4872-B695-B9442BBDF0F1}" dt="2025-05-03T16:13:30.576" v="960"/>
          <ac:spMkLst>
            <pc:docMk/>
            <pc:sldMk cId="2785319511" sldId="370"/>
            <ac:spMk id="147" creationId="{2406B9C6-9035-3606-7B3A-B7260ECC2EB7}"/>
          </ac:spMkLst>
        </pc:spChg>
        <pc:spChg chg="add mod">
          <ac:chgData name="julio olaf gonzalez guzman" userId="fb64a47ee61ae747" providerId="LiveId" clId="{7A0276C0-D95F-4872-B695-B9442BBDF0F1}" dt="2025-05-03T16:13:30.576" v="960"/>
          <ac:spMkLst>
            <pc:docMk/>
            <pc:sldMk cId="2785319511" sldId="370"/>
            <ac:spMk id="154" creationId="{C7C64ED6-4F84-D9C0-5D8D-2329E3F901E7}"/>
          </ac:spMkLst>
        </pc:spChg>
        <pc:spChg chg="add mod">
          <ac:chgData name="julio olaf gonzalez guzman" userId="fb64a47ee61ae747" providerId="LiveId" clId="{7A0276C0-D95F-4872-B695-B9442BBDF0F1}" dt="2025-05-03T16:13:30.576" v="960"/>
          <ac:spMkLst>
            <pc:docMk/>
            <pc:sldMk cId="2785319511" sldId="370"/>
            <ac:spMk id="157" creationId="{12A5F36E-16F4-2AE2-672C-A2F1A0A4FC9A}"/>
          </ac:spMkLst>
        </pc:spChg>
        <pc:spChg chg="add mod">
          <ac:chgData name="julio olaf gonzalez guzman" userId="fb64a47ee61ae747" providerId="LiveId" clId="{7A0276C0-D95F-4872-B695-B9442BBDF0F1}" dt="2025-05-03T16:13:30.576" v="960"/>
          <ac:spMkLst>
            <pc:docMk/>
            <pc:sldMk cId="2785319511" sldId="370"/>
            <ac:spMk id="160" creationId="{DD6687B3-9A18-E09E-C71B-AE561405B17B}"/>
          </ac:spMkLst>
        </pc:spChg>
        <pc:spChg chg="add mod">
          <ac:chgData name="julio olaf gonzalez guzman" userId="fb64a47ee61ae747" providerId="LiveId" clId="{7A0276C0-D95F-4872-B695-B9442BBDF0F1}" dt="2025-05-03T16:13:30.576" v="960"/>
          <ac:spMkLst>
            <pc:docMk/>
            <pc:sldMk cId="2785319511" sldId="370"/>
            <ac:spMk id="169" creationId="{B9247454-2381-6E42-69DB-7319F61A0898}"/>
          </ac:spMkLst>
        </pc:spChg>
        <pc:spChg chg="add mod">
          <ac:chgData name="julio olaf gonzalez guzman" userId="fb64a47ee61ae747" providerId="LiveId" clId="{7A0276C0-D95F-4872-B695-B9442BBDF0F1}" dt="2025-05-03T16:13:30.576" v="960"/>
          <ac:spMkLst>
            <pc:docMk/>
            <pc:sldMk cId="2785319511" sldId="370"/>
            <ac:spMk id="174" creationId="{9468F415-7D4A-9B50-009E-49297674275F}"/>
          </ac:spMkLst>
        </pc:spChg>
        <pc:spChg chg="add mod">
          <ac:chgData name="julio olaf gonzalez guzman" userId="fb64a47ee61ae747" providerId="LiveId" clId="{7A0276C0-D95F-4872-B695-B9442BBDF0F1}" dt="2025-05-03T16:13:30.576" v="960"/>
          <ac:spMkLst>
            <pc:docMk/>
            <pc:sldMk cId="2785319511" sldId="370"/>
            <ac:spMk id="184" creationId="{8C9ADCF1-1897-FAC4-EB87-641FA07ABE74}"/>
          </ac:spMkLst>
        </pc:spChg>
        <pc:spChg chg="add mod">
          <ac:chgData name="julio olaf gonzalez guzman" userId="fb64a47ee61ae747" providerId="LiveId" clId="{7A0276C0-D95F-4872-B695-B9442BBDF0F1}" dt="2025-05-03T16:13:30.576" v="960"/>
          <ac:spMkLst>
            <pc:docMk/>
            <pc:sldMk cId="2785319511" sldId="370"/>
            <ac:spMk id="187" creationId="{51BDE33C-A3AD-2711-641B-8F0C6EA7CDB5}"/>
          </ac:spMkLst>
        </pc:spChg>
        <pc:spChg chg="del">
          <ac:chgData name="julio olaf gonzalez guzman" userId="fb64a47ee61ae747" providerId="LiveId" clId="{7A0276C0-D95F-4872-B695-B9442BBDF0F1}" dt="2025-05-03T16:15:55.694" v="993" actId="478"/>
          <ac:spMkLst>
            <pc:docMk/>
            <pc:sldMk cId="2785319511" sldId="370"/>
            <ac:spMk id="193" creationId="{AD5BB490-0CD0-12F2-6CAD-80EDAB959946}"/>
          </ac:spMkLst>
        </pc:spChg>
        <pc:spChg chg="mod">
          <ac:chgData name="julio olaf gonzalez guzman" userId="fb64a47ee61ae747" providerId="LiveId" clId="{7A0276C0-D95F-4872-B695-B9442BBDF0F1}" dt="2025-05-03T16:18:20.206" v="1412" actId="1036"/>
          <ac:spMkLst>
            <pc:docMk/>
            <pc:sldMk cId="2785319511" sldId="370"/>
            <ac:spMk id="194" creationId="{942A7D63-67A9-E111-AD6E-9BB4544DE052}"/>
          </ac:spMkLst>
        </pc:spChg>
        <pc:spChg chg="mod">
          <ac:chgData name="julio olaf gonzalez guzman" userId="fb64a47ee61ae747" providerId="LiveId" clId="{7A0276C0-D95F-4872-B695-B9442BBDF0F1}" dt="2025-05-03T16:18:20.206" v="1412" actId="1036"/>
          <ac:spMkLst>
            <pc:docMk/>
            <pc:sldMk cId="2785319511" sldId="370"/>
            <ac:spMk id="196" creationId="{20941D4A-4156-FDA1-44FF-2472C03C5100}"/>
          </ac:spMkLst>
        </pc:spChg>
        <pc:spChg chg="mod">
          <ac:chgData name="julio olaf gonzalez guzman" userId="fb64a47ee61ae747" providerId="LiveId" clId="{7A0276C0-D95F-4872-B695-B9442BBDF0F1}" dt="2025-05-03T16:14:04.171" v="966" actId="20577"/>
          <ac:spMkLst>
            <pc:docMk/>
            <pc:sldMk cId="2785319511" sldId="370"/>
            <ac:spMk id="197" creationId="{029C10DF-F9F3-6092-0EA5-4220F1BC45A6}"/>
          </ac:spMkLst>
        </pc:spChg>
        <pc:spChg chg="mod">
          <ac:chgData name="julio olaf gonzalez guzman" userId="fb64a47ee61ae747" providerId="LiveId" clId="{7A0276C0-D95F-4872-B695-B9442BBDF0F1}" dt="2025-05-03T16:18:07.884" v="1375" actId="1038"/>
          <ac:spMkLst>
            <pc:docMk/>
            <pc:sldMk cId="2785319511" sldId="370"/>
            <ac:spMk id="198" creationId="{814E1177-6291-4318-BBAC-78406B5A6633}"/>
          </ac:spMkLst>
        </pc:spChg>
        <pc:spChg chg="mod">
          <ac:chgData name="julio olaf gonzalez guzman" userId="fb64a47ee61ae747" providerId="LiveId" clId="{7A0276C0-D95F-4872-B695-B9442BBDF0F1}" dt="2025-05-03T16:18:07.884" v="1375" actId="1038"/>
          <ac:spMkLst>
            <pc:docMk/>
            <pc:sldMk cId="2785319511" sldId="370"/>
            <ac:spMk id="199" creationId="{64079355-9D2E-1336-792C-8032F16A52AD}"/>
          </ac:spMkLst>
        </pc:spChg>
        <pc:spChg chg="add mod">
          <ac:chgData name="julio olaf gonzalez guzman" userId="fb64a47ee61ae747" providerId="LiveId" clId="{7A0276C0-D95F-4872-B695-B9442BBDF0F1}" dt="2025-05-03T16:18:20.206" v="1412" actId="1036"/>
          <ac:spMkLst>
            <pc:docMk/>
            <pc:sldMk cId="2785319511" sldId="370"/>
            <ac:spMk id="200" creationId="{A09384CD-EDC3-326D-8CA0-009C365C36FA}"/>
          </ac:spMkLst>
        </pc:spChg>
        <pc:spChg chg="mod">
          <ac:chgData name="julio olaf gonzalez guzman" userId="fb64a47ee61ae747" providerId="LiveId" clId="{7A0276C0-D95F-4872-B695-B9442BBDF0F1}" dt="2025-05-03T16:18:07.884" v="1375" actId="1038"/>
          <ac:spMkLst>
            <pc:docMk/>
            <pc:sldMk cId="2785319511" sldId="370"/>
            <ac:spMk id="201" creationId="{DA1FD214-BD76-54BB-4A74-1AC7CBABEA6E}"/>
          </ac:spMkLst>
        </pc:spChg>
        <pc:spChg chg="add mod">
          <ac:chgData name="julio olaf gonzalez guzman" userId="fb64a47ee61ae747" providerId="LiveId" clId="{7A0276C0-D95F-4872-B695-B9442BBDF0F1}" dt="2025-05-03T16:13:47.596" v="961"/>
          <ac:spMkLst>
            <pc:docMk/>
            <pc:sldMk cId="2785319511" sldId="370"/>
            <ac:spMk id="202" creationId="{25EC91BF-9EF6-6777-CBB2-FB0785803838}"/>
          </ac:spMkLst>
        </pc:spChg>
        <pc:spChg chg="mod">
          <ac:chgData name="julio olaf gonzalez guzman" userId="fb64a47ee61ae747" providerId="LiveId" clId="{7A0276C0-D95F-4872-B695-B9442BBDF0F1}" dt="2025-05-03T16:17:22.022" v="1065" actId="1036"/>
          <ac:spMkLst>
            <pc:docMk/>
            <pc:sldMk cId="2785319511" sldId="370"/>
            <ac:spMk id="203" creationId="{DBE5403A-2AA8-FA62-9AE4-5534189738C5}"/>
          </ac:spMkLst>
        </pc:spChg>
        <pc:spChg chg="mod">
          <ac:chgData name="julio olaf gonzalez guzman" userId="fb64a47ee61ae747" providerId="LiveId" clId="{7A0276C0-D95F-4872-B695-B9442BBDF0F1}" dt="2025-05-03T16:18:20.206" v="1412" actId="1036"/>
          <ac:spMkLst>
            <pc:docMk/>
            <pc:sldMk cId="2785319511" sldId="370"/>
            <ac:spMk id="204" creationId="{92E9F57D-CA4C-319E-4126-445D6925EB5E}"/>
          </ac:spMkLst>
        </pc:spChg>
        <pc:spChg chg="mod">
          <ac:chgData name="julio olaf gonzalez guzman" userId="fb64a47ee61ae747" providerId="LiveId" clId="{7A0276C0-D95F-4872-B695-B9442BBDF0F1}" dt="2025-05-03T16:18:20.206" v="1412" actId="1036"/>
          <ac:spMkLst>
            <pc:docMk/>
            <pc:sldMk cId="2785319511" sldId="370"/>
            <ac:spMk id="205" creationId="{C26FC81D-CBB2-D48D-C1A0-B5DE67A08D04}"/>
          </ac:spMkLst>
        </pc:spChg>
        <pc:spChg chg="mod">
          <ac:chgData name="julio olaf gonzalez guzman" userId="fb64a47ee61ae747" providerId="LiveId" clId="{7A0276C0-D95F-4872-B695-B9442BBDF0F1}" dt="2025-05-03T16:21:30.162" v="1671" actId="1076"/>
          <ac:spMkLst>
            <pc:docMk/>
            <pc:sldMk cId="2785319511" sldId="370"/>
            <ac:spMk id="206" creationId="{BCA9A47A-AB35-6C3B-89FF-6CC290B71033}"/>
          </ac:spMkLst>
        </pc:spChg>
        <pc:spChg chg="add mod">
          <ac:chgData name="julio olaf gonzalez guzman" userId="fb64a47ee61ae747" providerId="LiveId" clId="{7A0276C0-D95F-4872-B695-B9442BBDF0F1}" dt="2025-05-03T16:13:47.596" v="961"/>
          <ac:spMkLst>
            <pc:docMk/>
            <pc:sldMk cId="2785319511" sldId="370"/>
            <ac:spMk id="207" creationId="{C0C90BC5-0749-DD55-286E-9A7F9484CA88}"/>
          </ac:spMkLst>
        </pc:spChg>
        <pc:spChg chg="add mod">
          <ac:chgData name="julio olaf gonzalez guzman" userId="fb64a47ee61ae747" providerId="LiveId" clId="{7A0276C0-D95F-4872-B695-B9442BBDF0F1}" dt="2025-05-03T16:18:20.206" v="1412" actId="1036"/>
          <ac:spMkLst>
            <pc:docMk/>
            <pc:sldMk cId="2785319511" sldId="370"/>
            <ac:spMk id="208" creationId="{EF2DAE8A-BF48-E918-AAEC-313ABBF84F57}"/>
          </ac:spMkLst>
        </pc:spChg>
        <pc:spChg chg="mod">
          <ac:chgData name="julio olaf gonzalez guzman" userId="fb64a47ee61ae747" providerId="LiveId" clId="{7A0276C0-D95F-4872-B695-B9442BBDF0F1}" dt="2025-05-03T16:21:32.538" v="1672" actId="20577"/>
          <ac:spMkLst>
            <pc:docMk/>
            <pc:sldMk cId="2785319511" sldId="370"/>
            <ac:spMk id="209" creationId="{C286297E-9651-0F92-1CA9-9C60263F41B5}"/>
          </ac:spMkLst>
        </pc:spChg>
        <pc:spChg chg="del">
          <ac:chgData name="julio olaf gonzalez guzman" userId="fb64a47ee61ae747" providerId="LiveId" clId="{7A0276C0-D95F-4872-B695-B9442BBDF0F1}" dt="2025-05-03T16:14:30.952" v="976" actId="478"/>
          <ac:spMkLst>
            <pc:docMk/>
            <pc:sldMk cId="2785319511" sldId="370"/>
            <ac:spMk id="210" creationId="{FB46C601-A380-BF72-F7DB-1F8DD6EBBEBA}"/>
          </ac:spMkLst>
        </pc:spChg>
        <pc:spChg chg="del">
          <ac:chgData name="julio olaf gonzalez guzman" userId="fb64a47ee61ae747" providerId="LiveId" clId="{7A0276C0-D95F-4872-B695-B9442BBDF0F1}" dt="2025-05-03T16:14:31.812" v="977" actId="478"/>
          <ac:spMkLst>
            <pc:docMk/>
            <pc:sldMk cId="2785319511" sldId="370"/>
            <ac:spMk id="211" creationId="{30DD0FAF-E260-2C8D-49C4-6BB21C372060}"/>
          </ac:spMkLst>
        </pc:spChg>
        <pc:spChg chg="del mod">
          <ac:chgData name="julio olaf gonzalez guzman" userId="fb64a47ee61ae747" providerId="LiveId" clId="{7A0276C0-D95F-4872-B695-B9442BBDF0F1}" dt="2025-05-03T16:14:33.780" v="979" actId="478"/>
          <ac:spMkLst>
            <pc:docMk/>
            <pc:sldMk cId="2785319511" sldId="370"/>
            <ac:spMk id="212" creationId="{4B76015F-BF6E-CA6F-C666-09018DA66448}"/>
          </ac:spMkLst>
        </pc:spChg>
        <pc:spChg chg="del">
          <ac:chgData name="julio olaf gonzalez guzman" userId="fb64a47ee61ae747" providerId="LiveId" clId="{7A0276C0-D95F-4872-B695-B9442BBDF0F1}" dt="2025-05-03T16:14:34.567" v="980" actId="478"/>
          <ac:spMkLst>
            <pc:docMk/>
            <pc:sldMk cId="2785319511" sldId="370"/>
            <ac:spMk id="213" creationId="{94C33306-54E5-592D-09B2-DF201EB83186}"/>
          </ac:spMkLst>
        </pc:spChg>
        <pc:spChg chg="del">
          <ac:chgData name="julio olaf gonzalez guzman" userId="fb64a47ee61ae747" providerId="LiveId" clId="{7A0276C0-D95F-4872-B695-B9442BBDF0F1}" dt="2025-05-03T16:15:59.526" v="994" actId="478"/>
          <ac:spMkLst>
            <pc:docMk/>
            <pc:sldMk cId="2785319511" sldId="370"/>
            <ac:spMk id="214" creationId="{E225E0BD-8288-73BC-AAFB-2BD026349777}"/>
          </ac:spMkLst>
        </pc:spChg>
        <pc:spChg chg="del mod">
          <ac:chgData name="julio olaf gonzalez guzman" userId="fb64a47ee61ae747" providerId="LiveId" clId="{7A0276C0-D95F-4872-B695-B9442BBDF0F1}" dt="2025-05-03T16:16:03.251" v="996" actId="478"/>
          <ac:spMkLst>
            <pc:docMk/>
            <pc:sldMk cId="2785319511" sldId="370"/>
            <ac:spMk id="215" creationId="{1A512E15-B3D9-0C67-ADC8-9B11B1529020}"/>
          </ac:spMkLst>
        </pc:spChg>
        <pc:spChg chg="del">
          <ac:chgData name="julio olaf gonzalez guzman" userId="fb64a47ee61ae747" providerId="LiveId" clId="{7A0276C0-D95F-4872-B695-B9442BBDF0F1}" dt="2025-05-03T16:16:05.176" v="997" actId="478"/>
          <ac:spMkLst>
            <pc:docMk/>
            <pc:sldMk cId="2785319511" sldId="370"/>
            <ac:spMk id="216" creationId="{9EB7D6B4-20EB-E56C-FF76-CF0A87069C5F}"/>
          </ac:spMkLst>
        </pc:spChg>
        <pc:spChg chg="del">
          <ac:chgData name="julio olaf gonzalez guzman" userId="fb64a47ee61ae747" providerId="LiveId" clId="{7A0276C0-D95F-4872-B695-B9442BBDF0F1}" dt="2025-05-03T16:16:06.672" v="998" actId="478"/>
          <ac:spMkLst>
            <pc:docMk/>
            <pc:sldMk cId="2785319511" sldId="370"/>
            <ac:spMk id="217" creationId="{1CC5692F-28AA-39EB-D7D8-DDDC11D5E2E4}"/>
          </ac:spMkLst>
        </pc:spChg>
        <pc:spChg chg="add del mod">
          <ac:chgData name="julio olaf gonzalez guzman" userId="fb64a47ee61ae747" providerId="LiveId" clId="{7A0276C0-D95F-4872-B695-B9442BBDF0F1}" dt="2025-05-03T16:16:12.465" v="999" actId="478"/>
          <ac:spMkLst>
            <pc:docMk/>
            <pc:sldMk cId="2785319511" sldId="370"/>
            <ac:spMk id="218" creationId="{C8D57026-1BB8-387D-901E-260C0CDD1D56}"/>
          </ac:spMkLst>
        </pc:spChg>
        <pc:spChg chg="del mod">
          <ac:chgData name="julio olaf gonzalez guzman" userId="fb64a47ee61ae747" providerId="LiveId" clId="{7A0276C0-D95F-4872-B695-B9442BBDF0F1}" dt="2025-05-03T16:16:19.551" v="1003" actId="478"/>
          <ac:spMkLst>
            <pc:docMk/>
            <pc:sldMk cId="2785319511" sldId="370"/>
            <ac:spMk id="219" creationId="{768F9D1B-CCC5-50EB-97F1-38D7889CAAEB}"/>
          </ac:spMkLst>
        </pc:spChg>
        <pc:spChg chg="del mod">
          <ac:chgData name="julio olaf gonzalez guzman" userId="fb64a47ee61ae747" providerId="LiveId" clId="{7A0276C0-D95F-4872-B695-B9442BBDF0F1}" dt="2025-05-03T16:16:14.740" v="1001" actId="478"/>
          <ac:spMkLst>
            <pc:docMk/>
            <pc:sldMk cId="2785319511" sldId="370"/>
            <ac:spMk id="220" creationId="{3435FD33-019E-F546-508A-BAC84BA6A2AE}"/>
          </ac:spMkLst>
        </pc:spChg>
        <pc:spChg chg="del">
          <ac:chgData name="julio olaf gonzalez guzman" userId="fb64a47ee61ae747" providerId="LiveId" clId="{7A0276C0-D95F-4872-B695-B9442BBDF0F1}" dt="2025-05-03T16:16:22.159" v="1004" actId="478"/>
          <ac:spMkLst>
            <pc:docMk/>
            <pc:sldMk cId="2785319511" sldId="370"/>
            <ac:spMk id="221" creationId="{902D17B5-B3B9-D065-094E-675E877428B1}"/>
          </ac:spMkLst>
        </pc:spChg>
        <pc:spChg chg="del">
          <ac:chgData name="julio olaf gonzalez guzman" userId="fb64a47ee61ae747" providerId="LiveId" clId="{7A0276C0-D95F-4872-B695-B9442BBDF0F1}" dt="2025-05-03T16:16:25.635" v="1005" actId="478"/>
          <ac:spMkLst>
            <pc:docMk/>
            <pc:sldMk cId="2785319511" sldId="370"/>
            <ac:spMk id="222" creationId="{FD781BD9-6101-4995-5E23-60A6FD6061CF}"/>
          </ac:spMkLst>
        </pc:spChg>
        <pc:spChg chg="del">
          <ac:chgData name="julio olaf gonzalez guzman" userId="fb64a47ee61ae747" providerId="LiveId" clId="{7A0276C0-D95F-4872-B695-B9442BBDF0F1}" dt="2025-05-03T16:16:33.258" v="1009" actId="478"/>
          <ac:spMkLst>
            <pc:docMk/>
            <pc:sldMk cId="2785319511" sldId="370"/>
            <ac:spMk id="223" creationId="{A590919F-AD85-A84C-7DAA-FECC3E77CE23}"/>
          </ac:spMkLst>
        </pc:spChg>
        <pc:spChg chg="add del mod">
          <ac:chgData name="julio olaf gonzalez guzman" userId="fb64a47ee61ae747" providerId="LiveId" clId="{7A0276C0-D95F-4872-B695-B9442BBDF0F1}" dt="2025-05-03T16:16:31.416" v="1008" actId="478"/>
          <ac:spMkLst>
            <pc:docMk/>
            <pc:sldMk cId="2785319511" sldId="370"/>
            <ac:spMk id="224" creationId="{4BA122EC-21B3-46AC-C3ED-FBA42EAEFEE0}"/>
          </ac:spMkLst>
        </pc:spChg>
        <pc:spChg chg="add del mod">
          <ac:chgData name="julio olaf gonzalez guzman" userId="fb64a47ee61ae747" providerId="LiveId" clId="{7A0276C0-D95F-4872-B695-B9442BBDF0F1}" dt="2025-05-03T16:16:28.916" v="1007" actId="478"/>
          <ac:spMkLst>
            <pc:docMk/>
            <pc:sldMk cId="2785319511" sldId="370"/>
            <ac:spMk id="225" creationId="{AB7AB65D-92CB-3AFF-FE61-3A536A50820D}"/>
          </ac:spMkLst>
        </pc:spChg>
        <pc:spChg chg="del">
          <ac:chgData name="julio olaf gonzalez guzman" userId="fb64a47ee61ae747" providerId="LiveId" clId="{7A0276C0-D95F-4872-B695-B9442BBDF0F1}" dt="2025-05-03T16:16:42.858" v="1010" actId="478"/>
          <ac:spMkLst>
            <pc:docMk/>
            <pc:sldMk cId="2785319511" sldId="370"/>
            <ac:spMk id="226" creationId="{397353CE-2E16-FB5B-BC7E-2198D038046E}"/>
          </ac:spMkLst>
        </pc:spChg>
        <pc:spChg chg="del">
          <ac:chgData name="julio olaf gonzalez guzman" userId="fb64a47ee61ae747" providerId="LiveId" clId="{7A0276C0-D95F-4872-B695-B9442BBDF0F1}" dt="2025-05-03T16:16:46.305" v="1012" actId="478"/>
          <ac:spMkLst>
            <pc:docMk/>
            <pc:sldMk cId="2785319511" sldId="370"/>
            <ac:spMk id="227" creationId="{14427AA7-A398-90F8-9404-CD814F313D1A}"/>
          </ac:spMkLst>
        </pc:spChg>
        <pc:spChg chg="add del mod">
          <ac:chgData name="julio olaf gonzalez guzman" userId="fb64a47ee61ae747" providerId="LiveId" clId="{7A0276C0-D95F-4872-B695-B9442BBDF0F1}" dt="2025-05-03T16:16:44.886" v="1011" actId="478"/>
          <ac:spMkLst>
            <pc:docMk/>
            <pc:sldMk cId="2785319511" sldId="370"/>
            <ac:spMk id="228" creationId="{32F2E97E-C7DB-F39F-F94C-C014F918F616}"/>
          </ac:spMkLst>
        </pc:spChg>
        <pc:spChg chg="del">
          <ac:chgData name="julio olaf gonzalez guzman" userId="fb64a47ee61ae747" providerId="LiveId" clId="{7A0276C0-D95F-4872-B695-B9442BBDF0F1}" dt="2025-05-03T16:16:50.335" v="1014" actId="478"/>
          <ac:spMkLst>
            <pc:docMk/>
            <pc:sldMk cId="2785319511" sldId="370"/>
            <ac:spMk id="229" creationId="{DED2581B-44CD-5228-2EEE-7233D38DDB07}"/>
          </ac:spMkLst>
        </pc:spChg>
        <pc:spChg chg="mod">
          <ac:chgData name="julio olaf gonzalez guzman" userId="fb64a47ee61ae747" providerId="LiveId" clId="{7A0276C0-D95F-4872-B695-B9442BBDF0F1}" dt="2025-05-03T16:18:20.206" v="1412" actId="1036"/>
          <ac:spMkLst>
            <pc:docMk/>
            <pc:sldMk cId="2785319511" sldId="370"/>
            <ac:spMk id="230" creationId="{E6CE4046-08B8-0110-FC24-B99FC7F47ACE}"/>
          </ac:spMkLst>
        </pc:spChg>
        <pc:spChg chg="mod">
          <ac:chgData name="julio olaf gonzalez guzman" userId="fb64a47ee61ae747" providerId="LiveId" clId="{7A0276C0-D95F-4872-B695-B9442BBDF0F1}" dt="2025-05-03T16:17:54.449" v="1313" actId="1037"/>
          <ac:spMkLst>
            <pc:docMk/>
            <pc:sldMk cId="2785319511" sldId="370"/>
            <ac:spMk id="231" creationId="{E60A5D0B-C833-A41B-1DAC-8B40BE6B8A30}"/>
          </ac:spMkLst>
        </pc:spChg>
        <pc:spChg chg="mod">
          <ac:chgData name="julio olaf gonzalez guzman" userId="fb64a47ee61ae747" providerId="LiveId" clId="{7A0276C0-D95F-4872-B695-B9442BBDF0F1}" dt="2025-05-03T16:18:20.206" v="1412" actId="1036"/>
          <ac:spMkLst>
            <pc:docMk/>
            <pc:sldMk cId="2785319511" sldId="370"/>
            <ac:spMk id="232" creationId="{1AF2F221-81C5-0FBE-61D5-C118EC3509B3}"/>
          </ac:spMkLst>
        </pc:spChg>
        <pc:spChg chg="mod">
          <ac:chgData name="julio olaf gonzalez guzman" userId="fb64a47ee61ae747" providerId="LiveId" clId="{7A0276C0-D95F-4872-B695-B9442BBDF0F1}" dt="2025-05-03T16:18:20.206" v="1412" actId="1036"/>
          <ac:spMkLst>
            <pc:docMk/>
            <pc:sldMk cId="2785319511" sldId="370"/>
            <ac:spMk id="233" creationId="{AEBEB71D-F698-61B2-6CB5-CE86F6801D2D}"/>
          </ac:spMkLst>
        </pc:spChg>
        <pc:spChg chg="del">
          <ac:chgData name="julio olaf gonzalez guzman" userId="fb64a47ee61ae747" providerId="LiveId" clId="{7A0276C0-D95F-4872-B695-B9442BBDF0F1}" dt="2025-05-03T16:15:35.383" v="984" actId="478"/>
          <ac:spMkLst>
            <pc:docMk/>
            <pc:sldMk cId="2785319511" sldId="370"/>
            <ac:spMk id="234" creationId="{76E4060A-6AC4-6BE2-09AE-2DE13F2C10BA}"/>
          </ac:spMkLst>
        </pc:spChg>
        <pc:spChg chg="del">
          <ac:chgData name="julio olaf gonzalez guzman" userId="fb64a47ee61ae747" providerId="LiveId" clId="{7A0276C0-D95F-4872-B695-B9442BBDF0F1}" dt="2025-05-03T16:15:33.355" v="983" actId="478"/>
          <ac:spMkLst>
            <pc:docMk/>
            <pc:sldMk cId="2785319511" sldId="370"/>
            <ac:spMk id="235" creationId="{D19532C3-49EE-97FD-AA52-61999EF8788A}"/>
          </ac:spMkLst>
        </pc:spChg>
        <pc:spChg chg="del">
          <ac:chgData name="julio olaf gonzalez guzman" userId="fb64a47ee61ae747" providerId="LiveId" clId="{7A0276C0-D95F-4872-B695-B9442BBDF0F1}" dt="2025-05-03T16:15:52.722" v="991" actId="478"/>
          <ac:spMkLst>
            <pc:docMk/>
            <pc:sldMk cId="2785319511" sldId="370"/>
            <ac:spMk id="236" creationId="{4E65BDF7-D0D0-FFB4-A4B4-55F9ADC1B5E4}"/>
          </ac:spMkLst>
        </pc:spChg>
        <pc:spChg chg="del">
          <ac:chgData name="julio olaf gonzalez guzman" userId="fb64a47ee61ae747" providerId="LiveId" clId="{7A0276C0-D95F-4872-B695-B9442BBDF0F1}" dt="2025-05-03T16:15:52.722" v="991" actId="478"/>
          <ac:spMkLst>
            <pc:docMk/>
            <pc:sldMk cId="2785319511" sldId="370"/>
            <ac:spMk id="237" creationId="{4BFFE010-51C8-8A42-F88B-991C52E669E8}"/>
          </ac:spMkLst>
        </pc:spChg>
        <pc:spChg chg="del">
          <ac:chgData name="julio olaf gonzalez guzman" userId="fb64a47ee61ae747" providerId="LiveId" clId="{7A0276C0-D95F-4872-B695-B9442BBDF0F1}" dt="2025-05-03T16:15:35.954" v="985" actId="478"/>
          <ac:spMkLst>
            <pc:docMk/>
            <pc:sldMk cId="2785319511" sldId="370"/>
            <ac:spMk id="238" creationId="{08663504-58B2-525D-9BB4-4C1F9E28B213}"/>
          </ac:spMkLst>
        </pc:spChg>
        <pc:spChg chg="del">
          <ac:chgData name="julio olaf gonzalez guzman" userId="fb64a47ee61ae747" providerId="LiveId" clId="{7A0276C0-D95F-4872-B695-B9442BBDF0F1}" dt="2025-05-03T16:15:33.355" v="983" actId="478"/>
          <ac:spMkLst>
            <pc:docMk/>
            <pc:sldMk cId="2785319511" sldId="370"/>
            <ac:spMk id="239" creationId="{A750A598-7619-1400-BDD0-FE6898869C58}"/>
          </ac:spMkLst>
        </pc:spChg>
        <pc:spChg chg="del">
          <ac:chgData name="julio olaf gonzalez guzman" userId="fb64a47ee61ae747" providerId="LiveId" clId="{7A0276C0-D95F-4872-B695-B9442BBDF0F1}" dt="2025-05-03T16:15:52.722" v="991" actId="478"/>
          <ac:spMkLst>
            <pc:docMk/>
            <pc:sldMk cId="2785319511" sldId="370"/>
            <ac:spMk id="240" creationId="{A1C18A25-7170-93B0-B5FC-9306C689816B}"/>
          </ac:spMkLst>
        </pc:spChg>
        <pc:spChg chg="del">
          <ac:chgData name="julio olaf gonzalez guzman" userId="fb64a47ee61ae747" providerId="LiveId" clId="{7A0276C0-D95F-4872-B695-B9442BBDF0F1}" dt="2025-05-03T16:15:52.722" v="991" actId="478"/>
          <ac:spMkLst>
            <pc:docMk/>
            <pc:sldMk cId="2785319511" sldId="370"/>
            <ac:spMk id="241" creationId="{FD5609CC-C975-A9BD-F1C8-A90E6AF1349A}"/>
          </ac:spMkLst>
        </pc:spChg>
        <pc:spChg chg="del">
          <ac:chgData name="julio olaf gonzalez guzman" userId="fb64a47ee61ae747" providerId="LiveId" clId="{7A0276C0-D95F-4872-B695-B9442BBDF0F1}" dt="2025-05-03T16:15:36.503" v="986" actId="478"/>
          <ac:spMkLst>
            <pc:docMk/>
            <pc:sldMk cId="2785319511" sldId="370"/>
            <ac:spMk id="242" creationId="{B48120A8-3EE2-4D33-8FA5-7DEE3E1FE8B7}"/>
          </ac:spMkLst>
        </pc:spChg>
        <pc:spChg chg="del">
          <ac:chgData name="julio olaf gonzalez guzman" userId="fb64a47ee61ae747" providerId="LiveId" clId="{7A0276C0-D95F-4872-B695-B9442BBDF0F1}" dt="2025-05-03T16:15:33.355" v="983" actId="478"/>
          <ac:spMkLst>
            <pc:docMk/>
            <pc:sldMk cId="2785319511" sldId="370"/>
            <ac:spMk id="243" creationId="{CF4DB405-BDCD-E9DB-4219-618C23CDA1FE}"/>
          </ac:spMkLst>
        </pc:spChg>
        <pc:spChg chg="del">
          <ac:chgData name="julio olaf gonzalez guzman" userId="fb64a47ee61ae747" providerId="LiveId" clId="{7A0276C0-D95F-4872-B695-B9442BBDF0F1}" dt="2025-05-03T16:15:52.722" v="991" actId="478"/>
          <ac:spMkLst>
            <pc:docMk/>
            <pc:sldMk cId="2785319511" sldId="370"/>
            <ac:spMk id="244" creationId="{A724268A-CFDE-D38E-4585-A735240C2BFB}"/>
          </ac:spMkLst>
        </pc:spChg>
        <pc:spChg chg="del">
          <ac:chgData name="julio olaf gonzalez guzman" userId="fb64a47ee61ae747" providerId="LiveId" clId="{7A0276C0-D95F-4872-B695-B9442BBDF0F1}" dt="2025-05-03T16:15:52.722" v="991" actId="478"/>
          <ac:spMkLst>
            <pc:docMk/>
            <pc:sldMk cId="2785319511" sldId="370"/>
            <ac:spMk id="245" creationId="{26C9A783-88D3-5012-D531-070315F9B015}"/>
          </ac:spMkLst>
        </pc:spChg>
        <pc:spChg chg="del">
          <ac:chgData name="julio olaf gonzalez guzman" userId="fb64a47ee61ae747" providerId="LiveId" clId="{7A0276C0-D95F-4872-B695-B9442BBDF0F1}" dt="2025-05-03T16:15:37.018" v="987" actId="478"/>
          <ac:spMkLst>
            <pc:docMk/>
            <pc:sldMk cId="2785319511" sldId="370"/>
            <ac:spMk id="246" creationId="{E5A5D9BB-CBD4-8B8F-DDC0-D763A15E5206}"/>
          </ac:spMkLst>
        </pc:spChg>
        <pc:spChg chg="del">
          <ac:chgData name="julio olaf gonzalez guzman" userId="fb64a47ee61ae747" providerId="LiveId" clId="{7A0276C0-D95F-4872-B695-B9442BBDF0F1}" dt="2025-05-03T16:15:33.355" v="983" actId="478"/>
          <ac:spMkLst>
            <pc:docMk/>
            <pc:sldMk cId="2785319511" sldId="370"/>
            <ac:spMk id="247" creationId="{C7B7773C-7C91-A68C-52FF-2ABE02B0EC52}"/>
          </ac:spMkLst>
        </pc:spChg>
        <pc:spChg chg="add del mod">
          <ac:chgData name="julio olaf gonzalez guzman" userId="fb64a47ee61ae747" providerId="LiveId" clId="{7A0276C0-D95F-4872-B695-B9442BBDF0F1}" dt="2025-05-03T16:15:52.722" v="991" actId="478"/>
          <ac:spMkLst>
            <pc:docMk/>
            <pc:sldMk cId="2785319511" sldId="370"/>
            <ac:spMk id="248" creationId="{598B92C9-F41E-02BC-B627-02049BB6E2F2}"/>
          </ac:spMkLst>
        </pc:spChg>
        <pc:spChg chg="del">
          <ac:chgData name="julio olaf gonzalez guzman" userId="fb64a47ee61ae747" providerId="LiveId" clId="{7A0276C0-D95F-4872-B695-B9442BBDF0F1}" dt="2025-05-03T16:15:52.722" v="991" actId="478"/>
          <ac:spMkLst>
            <pc:docMk/>
            <pc:sldMk cId="2785319511" sldId="370"/>
            <ac:spMk id="249" creationId="{3F3130A1-A972-8674-2B1F-B67698D424CB}"/>
          </ac:spMkLst>
        </pc:spChg>
        <pc:spChg chg="del">
          <ac:chgData name="julio olaf gonzalez guzman" userId="fb64a47ee61ae747" providerId="LiveId" clId="{7A0276C0-D95F-4872-B695-B9442BBDF0F1}" dt="2025-05-03T16:15:37.607" v="988" actId="478"/>
          <ac:spMkLst>
            <pc:docMk/>
            <pc:sldMk cId="2785319511" sldId="370"/>
            <ac:spMk id="250" creationId="{4F780A05-207B-7FB8-F8AB-39F6AE8F9A7E}"/>
          </ac:spMkLst>
        </pc:spChg>
        <pc:spChg chg="del mod">
          <ac:chgData name="julio olaf gonzalez guzman" userId="fb64a47ee61ae747" providerId="LiveId" clId="{7A0276C0-D95F-4872-B695-B9442BBDF0F1}" dt="2025-05-03T16:15:40.495" v="990" actId="478"/>
          <ac:spMkLst>
            <pc:docMk/>
            <pc:sldMk cId="2785319511" sldId="370"/>
            <ac:spMk id="251" creationId="{FCA2B6FB-1F84-840E-6208-6E3D71141D6A}"/>
          </ac:spMkLst>
        </pc:spChg>
        <pc:spChg chg="del">
          <ac:chgData name="julio olaf gonzalez guzman" userId="fb64a47ee61ae747" providerId="LiveId" clId="{7A0276C0-D95F-4872-B695-B9442BBDF0F1}" dt="2025-05-03T16:15:52.722" v="991" actId="478"/>
          <ac:spMkLst>
            <pc:docMk/>
            <pc:sldMk cId="2785319511" sldId="370"/>
            <ac:spMk id="252" creationId="{4C574C98-6D38-3708-B3D4-8F832B41067B}"/>
          </ac:spMkLst>
        </pc:spChg>
        <pc:spChg chg="add del mod">
          <ac:chgData name="julio olaf gonzalez guzman" userId="fb64a47ee61ae747" providerId="LiveId" clId="{7A0276C0-D95F-4872-B695-B9442BBDF0F1}" dt="2025-05-03T16:15:52.722" v="991" actId="478"/>
          <ac:spMkLst>
            <pc:docMk/>
            <pc:sldMk cId="2785319511" sldId="370"/>
            <ac:spMk id="253" creationId="{54C6B979-6CC3-9E2B-7672-589A2B05B5FA}"/>
          </ac:spMkLst>
        </pc:spChg>
        <pc:spChg chg="add mod">
          <ac:chgData name="julio olaf gonzalez guzman" userId="fb64a47ee61ae747" providerId="LiveId" clId="{7A0276C0-D95F-4872-B695-B9442BBDF0F1}" dt="2025-05-03T16:40:37.237" v="2367" actId="1076"/>
          <ac:spMkLst>
            <pc:docMk/>
            <pc:sldMk cId="2785319511" sldId="370"/>
            <ac:spMk id="254" creationId="{59A62AAA-1A1C-16AA-76AE-B7A419E2CABB}"/>
          </ac:spMkLst>
        </pc:spChg>
      </pc:sldChg>
      <pc:sldChg chg="del">
        <pc:chgData name="julio olaf gonzalez guzman" userId="fb64a47ee61ae747" providerId="LiveId" clId="{7A0276C0-D95F-4872-B695-B9442BBDF0F1}" dt="2025-05-03T16:34:14.411" v="2066" actId="47"/>
        <pc:sldMkLst>
          <pc:docMk/>
          <pc:sldMk cId="2235116716" sldId="374"/>
        </pc:sldMkLst>
      </pc:sldChg>
      <pc:sldChg chg="del">
        <pc:chgData name="julio olaf gonzalez guzman" userId="fb64a47ee61ae747" providerId="LiveId" clId="{7A0276C0-D95F-4872-B695-B9442BBDF0F1}" dt="2025-05-03T16:34:28.615" v="2081" actId="47"/>
        <pc:sldMkLst>
          <pc:docMk/>
          <pc:sldMk cId="1845228289" sldId="386"/>
        </pc:sldMkLst>
      </pc:sldChg>
      <pc:sldChg chg="del">
        <pc:chgData name="julio olaf gonzalez guzman" userId="fb64a47ee61ae747" providerId="LiveId" clId="{7A0276C0-D95F-4872-B695-B9442BBDF0F1}" dt="2025-05-03T16:34:42.954" v="2085" actId="47"/>
        <pc:sldMkLst>
          <pc:docMk/>
          <pc:sldMk cId="1540476488" sldId="391"/>
        </pc:sldMkLst>
      </pc:sldChg>
      <pc:sldChg chg="del">
        <pc:chgData name="julio olaf gonzalez guzman" userId="fb64a47ee61ae747" providerId="LiveId" clId="{7A0276C0-D95F-4872-B695-B9442BBDF0F1}" dt="2025-05-03T17:04:17.554" v="2605" actId="47"/>
        <pc:sldMkLst>
          <pc:docMk/>
          <pc:sldMk cId="1364138550" sldId="392"/>
        </pc:sldMkLst>
      </pc:sldChg>
      <pc:sldChg chg="del">
        <pc:chgData name="julio olaf gonzalez guzman" userId="fb64a47ee61ae747" providerId="LiveId" clId="{7A0276C0-D95F-4872-B695-B9442BBDF0F1}" dt="2025-05-03T16:34:07.885" v="2058" actId="47"/>
        <pc:sldMkLst>
          <pc:docMk/>
          <pc:sldMk cId="1725858445" sldId="397"/>
        </pc:sldMkLst>
      </pc:sldChg>
      <pc:sldChg chg="delSp modSp del mod">
        <pc:chgData name="julio olaf gonzalez guzman" userId="fb64a47ee61ae747" providerId="LiveId" clId="{7A0276C0-D95F-4872-B695-B9442BBDF0F1}" dt="2025-05-03T15:58:17.958" v="758" actId="47"/>
        <pc:sldMkLst>
          <pc:docMk/>
          <pc:sldMk cId="137965443" sldId="398"/>
        </pc:sldMkLst>
        <pc:spChg chg="del mod">
          <ac:chgData name="julio olaf gonzalez guzman" userId="fb64a47ee61ae747" providerId="LiveId" clId="{7A0276C0-D95F-4872-B695-B9442BBDF0F1}" dt="2025-05-02T23:34:18.034" v="458" actId="478"/>
          <ac:spMkLst>
            <pc:docMk/>
            <pc:sldMk cId="137965443" sldId="398"/>
            <ac:spMk id="9" creationId="{4EFD9E50-356E-3CAA-8981-9CA0BAB58878}"/>
          </ac:spMkLst>
        </pc:spChg>
        <pc:graphicFrameChg chg="mod modGraphic">
          <ac:chgData name="julio olaf gonzalez guzman" userId="fb64a47ee61ae747" providerId="LiveId" clId="{7A0276C0-D95F-4872-B695-B9442BBDF0F1}" dt="2025-05-02T23:38:10.356" v="465" actId="20577"/>
          <ac:graphicFrameMkLst>
            <pc:docMk/>
            <pc:sldMk cId="137965443" sldId="398"/>
            <ac:graphicFrameMk id="5" creationId="{AC7D41A1-B6F0-70D7-CF3C-DC7DEB3B3FF9}"/>
          </ac:graphicFrameMkLst>
        </pc:graphicFrameChg>
      </pc:sldChg>
      <pc:sldChg chg="del">
        <pc:chgData name="julio olaf gonzalez guzman" userId="fb64a47ee61ae747" providerId="LiveId" clId="{7A0276C0-D95F-4872-B695-B9442BBDF0F1}" dt="2025-05-03T16:34:42.301" v="2084" actId="47"/>
        <pc:sldMkLst>
          <pc:docMk/>
          <pc:sldMk cId="3450649823" sldId="404"/>
        </pc:sldMkLst>
      </pc:sldChg>
      <pc:sldChg chg="modSp add del mod">
        <pc:chgData name="julio olaf gonzalez guzman" userId="fb64a47ee61ae747" providerId="LiveId" clId="{7A0276C0-D95F-4872-B695-B9442BBDF0F1}" dt="2025-05-03T16:34:43.978" v="2086" actId="47"/>
        <pc:sldMkLst>
          <pc:docMk/>
          <pc:sldMk cId="3421265169" sldId="405"/>
        </pc:sldMkLst>
        <pc:picChg chg="mod">
          <ac:chgData name="julio olaf gonzalez guzman" userId="fb64a47ee61ae747" providerId="LiveId" clId="{7A0276C0-D95F-4872-B695-B9442BBDF0F1}" dt="2025-05-03T15:26:17.424" v="613" actId="1076"/>
          <ac:picMkLst>
            <pc:docMk/>
            <pc:sldMk cId="3421265169" sldId="405"/>
            <ac:picMk id="14" creationId="{8EC48675-773D-0DC2-4F07-21C851037BA1}"/>
          </ac:picMkLst>
        </pc:picChg>
        <pc:picChg chg="mod">
          <ac:chgData name="julio olaf gonzalez guzman" userId="fb64a47ee61ae747" providerId="LiveId" clId="{7A0276C0-D95F-4872-B695-B9442BBDF0F1}" dt="2025-05-03T15:26:17.076" v="612" actId="1076"/>
          <ac:picMkLst>
            <pc:docMk/>
            <pc:sldMk cId="3421265169" sldId="405"/>
            <ac:picMk id="17" creationId="{23BD4C44-DC2E-DD34-FD05-E19E7490D864}"/>
          </ac:picMkLst>
        </pc:picChg>
      </pc:sldChg>
      <pc:sldChg chg="del">
        <pc:chgData name="julio olaf gonzalez guzman" userId="fb64a47ee61ae747" providerId="LiveId" clId="{7A0276C0-D95F-4872-B695-B9442BBDF0F1}" dt="2025-05-03T16:34:16.039" v="2068" actId="47"/>
        <pc:sldMkLst>
          <pc:docMk/>
          <pc:sldMk cId="2891313882" sldId="412"/>
        </pc:sldMkLst>
      </pc:sldChg>
      <pc:sldChg chg="modSp mod">
        <pc:chgData name="julio olaf gonzalez guzman" userId="fb64a47ee61ae747" providerId="LiveId" clId="{7A0276C0-D95F-4872-B695-B9442BBDF0F1}" dt="2025-05-03T16:39:59.879" v="2363"/>
        <pc:sldMkLst>
          <pc:docMk/>
          <pc:sldMk cId="3884579878" sldId="417"/>
        </pc:sldMkLst>
        <pc:spChg chg="mod">
          <ac:chgData name="julio olaf gonzalez guzman" userId="fb64a47ee61ae747" providerId="LiveId" clId="{7A0276C0-D95F-4872-B695-B9442BBDF0F1}" dt="2025-05-03T16:39:59.879" v="2363"/>
          <ac:spMkLst>
            <pc:docMk/>
            <pc:sldMk cId="3884579878" sldId="417"/>
            <ac:spMk id="3" creationId="{56119F14-1543-5C7D-58E5-C0BEED4F8147}"/>
          </ac:spMkLst>
        </pc:spChg>
      </pc:sldChg>
      <pc:sldChg chg="del">
        <pc:chgData name="julio olaf gonzalez guzman" userId="fb64a47ee61ae747" providerId="LiveId" clId="{7A0276C0-D95F-4872-B695-B9442BBDF0F1}" dt="2025-05-03T16:34:09.255" v="2060" actId="47"/>
        <pc:sldMkLst>
          <pc:docMk/>
          <pc:sldMk cId="3398592571" sldId="419"/>
        </pc:sldMkLst>
      </pc:sldChg>
      <pc:sldChg chg="del">
        <pc:chgData name="julio olaf gonzalez guzman" userId="fb64a47ee61ae747" providerId="LiveId" clId="{7A0276C0-D95F-4872-B695-B9442BBDF0F1}" dt="2025-05-03T16:34:26.305" v="2078" actId="47"/>
        <pc:sldMkLst>
          <pc:docMk/>
          <pc:sldMk cId="430137291" sldId="420"/>
        </pc:sldMkLst>
      </pc:sldChg>
      <pc:sldChg chg="del">
        <pc:chgData name="julio olaf gonzalez guzman" userId="fb64a47ee61ae747" providerId="LiveId" clId="{7A0276C0-D95F-4872-B695-B9442BBDF0F1}" dt="2025-05-03T16:34:10.077" v="2061" actId="47"/>
        <pc:sldMkLst>
          <pc:docMk/>
          <pc:sldMk cId="609468527" sldId="421"/>
        </pc:sldMkLst>
      </pc:sldChg>
      <pc:sldChg chg="del">
        <pc:chgData name="julio olaf gonzalez guzman" userId="fb64a47ee61ae747" providerId="LiveId" clId="{7A0276C0-D95F-4872-B695-B9442BBDF0F1}" dt="2025-05-03T16:34:17.936" v="2071" actId="47"/>
        <pc:sldMkLst>
          <pc:docMk/>
          <pc:sldMk cId="1991724909" sldId="422"/>
        </pc:sldMkLst>
      </pc:sldChg>
      <pc:sldChg chg="del">
        <pc:chgData name="julio olaf gonzalez guzman" userId="fb64a47ee61ae747" providerId="LiveId" clId="{7A0276C0-D95F-4872-B695-B9442BBDF0F1}" dt="2025-05-03T16:34:22.870" v="2075" actId="47"/>
        <pc:sldMkLst>
          <pc:docMk/>
          <pc:sldMk cId="3179385196" sldId="423"/>
        </pc:sldMkLst>
      </pc:sldChg>
      <pc:sldChg chg="add del">
        <pc:chgData name="julio olaf gonzalez guzman" userId="fb64a47ee61ae747" providerId="LiveId" clId="{7A0276C0-D95F-4872-B695-B9442BBDF0F1}" dt="2025-05-03T17:04:14.341" v="2604" actId="47"/>
        <pc:sldMkLst>
          <pc:docMk/>
          <pc:sldMk cId="3052681259" sldId="424"/>
        </pc:sldMkLst>
      </pc:sldChg>
      <pc:sldChg chg="del">
        <pc:chgData name="julio olaf gonzalez guzman" userId="fb64a47ee61ae747" providerId="LiveId" clId="{7A0276C0-D95F-4872-B695-B9442BBDF0F1}" dt="2025-05-03T16:34:25.437" v="2077" actId="47"/>
        <pc:sldMkLst>
          <pc:docMk/>
          <pc:sldMk cId="1599712076" sldId="425"/>
        </pc:sldMkLst>
      </pc:sldChg>
      <pc:sldChg chg="del">
        <pc:chgData name="julio olaf gonzalez guzman" userId="fb64a47ee61ae747" providerId="LiveId" clId="{7A0276C0-D95F-4872-B695-B9442BBDF0F1}" dt="2025-05-03T16:34:26.988" v="2079" actId="47"/>
        <pc:sldMkLst>
          <pc:docMk/>
          <pc:sldMk cId="432872309" sldId="426"/>
        </pc:sldMkLst>
      </pc:sldChg>
      <pc:sldChg chg="del">
        <pc:chgData name="julio olaf gonzalez guzman" userId="fb64a47ee61ae747" providerId="LiveId" clId="{7A0276C0-D95F-4872-B695-B9442BBDF0F1}" dt="2025-05-03T16:34:27.769" v="2080" actId="47"/>
        <pc:sldMkLst>
          <pc:docMk/>
          <pc:sldMk cId="2092068435" sldId="427"/>
        </pc:sldMkLst>
      </pc:sldChg>
      <pc:sldChg chg="del">
        <pc:chgData name="julio olaf gonzalez guzman" userId="fb64a47ee61ae747" providerId="LiveId" clId="{7A0276C0-D95F-4872-B695-B9442BBDF0F1}" dt="2025-05-03T16:34:22.157" v="2074" actId="47"/>
        <pc:sldMkLst>
          <pc:docMk/>
          <pc:sldMk cId="3674887809" sldId="431"/>
        </pc:sldMkLst>
      </pc:sldChg>
      <pc:sldChg chg="del">
        <pc:chgData name="julio olaf gonzalez guzman" userId="fb64a47ee61ae747" providerId="LiveId" clId="{7A0276C0-D95F-4872-B695-B9442BBDF0F1}" dt="2025-05-03T16:34:16.634" v="2069" actId="47"/>
        <pc:sldMkLst>
          <pc:docMk/>
          <pc:sldMk cId="2968983019" sldId="432"/>
        </pc:sldMkLst>
      </pc:sldChg>
      <pc:sldChg chg="del">
        <pc:chgData name="julio olaf gonzalez guzman" userId="fb64a47ee61ae747" providerId="LiveId" clId="{7A0276C0-D95F-4872-B695-B9442BBDF0F1}" dt="2025-05-03T16:34:19.966" v="2072" actId="47"/>
        <pc:sldMkLst>
          <pc:docMk/>
          <pc:sldMk cId="82128096" sldId="433"/>
        </pc:sldMkLst>
      </pc:sldChg>
      <pc:sldChg chg="del">
        <pc:chgData name="julio olaf gonzalez guzman" userId="fb64a47ee61ae747" providerId="LiveId" clId="{7A0276C0-D95F-4872-B695-B9442BBDF0F1}" dt="2025-05-03T16:34:23.826" v="2076" actId="47"/>
        <pc:sldMkLst>
          <pc:docMk/>
          <pc:sldMk cId="973715146" sldId="434"/>
        </pc:sldMkLst>
      </pc:sldChg>
      <pc:sldChg chg="modSp mod">
        <pc:chgData name="julio olaf gonzalez guzman" userId="fb64a47ee61ae747" providerId="LiveId" clId="{7A0276C0-D95F-4872-B695-B9442BBDF0F1}" dt="2025-05-02T22:13:08.184" v="66" actId="20577"/>
        <pc:sldMkLst>
          <pc:docMk/>
          <pc:sldMk cId="3166790874" sldId="5341"/>
        </pc:sldMkLst>
        <pc:spChg chg="mod">
          <ac:chgData name="julio olaf gonzalez guzman" userId="fb64a47ee61ae747" providerId="LiveId" clId="{7A0276C0-D95F-4872-B695-B9442BBDF0F1}" dt="2025-05-02T22:13:08.184" v="66" actId="20577"/>
          <ac:spMkLst>
            <pc:docMk/>
            <pc:sldMk cId="3166790874" sldId="5341"/>
            <ac:spMk id="11" creationId="{8D4EAD82-BF36-56C5-473D-84A01A8B710C}"/>
          </ac:spMkLst>
        </pc:spChg>
      </pc:sldChg>
      <pc:sldChg chg="del">
        <pc:chgData name="julio olaf gonzalez guzman" userId="fb64a47ee61ae747" providerId="LiveId" clId="{7A0276C0-D95F-4872-B695-B9442BBDF0F1}" dt="2025-05-03T16:34:15.083" v="2067" actId="47"/>
        <pc:sldMkLst>
          <pc:docMk/>
          <pc:sldMk cId="3960455029" sldId="5342"/>
        </pc:sldMkLst>
      </pc:sldChg>
      <pc:sldChg chg="del">
        <pc:chgData name="julio olaf gonzalez guzman" userId="fb64a47ee61ae747" providerId="LiveId" clId="{7A0276C0-D95F-4872-B695-B9442BBDF0F1}" dt="2025-05-03T16:34:17.235" v="2070" actId="47"/>
        <pc:sldMkLst>
          <pc:docMk/>
          <pc:sldMk cId="3054784671" sldId="5343"/>
        </pc:sldMkLst>
      </pc:sldChg>
      <pc:sldChg chg="del">
        <pc:chgData name="julio olaf gonzalez guzman" userId="fb64a47ee61ae747" providerId="LiveId" clId="{7A0276C0-D95F-4872-B695-B9442BBDF0F1}" dt="2025-05-03T16:34:10.911" v="2062" actId="47"/>
        <pc:sldMkLst>
          <pc:docMk/>
          <pc:sldMk cId="1505482953" sldId="5344"/>
        </pc:sldMkLst>
      </pc:sldChg>
      <pc:sldChg chg="del">
        <pc:chgData name="julio olaf gonzalez guzman" userId="fb64a47ee61ae747" providerId="LiveId" clId="{7A0276C0-D95F-4872-B695-B9442BBDF0F1}" dt="2025-05-03T16:34:11.570" v="2063" actId="47"/>
        <pc:sldMkLst>
          <pc:docMk/>
          <pc:sldMk cId="2347034267" sldId="5345"/>
        </pc:sldMkLst>
      </pc:sldChg>
      <pc:sldChg chg="del">
        <pc:chgData name="julio olaf gonzalez guzman" userId="fb64a47ee61ae747" providerId="LiveId" clId="{7A0276C0-D95F-4872-B695-B9442BBDF0F1}" dt="2025-05-03T16:34:12.633" v="2064" actId="47"/>
        <pc:sldMkLst>
          <pc:docMk/>
          <pc:sldMk cId="639815661" sldId="5346"/>
        </pc:sldMkLst>
      </pc:sldChg>
      <pc:sldChg chg="del">
        <pc:chgData name="julio olaf gonzalez guzman" userId="fb64a47ee61ae747" providerId="LiveId" clId="{7A0276C0-D95F-4872-B695-B9442BBDF0F1}" dt="2025-05-03T16:34:13.696" v="2065" actId="47"/>
        <pc:sldMkLst>
          <pc:docMk/>
          <pc:sldMk cId="521287299" sldId="5347"/>
        </pc:sldMkLst>
      </pc:sldChg>
      <pc:sldChg chg="del">
        <pc:chgData name="julio olaf gonzalez guzman" userId="fb64a47ee61ae747" providerId="LiveId" clId="{7A0276C0-D95F-4872-B695-B9442BBDF0F1}" dt="2025-05-03T16:34:20.958" v="2073" actId="47"/>
        <pc:sldMkLst>
          <pc:docMk/>
          <pc:sldMk cId="3903488745" sldId="5348"/>
        </pc:sldMkLst>
      </pc:sldChg>
      <pc:sldChg chg="modSp mod">
        <pc:chgData name="julio olaf gonzalez guzman" userId="fb64a47ee61ae747" providerId="LiveId" clId="{7A0276C0-D95F-4872-B695-B9442BBDF0F1}" dt="2025-05-03T16:12:28.247" v="958"/>
        <pc:sldMkLst>
          <pc:docMk/>
          <pc:sldMk cId="10694808" sldId="5349"/>
        </pc:sldMkLst>
        <pc:spChg chg="mod">
          <ac:chgData name="julio olaf gonzalez guzman" userId="fb64a47ee61ae747" providerId="LiveId" clId="{7A0276C0-D95F-4872-B695-B9442BBDF0F1}" dt="2025-05-03T16:12:28.247" v="958"/>
          <ac:spMkLst>
            <pc:docMk/>
            <pc:sldMk cId="10694808" sldId="5349"/>
            <ac:spMk id="3" creationId="{8C14FF9C-43CB-4DF8-9920-972451CC9F4D}"/>
          </ac:spMkLst>
        </pc:spChg>
      </pc:sldChg>
      <pc:sldChg chg="modSp add mod">
        <pc:chgData name="julio olaf gonzalez guzman" userId="fb64a47ee61ae747" providerId="LiveId" clId="{7A0276C0-D95F-4872-B695-B9442BBDF0F1}" dt="2025-05-02T23:31:23.697" v="438" actId="20577"/>
        <pc:sldMkLst>
          <pc:docMk/>
          <pc:sldMk cId="3777559617" sldId="6728"/>
        </pc:sldMkLst>
        <pc:spChg chg="mod">
          <ac:chgData name="julio olaf gonzalez guzman" userId="fb64a47ee61ae747" providerId="LiveId" clId="{7A0276C0-D95F-4872-B695-B9442BBDF0F1}" dt="2025-05-02T23:31:10.362" v="420" actId="14100"/>
          <ac:spMkLst>
            <pc:docMk/>
            <pc:sldMk cId="3777559617" sldId="6728"/>
            <ac:spMk id="5" creationId="{29D84593-A68C-C1D3-CBA6-9CCE79DF16C5}"/>
          </ac:spMkLst>
        </pc:spChg>
        <pc:spChg chg="mod">
          <ac:chgData name="julio olaf gonzalez guzman" userId="fb64a47ee61ae747" providerId="LiveId" clId="{7A0276C0-D95F-4872-B695-B9442BBDF0F1}" dt="2025-05-02T23:31:23.697" v="438" actId="20577"/>
          <ac:spMkLst>
            <pc:docMk/>
            <pc:sldMk cId="3777559617" sldId="6728"/>
            <ac:spMk id="6" creationId="{9346A766-8F1E-513E-35B3-69D41C6EDADA}"/>
          </ac:spMkLst>
        </pc:spChg>
        <pc:picChg chg="mod">
          <ac:chgData name="julio olaf gonzalez guzman" userId="fb64a47ee61ae747" providerId="LiveId" clId="{7A0276C0-D95F-4872-B695-B9442BBDF0F1}" dt="2025-05-02T22:11:15.439" v="23" actId="14100"/>
          <ac:picMkLst>
            <pc:docMk/>
            <pc:sldMk cId="3777559617" sldId="6728"/>
            <ac:picMk id="4" creationId="{E464CEBE-2AAF-2E41-96B9-581B675A3CE8}"/>
          </ac:picMkLst>
        </pc:picChg>
      </pc:sldChg>
      <pc:sldChg chg="modSp new del mod">
        <pc:chgData name="julio olaf gonzalez guzman" userId="fb64a47ee61ae747" providerId="LiveId" clId="{7A0276C0-D95F-4872-B695-B9442BBDF0F1}" dt="2025-05-03T14:44:45.451" v="466" actId="47"/>
        <pc:sldMkLst>
          <pc:docMk/>
          <pc:sldMk cId="2583514480" sldId="6729"/>
        </pc:sldMkLst>
        <pc:spChg chg="mod">
          <ac:chgData name="julio olaf gonzalez guzman" userId="fb64a47ee61ae747" providerId="LiveId" clId="{7A0276C0-D95F-4872-B695-B9442BBDF0F1}" dt="2025-05-02T23:10:15.134" v="352" actId="20577"/>
          <ac:spMkLst>
            <pc:docMk/>
            <pc:sldMk cId="2583514480" sldId="6729"/>
            <ac:spMk id="2" creationId="{96497E42-270F-739E-1365-8DB0FB9D78A6}"/>
          </ac:spMkLst>
        </pc:spChg>
      </pc:sldChg>
      <pc:sldChg chg="modSp new del mod">
        <pc:chgData name="julio olaf gonzalez guzman" userId="fb64a47ee61ae747" providerId="LiveId" clId="{7A0276C0-D95F-4872-B695-B9442BBDF0F1}" dt="2025-05-03T16:34:08.822" v="2059" actId="47"/>
        <pc:sldMkLst>
          <pc:docMk/>
          <pc:sldMk cId="3646673477" sldId="6730"/>
        </pc:sldMkLst>
        <pc:spChg chg="mod">
          <ac:chgData name="julio olaf gonzalez guzman" userId="fb64a47ee61ae747" providerId="LiveId" clId="{7A0276C0-D95F-4872-B695-B9442BBDF0F1}" dt="2025-05-02T23:10:39.462" v="367" actId="20577"/>
          <ac:spMkLst>
            <pc:docMk/>
            <pc:sldMk cId="3646673477" sldId="6730"/>
            <ac:spMk id="2" creationId="{AE6EF2DF-D37B-3344-44EC-8AF4E481F959}"/>
          </ac:spMkLst>
        </pc:spChg>
      </pc:sldChg>
      <pc:sldChg chg="addSp delSp modSp new del mod ord setBg modAnim">
        <pc:chgData name="julio olaf gonzalez guzman" userId="fb64a47ee61ae747" providerId="LiveId" clId="{7A0276C0-D95F-4872-B695-B9442BBDF0F1}" dt="2025-05-03T16:34:05.111" v="2055" actId="47"/>
        <pc:sldMkLst>
          <pc:docMk/>
          <pc:sldMk cId="3915892565" sldId="6731"/>
        </pc:sldMkLst>
        <pc:spChg chg="del">
          <ac:chgData name="julio olaf gonzalez guzman" userId="fb64a47ee61ae747" providerId="LiveId" clId="{7A0276C0-D95F-4872-B695-B9442BBDF0F1}" dt="2025-05-03T15:04:29.121" v="576" actId="478"/>
          <ac:spMkLst>
            <pc:docMk/>
            <pc:sldMk cId="3915892565" sldId="6731"/>
            <ac:spMk id="2" creationId="{40867669-DD6E-BF7F-4D25-8B18D2556043}"/>
          </ac:spMkLst>
        </pc:spChg>
        <pc:spChg chg="del">
          <ac:chgData name="julio olaf gonzalez guzman" userId="fb64a47ee61ae747" providerId="LiveId" clId="{7A0276C0-D95F-4872-B695-B9442BBDF0F1}" dt="2025-05-03T15:05:44.923" v="580" actId="478"/>
          <ac:spMkLst>
            <pc:docMk/>
            <pc:sldMk cId="3915892565" sldId="6731"/>
            <ac:spMk id="3" creationId="{1FCA5D4A-CF4E-5E78-719D-3825CC0AD598}"/>
          </ac:spMkLst>
        </pc:spChg>
        <pc:spChg chg="add del mod">
          <ac:chgData name="julio olaf gonzalez guzman" userId="fb64a47ee61ae747" providerId="LiveId" clId="{7A0276C0-D95F-4872-B695-B9442BBDF0F1}" dt="2025-05-03T15:05:41.724" v="579" actId="478"/>
          <ac:spMkLst>
            <pc:docMk/>
            <pc:sldMk cId="3915892565" sldId="6731"/>
            <ac:spMk id="5" creationId="{C2131DD7-AC33-0720-F40B-61B277FBDF55}"/>
          </ac:spMkLst>
        </pc:spChg>
        <pc:picChg chg="add mod">
          <ac:chgData name="julio olaf gonzalez guzman" userId="fb64a47ee61ae747" providerId="LiveId" clId="{7A0276C0-D95F-4872-B695-B9442BBDF0F1}" dt="2025-05-03T16:00:25.289" v="842" actId="14100"/>
          <ac:picMkLst>
            <pc:docMk/>
            <pc:sldMk cId="3915892565" sldId="6731"/>
            <ac:picMk id="6" creationId="{ABB07FF5-5D43-3AA7-B9AF-82C4D66C14AE}"/>
          </ac:picMkLst>
        </pc:picChg>
        <pc:picChg chg="add mod">
          <ac:chgData name="julio olaf gonzalez guzman" userId="fb64a47ee61ae747" providerId="LiveId" clId="{7A0276C0-D95F-4872-B695-B9442BBDF0F1}" dt="2025-05-03T16:00:33.331" v="845" actId="1076"/>
          <ac:picMkLst>
            <pc:docMk/>
            <pc:sldMk cId="3915892565" sldId="6731"/>
            <ac:picMk id="7" creationId="{B38537DB-11AB-075C-95EE-CA22E2A32E23}"/>
          </ac:picMkLst>
        </pc:picChg>
      </pc:sldChg>
      <pc:sldChg chg="modSp new del mod">
        <pc:chgData name="julio olaf gonzalez guzman" userId="fb64a47ee61ae747" providerId="LiveId" clId="{7A0276C0-D95F-4872-B695-B9442BBDF0F1}" dt="2025-05-03T15:04:05.972" v="574" actId="47"/>
        <pc:sldMkLst>
          <pc:docMk/>
          <pc:sldMk cId="4081110580" sldId="6731"/>
        </pc:sldMkLst>
        <pc:spChg chg="mod">
          <ac:chgData name="julio olaf gonzalez guzman" userId="fb64a47ee61ae747" providerId="LiveId" clId="{7A0276C0-D95F-4872-B695-B9442BBDF0F1}" dt="2025-05-02T23:11:00.953" v="394" actId="20577"/>
          <ac:spMkLst>
            <pc:docMk/>
            <pc:sldMk cId="4081110580" sldId="6731"/>
            <ac:spMk id="2" creationId="{A0093EC6-DF51-7501-EEED-54B73B59FA3B}"/>
          </ac:spMkLst>
        </pc:spChg>
      </pc:sldChg>
      <pc:sldChg chg="addSp delSp new add del mod">
        <pc:chgData name="julio olaf gonzalez guzman" userId="fb64a47ee61ae747" providerId="LiveId" clId="{7A0276C0-D95F-4872-B695-B9442BBDF0F1}" dt="2025-05-03T15:57:43.983" v="749" actId="680"/>
        <pc:sldMkLst>
          <pc:docMk/>
          <pc:sldMk cId="15184752" sldId="6732"/>
        </pc:sldMkLst>
        <pc:spChg chg="add del">
          <ac:chgData name="julio olaf gonzalez guzman" userId="fb64a47ee61ae747" providerId="LiveId" clId="{7A0276C0-D95F-4872-B695-B9442BBDF0F1}" dt="2025-05-03T15:57:43.598" v="748" actId="478"/>
          <ac:spMkLst>
            <pc:docMk/>
            <pc:sldMk cId="15184752" sldId="6732"/>
            <ac:spMk id="2" creationId="{F76FEF29-5DB1-E5C6-677D-A03FA37F9212}"/>
          </ac:spMkLst>
        </pc:spChg>
      </pc:sldChg>
      <pc:sldChg chg="addSp delSp modSp add del mod">
        <pc:chgData name="julio olaf gonzalez guzman" userId="fb64a47ee61ae747" providerId="LiveId" clId="{7A0276C0-D95F-4872-B695-B9442BBDF0F1}" dt="2025-05-03T15:57:40.680" v="744"/>
        <pc:sldMkLst>
          <pc:docMk/>
          <pc:sldMk cId="955803241" sldId="6732"/>
        </pc:sldMkLst>
        <pc:spChg chg="mod">
          <ac:chgData name="julio olaf gonzalez guzman" userId="fb64a47ee61ae747" providerId="LiveId" clId="{7A0276C0-D95F-4872-B695-B9442BBDF0F1}" dt="2025-05-03T15:57:40.172" v="742" actId="20577"/>
          <ac:spMkLst>
            <pc:docMk/>
            <pc:sldMk cId="955803241" sldId="6732"/>
            <ac:spMk id="2" creationId="{72FC334E-9D3C-5A50-F1D3-7BF44625C80C}"/>
          </ac:spMkLst>
        </pc:spChg>
        <pc:spChg chg="add">
          <ac:chgData name="julio olaf gonzalez guzman" userId="fb64a47ee61ae747" providerId="LiveId" clId="{7A0276C0-D95F-4872-B695-B9442BBDF0F1}" dt="2025-05-03T15:57:40.447" v="743" actId="478"/>
          <ac:spMkLst>
            <pc:docMk/>
            <pc:sldMk cId="955803241" sldId="6732"/>
            <ac:spMk id="5" creationId="{A5DC34F3-7F77-8E31-1D97-1FDB3DEE3139}"/>
          </ac:spMkLst>
        </pc:spChg>
        <pc:spChg chg="del">
          <ac:chgData name="julio olaf gonzalez guzman" userId="fb64a47ee61ae747" providerId="LiveId" clId="{7A0276C0-D95F-4872-B695-B9442BBDF0F1}" dt="2025-05-03T15:42:22.163" v="687" actId="478"/>
          <ac:spMkLst>
            <pc:docMk/>
            <pc:sldMk cId="955803241" sldId="6732"/>
            <ac:spMk id="18" creationId="{9F5E4F21-E04B-143A-7B1D-E5BD3C70E4ED}"/>
          </ac:spMkLst>
        </pc:spChg>
        <pc:spChg chg="add">
          <ac:chgData name="julio olaf gonzalez guzman" userId="fb64a47ee61ae747" providerId="LiveId" clId="{7A0276C0-D95F-4872-B695-B9442BBDF0F1}" dt="2025-05-03T15:57:40.447" v="743" actId="478"/>
          <ac:spMkLst>
            <pc:docMk/>
            <pc:sldMk cId="955803241" sldId="6732"/>
            <ac:spMk id="29" creationId="{F48F0C06-699B-CA14-2785-2528494C931C}"/>
          </ac:spMkLst>
        </pc:spChg>
        <pc:spChg chg="del">
          <ac:chgData name="julio olaf gonzalez guzman" userId="fb64a47ee61ae747" providerId="LiveId" clId="{7A0276C0-D95F-4872-B695-B9442BBDF0F1}" dt="2025-05-03T15:42:22.163" v="687" actId="478"/>
          <ac:spMkLst>
            <pc:docMk/>
            <pc:sldMk cId="955803241" sldId="6732"/>
            <ac:spMk id="35" creationId="{B9B6BF9C-6E7E-B36B-9727-2ACD0874CCED}"/>
          </ac:spMkLst>
        </pc:spChg>
        <pc:spChg chg="add">
          <ac:chgData name="julio olaf gonzalez guzman" userId="fb64a47ee61ae747" providerId="LiveId" clId="{7A0276C0-D95F-4872-B695-B9442BBDF0F1}" dt="2025-05-03T15:57:40.447" v="743" actId="478"/>
          <ac:spMkLst>
            <pc:docMk/>
            <pc:sldMk cId="955803241" sldId="6732"/>
            <ac:spMk id="39" creationId="{E4A08013-9A30-B0BC-8ABA-DFC17C614DB2}"/>
          </ac:spMkLst>
        </pc:spChg>
        <pc:spChg chg="add del">
          <ac:chgData name="julio olaf gonzalez guzman" userId="fb64a47ee61ae747" providerId="LiveId" clId="{7A0276C0-D95F-4872-B695-B9442BBDF0F1}" dt="2025-05-03T15:57:40.447" v="743" actId="478"/>
          <ac:spMkLst>
            <pc:docMk/>
            <pc:sldMk cId="955803241" sldId="6732"/>
            <ac:spMk id="40" creationId="{BBEB5D9F-AF95-A52A-A726-5869932EAC24}"/>
          </ac:spMkLst>
        </pc:spChg>
        <pc:spChg chg="add">
          <ac:chgData name="julio olaf gonzalez guzman" userId="fb64a47ee61ae747" providerId="LiveId" clId="{7A0276C0-D95F-4872-B695-B9442BBDF0F1}" dt="2025-05-03T15:57:40.447" v="743" actId="478"/>
          <ac:spMkLst>
            <pc:docMk/>
            <pc:sldMk cId="955803241" sldId="6732"/>
            <ac:spMk id="41" creationId="{BE3A555D-62B4-C10B-698C-6F1ADEE2293F}"/>
          </ac:spMkLst>
        </pc:spChg>
        <pc:spChg chg="add">
          <ac:chgData name="julio olaf gonzalez guzman" userId="fb64a47ee61ae747" providerId="LiveId" clId="{7A0276C0-D95F-4872-B695-B9442BBDF0F1}" dt="2025-05-03T15:57:40.447" v="743" actId="478"/>
          <ac:spMkLst>
            <pc:docMk/>
            <pc:sldMk cId="955803241" sldId="6732"/>
            <ac:spMk id="45" creationId="{1B16370A-4AD6-37F9-E959-212AD82115A8}"/>
          </ac:spMkLst>
        </pc:spChg>
        <pc:spChg chg="add">
          <ac:chgData name="julio olaf gonzalez guzman" userId="fb64a47ee61ae747" providerId="LiveId" clId="{7A0276C0-D95F-4872-B695-B9442BBDF0F1}" dt="2025-05-03T15:57:40.447" v="743" actId="478"/>
          <ac:spMkLst>
            <pc:docMk/>
            <pc:sldMk cId="955803241" sldId="6732"/>
            <ac:spMk id="46" creationId="{382D23A9-79C8-8490-CFC5-78538F1B5AF9}"/>
          </ac:spMkLst>
        </pc:spChg>
        <pc:spChg chg="del">
          <ac:chgData name="julio olaf gonzalez guzman" userId="fb64a47ee61ae747" providerId="LiveId" clId="{7A0276C0-D95F-4872-B695-B9442BBDF0F1}" dt="2025-05-03T15:42:22.163" v="687" actId="478"/>
          <ac:spMkLst>
            <pc:docMk/>
            <pc:sldMk cId="955803241" sldId="6732"/>
            <ac:spMk id="49" creationId="{CC46BE0A-81BA-A976-5F9F-ACD8D3A89A15}"/>
          </ac:spMkLst>
        </pc:spChg>
        <pc:spChg chg="del">
          <ac:chgData name="julio olaf gonzalez guzman" userId="fb64a47ee61ae747" providerId="LiveId" clId="{7A0276C0-D95F-4872-B695-B9442BBDF0F1}" dt="2025-05-03T15:42:22.163" v="687" actId="478"/>
          <ac:spMkLst>
            <pc:docMk/>
            <pc:sldMk cId="955803241" sldId="6732"/>
            <ac:spMk id="50" creationId="{8A32A36B-338D-55BA-A230-70AB86B9746E}"/>
          </ac:spMkLst>
        </pc:spChg>
        <pc:spChg chg="add">
          <ac:chgData name="julio olaf gonzalez guzman" userId="fb64a47ee61ae747" providerId="LiveId" clId="{7A0276C0-D95F-4872-B695-B9442BBDF0F1}" dt="2025-05-03T15:57:40.447" v="743" actId="478"/>
          <ac:spMkLst>
            <pc:docMk/>
            <pc:sldMk cId="955803241" sldId="6732"/>
            <ac:spMk id="57" creationId="{CCB69933-848D-CC3E-5101-47AA5D074BEB}"/>
          </ac:spMkLst>
        </pc:spChg>
        <pc:spChg chg="del">
          <ac:chgData name="julio olaf gonzalez guzman" userId="fb64a47ee61ae747" providerId="LiveId" clId="{7A0276C0-D95F-4872-B695-B9442BBDF0F1}" dt="2025-05-03T15:42:22.163" v="687" actId="478"/>
          <ac:spMkLst>
            <pc:docMk/>
            <pc:sldMk cId="955803241" sldId="6732"/>
            <ac:spMk id="62" creationId="{5DF5BB23-4326-EA4D-A0F4-DEBBD781442F}"/>
          </ac:spMkLst>
        </pc:spChg>
        <pc:spChg chg="add">
          <ac:chgData name="julio olaf gonzalez guzman" userId="fb64a47ee61ae747" providerId="LiveId" clId="{7A0276C0-D95F-4872-B695-B9442BBDF0F1}" dt="2025-05-03T15:57:40.447" v="743" actId="478"/>
          <ac:spMkLst>
            <pc:docMk/>
            <pc:sldMk cId="955803241" sldId="6732"/>
            <ac:spMk id="65" creationId="{AA2D562F-29D8-6AAA-9E94-08E10FB3BAE6}"/>
          </ac:spMkLst>
        </pc:spChg>
        <pc:spChg chg="del">
          <ac:chgData name="julio olaf gonzalez guzman" userId="fb64a47ee61ae747" providerId="LiveId" clId="{7A0276C0-D95F-4872-B695-B9442BBDF0F1}" dt="2025-05-03T15:42:22.163" v="687" actId="478"/>
          <ac:spMkLst>
            <pc:docMk/>
            <pc:sldMk cId="955803241" sldId="6732"/>
            <ac:spMk id="68" creationId="{D7FCFA61-7832-399C-E75A-462150A22846}"/>
          </ac:spMkLst>
        </pc:spChg>
        <pc:spChg chg="del">
          <ac:chgData name="julio olaf gonzalez guzman" userId="fb64a47ee61ae747" providerId="LiveId" clId="{7A0276C0-D95F-4872-B695-B9442BBDF0F1}" dt="2025-05-03T15:42:22.163" v="687" actId="478"/>
          <ac:spMkLst>
            <pc:docMk/>
            <pc:sldMk cId="955803241" sldId="6732"/>
            <ac:spMk id="71" creationId="{86F831AE-89D6-43A1-58FF-AD20155C7CC0}"/>
          </ac:spMkLst>
        </pc:spChg>
        <pc:spChg chg="add">
          <ac:chgData name="julio olaf gonzalez guzman" userId="fb64a47ee61ae747" providerId="LiveId" clId="{7A0276C0-D95F-4872-B695-B9442BBDF0F1}" dt="2025-05-03T15:57:40.447" v="743" actId="478"/>
          <ac:spMkLst>
            <pc:docMk/>
            <pc:sldMk cId="955803241" sldId="6732"/>
            <ac:spMk id="72" creationId="{FE098F00-7622-05EE-DEF0-BADB5EE32E12}"/>
          </ac:spMkLst>
        </pc:spChg>
        <pc:spChg chg="del">
          <ac:chgData name="julio olaf gonzalez guzman" userId="fb64a47ee61ae747" providerId="LiveId" clId="{7A0276C0-D95F-4872-B695-B9442BBDF0F1}" dt="2025-05-03T15:42:22.163" v="687" actId="478"/>
          <ac:spMkLst>
            <pc:docMk/>
            <pc:sldMk cId="955803241" sldId="6732"/>
            <ac:spMk id="74" creationId="{C8DC5B94-7172-A011-CF00-9C35C8185462}"/>
          </ac:spMkLst>
        </pc:spChg>
        <pc:spChg chg="del">
          <ac:chgData name="julio olaf gonzalez guzman" userId="fb64a47ee61ae747" providerId="LiveId" clId="{7A0276C0-D95F-4872-B695-B9442BBDF0F1}" dt="2025-05-03T15:42:22.163" v="687" actId="478"/>
          <ac:spMkLst>
            <pc:docMk/>
            <pc:sldMk cId="955803241" sldId="6732"/>
            <ac:spMk id="77" creationId="{C9C801F7-5667-E331-A49E-77599E43322A}"/>
          </ac:spMkLst>
        </pc:spChg>
      </pc:sldChg>
      <pc:sldChg chg="addSp delSp modSp new add del mod">
        <pc:chgData name="julio olaf gonzalez guzman" userId="fb64a47ee61ae747" providerId="LiveId" clId="{7A0276C0-D95F-4872-B695-B9442BBDF0F1}" dt="2025-05-03T16:34:07.453" v="2057" actId="47"/>
        <pc:sldMkLst>
          <pc:docMk/>
          <pc:sldMk cId="1673903328" sldId="6732"/>
        </pc:sldMkLst>
        <pc:spChg chg="del">
          <ac:chgData name="julio olaf gonzalez guzman" userId="fb64a47ee61ae747" providerId="LiveId" clId="{7A0276C0-D95F-4872-B695-B9442BBDF0F1}" dt="2025-05-03T15:35:57.899" v="615" actId="478"/>
          <ac:spMkLst>
            <pc:docMk/>
            <pc:sldMk cId="1673903328" sldId="6732"/>
            <ac:spMk id="2" creationId="{3B585702-9B77-F890-2E38-27C4AB55C22E}"/>
          </ac:spMkLst>
        </pc:spChg>
        <pc:spChg chg="del mod">
          <ac:chgData name="julio olaf gonzalez guzman" userId="fb64a47ee61ae747" providerId="LiveId" clId="{7A0276C0-D95F-4872-B695-B9442BBDF0F1}" dt="2025-05-03T15:37:09.486" v="620" actId="478"/>
          <ac:spMkLst>
            <pc:docMk/>
            <pc:sldMk cId="1673903328" sldId="6732"/>
            <ac:spMk id="3" creationId="{032EF3D0-CEA9-58CD-A7FB-33DDDE9905ED}"/>
          </ac:spMkLst>
        </pc:spChg>
        <pc:spChg chg="add mod">
          <ac:chgData name="julio olaf gonzalez guzman" userId="fb64a47ee61ae747" providerId="LiveId" clId="{7A0276C0-D95F-4872-B695-B9442BBDF0F1}" dt="2025-05-03T15:36:08.276" v="616"/>
          <ac:spMkLst>
            <pc:docMk/>
            <pc:sldMk cId="1673903328" sldId="6732"/>
            <ac:spMk id="16" creationId="{07FC99F0-4B77-D5A1-B3B6-A8B6680B8A70}"/>
          </ac:spMkLst>
        </pc:spChg>
        <pc:spChg chg="add mod">
          <ac:chgData name="julio olaf gonzalez guzman" userId="fb64a47ee61ae747" providerId="LiveId" clId="{7A0276C0-D95F-4872-B695-B9442BBDF0F1}" dt="2025-05-03T15:36:08.276" v="616"/>
          <ac:spMkLst>
            <pc:docMk/>
            <pc:sldMk cId="1673903328" sldId="6732"/>
            <ac:spMk id="17" creationId="{0DBFA885-94D4-BC91-9A14-45766E5C9529}"/>
          </ac:spMkLst>
        </pc:spChg>
        <pc:spChg chg="add mod">
          <ac:chgData name="julio olaf gonzalez guzman" userId="fb64a47ee61ae747" providerId="LiveId" clId="{7A0276C0-D95F-4872-B695-B9442BBDF0F1}" dt="2025-05-03T15:36:08.276" v="616"/>
          <ac:spMkLst>
            <pc:docMk/>
            <pc:sldMk cId="1673903328" sldId="6732"/>
            <ac:spMk id="20" creationId="{868B1B6B-7315-B5BF-EC6C-92DAA03E30F6}"/>
          </ac:spMkLst>
        </pc:spChg>
        <pc:spChg chg="add mod">
          <ac:chgData name="julio olaf gonzalez guzman" userId="fb64a47ee61ae747" providerId="LiveId" clId="{7A0276C0-D95F-4872-B695-B9442BBDF0F1}" dt="2025-05-03T15:36:08.276" v="616"/>
          <ac:spMkLst>
            <pc:docMk/>
            <pc:sldMk cId="1673903328" sldId="6732"/>
            <ac:spMk id="22" creationId="{5AA4A172-FA84-1856-1B54-21241DABCC0A}"/>
          </ac:spMkLst>
        </pc:spChg>
        <pc:spChg chg="add mod">
          <ac:chgData name="julio olaf gonzalez guzman" userId="fb64a47ee61ae747" providerId="LiveId" clId="{7A0276C0-D95F-4872-B695-B9442BBDF0F1}" dt="2025-05-03T15:36:08.276" v="616"/>
          <ac:spMkLst>
            <pc:docMk/>
            <pc:sldMk cId="1673903328" sldId="6732"/>
            <ac:spMk id="24" creationId="{78DB9BB4-E22A-5BA8-A3E7-CBE6680DE4C5}"/>
          </ac:spMkLst>
        </pc:spChg>
        <pc:spChg chg="add mod">
          <ac:chgData name="julio olaf gonzalez guzman" userId="fb64a47ee61ae747" providerId="LiveId" clId="{7A0276C0-D95F-4872-B695-B9442BBDF0F1}" dt="2025-05-03T15:36:08.276" v="616"/>
          <ac:spMkLst>
            <pc:docMk/>
            <pc:sldMk cId="1673903328" sldId="6732"/>
            <ac:spMk id="26" creationId="{06E92924-D92D-5439-8757-7EDD083EF456}"/>
          </ac:spMkLst>
        </pc:spChg>
        <pc:spChg chg="add mod">
          <ac:chgData name="julio olaf gonzalez guzman" userId="fb64a47ee61ae747" providerId="LiveId" clId="{7A0276C0-D95F-4872-B695-B9442BBDF0F1}" dt="2025-05-03T15:36:08.276" v="616"/>
          <ac:spMkLst>
            <pc:docMk/>
            <pc:sldMk cId="1673903328" sldId="6732"/>
            <ac:spMk id="27" creationId="{607F3713-8220-C9D4-B547-21DC42130348}"/>
          </ac:spMkLst>
        </pc:spChg>
        <pc:spChg chg="add mod">
          <ac:chgData name="julio olaf gonzalez guzman" userId="fb64a47ee61ae747" providerId="LiveId" clId="{7A0276C0-D95F-4872-B695-B9442BBDF0F1}" dt="2025-05-03T15:36:08.276" v="616"/>
          <ac:spMkLst>
            <pc:docMk/>
            <pc:sldMk cId="1673903328" sldId="6732"/>
            <ac:spMk id="29" creationId="{977A6B62-1843-591D-A5D9-A2321F1F608A}"/>
          </ac:spMkLst>
        </pc:spChg>
        <pc:spChg chg="add mod">
          <ac:chgData name="julio olaf gonzalez guzman" userId="fb64a47ee61ae747" providerId="LiveId" clId="{7A0276C0-D95F-4872-B695-B9442BBDF0F1}" dt="2025-05-03T15:36:08.276" v="616"/>
          <ac:spMkLst>
            <pc:docMk/>
            <pc:sldMk cId="1673903328" sldId="6732"/>
            <ac:spMk id="31" creationId="{05A82E86-FCC1-B4A6-DCAF-33DE1DB19222}"/>
          </ac:spMkLst>
        </pc:spChg>
        <pc:spChg chg="add mod">
          <ac:chgData name="julio olaf gonzalez guzman" userId="fb64a47ee61ae747" providerId="LiveId" clId="{7A0276C0-D95F-4872-B695-B9442BBDF0F1}" dt="2025-05-03T15:36:08.276" v="616"/>
          <ac:spMkLst>
            <pc:docMk/>
            <pc:sldMk cId="1673903328" sldId="6732"/>
            <ac:spMk id="38" creationId="{3266A8DB-323D-05A6-7559-651A2585D05D}"/>
          </ac:spMkLst>
        </pc:spChg>
        <pc:spChg chg="del">
          <ac:chgData name="julio olaf gonzalez guzman" userId="fb64a47ee61ae747" providerId="LiveId" clId="{7A0276C0-D95F-4872-B695-B9442BBDF0F1}" dt="2025-05-03T15:38:16.799" v="624" actId="478"/>
          <ac:spMkLst>
            <pc:docMk/>
            <pc:sldMk cId="1673903328" sldId="6732"/>
            <ac:spMk id="43" creationId="{EA77B88A-EBE2-C3BD-41FB-2794D506E3AC}"/>
          </ac:spMkLst>
        </pc:spChg>
        <pc:spChg chg="add del mod">
          <ac:chgData name="julio olaf gonzalez guzman" userId="fb64a47ee61ae747" providerId="LiveId" clId="{7A0276C0-D95F-4872-B695-B9442BBDF0F1}" dt="2025-05-03T15:38:14.710" v="623" actId="478"/>
          <ac:spMkLst>
            <pc:docMk/>
            <pc:sldMk cId="1673903328" sldId="6732"/>
            <ac:spMk id="44" creationId="{8B4E9F61-42BC-D62B-3E0C-6C41C3225C78}"/>
          </ac:spMkLst>
        </pc:spChg>
        <pc:spChg chg="mod">
          <ac:chgData name="julio olaf gonzalez guzman" userId="fb64a47ee61ae747" providerId="LiveId" clId="{7A0276C0-D95F-4872-B695-B9442BBDF0F1}" dt="2025-05-03T15:37:35.777" v="621" actId="2711"/>
          <ac:spMkLst>
            <pc:docMk/>
            <pc:sldMk cId="1673903328" sldId="6732"/>
            <ac:spMk id="47" creationId="{B1111FA4-FCB3-5E67-E4CA-BE96681034B3}"/>
          </ac:spMkLst>
        </pc:spChg>
        <pc:spChg chg="mod">
          <ac:chgData name="julio olaf gonzalez guzman" userId="fb64a47ee61ae747" providerId="LiveId" clId="{7A0276C0-D95F-4872-B695-B9442BBDF0F1}" dt="2025-05-03T15:37:56.200" v="622" actId="2711"/>
          <ac:spMkLst>
            <pc:docMk/>
            <pc:sldMk cId="1673903328" sldId="6732"/>
            <ac:spMk id="50" creationId="{2C4D6C93-9D44-CE70-9C12-67D33800B4CD}"/>
          </ac:spMkLst>
        </pc:spChg>
        <pc:spChg chg="mod">
          <ac:chgData name="julio olaf gonzalez guzman" userId="fb64a47ee61ae747" providerId="LiveId" clId="{7A0276C0-D95F-4872-B695-B9442BBDF0F1}" dt="2025-05-03T15:37:56.200" v="622" actId="2711"/>
          <ac:spMkLst>
            <pc:docMk/>
            <pc:sldMk cId="1673903328" sldId="6732"/>
            <ac:spMk id="53" creationId="{0035D104-1BEC-1C6B-75CE-4B640F1D3015}"/>
          </ac:spMkLst>
        </pc:spChg>
        <pc:spChg chg="mod">
          <ac:chgData name="julio olaf gonzalez guzman" userId="fb64a47ee61ae747" providerId="LiveId" clId="{7A0276C0-D95F-4872-B695-B9442BBDF0F1}" dt="2025-05-03T15:37:35.777" v="621" actId="2711"/>
          <ac:spMkLst>
            <pc:docMk/>
            <pc:sldMk cId="1673903328" sldId="6732"/>
            <ac:spMk id="55" creationId="{5BFE5EDE-66A7-E0A6-C5C8-197F429C5462}"/>
          </ac:spMkLst>
        </pc:spChg>
        <pc:spChg chg="mod">
          <ac:chgData name="julio olaf gonzalez guzman" userId="fb64a47ee61ae747" providerId="LiveId" clId="{7A0276C0-D95F-4872-B695-B9442BBDF0F1}" dt="2025-05-03T15:37:56.200" v="622" actId="2711"/>
          <ac:spMkLst>
            <pc:docMk/>
            <pc:sldMk cId="1673903328" sldId="6732"/>
            <ac:spMk id="62" creationId="{F84B15E5-ADF3-DF37-5628-2D063B5582B9}"/>
          </ac:spMkLst>
        </pc:spChg>
        <pc:spChg chg="add mod">
          <ac:chgData name="julio olaf gonzalez guzman" userId="fb64a47ee61ae747" providerId="LiveId" clId="{7A0276C0-D95F-4872-B695-B9442BBDF0F1}" dt="2025-05-03T15:36:19.477" v="617"/>
          <ac:spMkLst>
            <pc:docMk/>
            <pc:sldMk cId="1673903328" sldId="6732"/>
            <ac:spMk id="63" creationId="{21D5FEE1-6D93-8674-C1E5-ECF4C86F96EE}"/>
          </ac:spMkLst>
        </pc:spChg>
        <pc:spChg chg="add mod">
          <ac:chgData name="julio olaf gonzalez guzman" userId="fb64a47ee61ae747" providerId="LiveId" clId="{7A0276C0-D95F-4872-B695-B9442BBDF0F1}" dt="2025-05-03T15:36:19.477" v="617"/>
          <ac:spMkLst>
            <pc:docMk/>
            <pc:sldMk cId="1673903328" sldId="6732"/>
            <ac:spMk id="64" creationId="{4B7C90CF-4163-856A-6359-D031A5FBD963}"/>
          </ac:spMkLst>
        </pc:spChg>
        <pc:spChg chg="add mod">
          <ac:chgData name="julio olaf gonzalez guzman" userId="fb64a47ee61ae747" providerId="LiveId" clId="{7A0276C0-D95F-4872-B695-B9442BBDF0F1}" dt="2025-05-03T15:37:56.200" v="622" actId="2711"/>
          <ac:spMkLst>
            <pc:docMk/>
            <pc:sldMk cId="1673903328" sldId="6732"/>
            <ac:spMk id="65" creationId="{58EE5E58-16AC-9616-24F6-FF7CD0365745}"/>
          </ac:spMkLst>
        </pc:spChg>
        <pc:spChg chg="mod">
          <ac:chgData name="julio olaf gonzalez guzman" userId="fb64a47ee61ae747" providerId="LiveId" clId="{7A0276C0-D95F-4872-B695-B9442BBDF0F1}" dt="2025-05-03T15:37:35.777" v="621" actId="2711"/>
          <ac:spMkLst>
            <pc:docMk/>
            <pc:sldMk cId="1673903328" sldId="6732"/>
            <ac:spMk id="68" creationId="{EBCAE17C-3666-6CDF-6904-8AD0B1A11B01}"/>
          </ac:spMkLst>
        </pc:spChg>
        <pc:spChg chg="mod">
          <ac:chgData name="julio olaf gonzalez guzman" userId="fb64a47ee61ae747" providerId="LiveId" clId="{7A0276C0-D95F-4872-B695-B9442BBDF0F1}" dt="2025-05-03T15:37:35.777" v="621" actId="2711"/>
          <ac:spMkLst>
            <pc:docMk/>
            <pc:sldMk cId="1673903328" sldId="6732"/>
            <ac:spMk id="69" creationId="{EC245D96-0E93-550F-96C9-E2E56C057185}"/>
          </ac:spMkLst>
        </pc:spChg>
        <pc:spChg chg="mod">
          <ac:chgData name="julio olaf gonzalez guzman" userId="fb64a47ee61ae747" providerId="LiveId" clId="{7A0276C0-D95F-4872-B695-B9442BBDF0F1}" dt="2025-05-03T15:37:56.200" v="622" actId="2711"/>
          <ac:spMkLst>
            <pc:docMk/>
            <pc:sldMk cId="1673903328" sldId="6732"/>
            <ac:spMk id="70" creationId="{69F6B919-2393-C114-0C2B-993168D37FD4}"/>
          </ac:spMkLst>
        </pc:spChg>
        <pc:spChg chg="mod">
          <ac:chgData name="julio olaf gonzalez guzman" userId="fb64a47ee61ae747" providerId="LiveId" clId="{7A0276C0-D95F-4872-B695-B9442BBDF0F1}" dt="2025-05-03T15:37:56.200" v="622" actId="2711"/>
          <ac:spMkLst>
            <pc:docMk/>
            <pc:sldMk cId="1673903328" sldId="6732"/>
            <ac:spMk id="71" creationId="{9ADF728F-7A50-2231-F9E0-0547A3CEC3FD}"/>
          </ac:spMkLst>
        </pc:spChg>
        <pc:spChg chg="add mod">
          <ac:chgData name="julio olaf gonzalez guzman" userId="fb64a47ee61ae747" providerId="LiveId" clId="{7A0276C0-D95F-4872-B695-B9442BBDF0F1}" dt="2025-05-03T15:36:19.477" v="617"/>
          <ac:spMkLst>
            <pc:docMk/>
            <pc:sldMk cId="1673903328" sldId="6732"/>
            <ac:spMk id="74" creationId="{92975888-A376-012A-B0F4-6651DB3DE501}"/>
          </ac:spMkLst>
        </pc:spChg>
        <pc:spChg chg="mod">
          <ac:chgData name="julio olaf gonzalez guzman" userId="fb64a47ee61ae747" providerId="LiveId" clId="{7A0276C0-D95F-4872-B695-B9442BBDF0F1}" dt="2025-05-03T15:37:35.777" v="621" actId="2711"/>
          <ac:spMkLst>
            <pc:docMk/>
            <pc:sldMk cId="1673903328" sldId="6732"/>
            <ac:spMk id="76" creationId="{4CCB9F92-C97E-0BFF-1CBC-472BB3F57ED6}"/>
          </ac:spMkLst>
        </pc:spChg>
        <pc:spChg chg="add mod">
          <ac:chgData name="julio olaf gonzalez guzman" userId="fb64a47ee61ae747" providerId="LiveId" clId="{7A0276C0-D95F-4872-B695-B9442BBDF0F1}" dt="2025-05-03T15:37:56.200" v="622" actId="2711"/>
          <ac:spMkLst>
            <pc:docMk/>
            <pc:sldMk cId="1673903328" sldId="6732"/>
            <ac:spMk id="79" creationId="{39E10843-87A3-8663-5DC7-ED3A547E72C3}"/>
          </ac:spMkLst>
        </pc:spChg>
        <pc:spChg chg="add mod">
          <ac:chgData name="julio olaf gonzalez guzman" userId="fb64a47ee61ae747" providerId="LiveId" clId="{7A0276C0-D95F-4872-B695-B9442BBDF0F1}" dt="2025-05-03T15:36:19.477" v="617"/>
          <ac:spMkLst>
            <pc:docMk/>
            <pc:sldMk cId="1673903328" sldId="6732"/>
            <ac:spMk id="80" creationId="{62E87836-5CEA-3680-AA5E-C43182BD82B6}"/>
          </ac:spMkLst>
        </pc:spChg>
        <pc:spChg chg="add mod">
          <ac:chgData name="julio olaf gonzalez guzman" userId="fb64a47ee61ae747" providerId="LiveId" clId="{7A0276C0-D95F-4872-B695-B9442BBDF0F1}" dt="2025-05-03T15:36:19.477" v="617"/>
          <ac:spMkLst>
            <pc:docMk/>
            <pc:sldMk cId="1673903328" sldId="6732"/>
            <ac:spMk id="81" creationId="{40E905C6-AFDB-B4FF-5682-915CE2C7F28C}"/>
          </ac:spMkLst>
        </pc:spChg>
        <pc:spChg chg="mod">
          <ac:chgData name="julio olaf gonzalez guzman" userId="fb64a47ee61ae747" providerId="LiveId" clId="{7A0276C0-D95F-4872-B695-B9442BBDF0F1}" dt="2025-05-03T15:37:56.200" v="622" actId="2711"/>
          <ac:spMkLst>
            <pc:docMk/>
            <pc:sldMk cId="1673903328" sldId="6732"/>
            <ac:spMk id="82" creationId="{186ED714-F088-37DA-66A7-CCF619051FEE}"/>
          </ac:spMkLst>
        </pc:spChg>
        <pc:spChg chg="mod">
          <ac:chgData name="julio olaf gonzalez guzman" userId="fb64a47ee61ae747" providerId="LiveId" clId="{7A0276C0-D95F-4872-B695-B9442BBDF0F1}" dt="2025-05-03T15:37:35.777" v="621" actId="2711"/>
          <ac:spMkLst>
            <pc:docMk/>
            <pc:sldMk cId="1673903328" sldId="6732"/>
            <ac:spMk id="86" creationId="{ADC492AD-F526-EE20-17E4-7DAD9E837C5C}"/>
          </ac:spMkLst>
        </pc:spChg>
        <pc:spChg chg="mod">
          <ac:chgData name="julio olaf gonzalez guzman" userId="fb64a47ee61ae747" providerId="LiveId" clId="{7A0276C0-D95F-4872-B695-B9442BBDF0F1}" dt="2025-05-03T15:37:35.777" v="621" actId="2711"/>
          <ac:spMkLst>
            <pc:docMk/>
            <pc:sldMk cId="1673903328" sldId="6732"/>
            <ac:spMk id="90" creationId="{3555B44C-7491-C29F-F3EA-9D0821F2B237}"/>
          </ac:spMkLst>
        </pc:spChg>
        <pc:spChg chg="mod">
          <ac:chgData name="julio olaf gonzalez guzman" userId="fb64a47ee61ae747" providerId="LiveId" clId="{7A0276C0-D95F-4872-B695-B9442BBDF0F1}" dt="2025-05-03T15:37:35.777" v="621" actId="2711"/>
          <ac:spMkLst>
            <pc:docMk/>
            <pc:sldMk cId="1673903328" sldId="6732"/>
            <ac:spMk id="93" creationId="{13C3F2DE-8DAC-F63F-1C43-A7EEE0F73E83}"/>
          </ac:spMkLst>
        </pc:spChg>
        <pc:spChg chg="mod">
          <ac:chgData name="julio olaf gonzalez guzman" userId="fb64a47ee61ae747" providerId="LiveId" clId="{7A0276C0-D95F-4872-B695-B9442BBDF0F1}" dt="2025-05-03T15:37:56.200" v="622" actId="2711"/>
          <ac:spMkLst>
            <pc:docMk/>
            <pc:sldMk cId="1673903328" sldId="6732"/>
            <ac:spMk id="94" creationId="{3945A1E9-39DB-68F6-2A3C-4EF2A79348E3}"/>
          </ac:spMkLst>
        </pc:spChg>
        <pc:spChg chg="mod">
          <ac:chgData name="julio olaf gonzalez guzman" userId="fb64a47ee61ae747" providerId="LiveId" clId="{7A0276C0-D95F-4872-B695-B9442BBDF0F1}" dt="2025-05-03T15:37:56.200" v="622" actId="2711"/>
          <ac:spMkLst>
            <pc:docMk/>
            <pc:sldMk cId="1673903328" sldId="6732"/>
            <ac:spMk id="98" creationId="{3E0EE5D9-CFBE-97BB-0AAF-ECE8C087B158}"/>
          </ac:spMkLst>
        </pc:spChg>
        <pc:spChg chg="add mod">
          <ac:chgData name="julio olaf gonzalez guzman" userId="fb64a47ee61ae747" providerId="LiveId" clId="{7A0276C0-D95F-4872-B695-B9442BBDF0F1}" dt="2025-05-03T15:37:35.777" v="621" actId="2711"/>
          <ac:spMkLst>
            <pc:docMk/>
            <pc:sldMk cId="1673903328" sldId="6732"/>
            <ac:spMk id="100" creationId="{3DA23660-5828-66BB-4404-BEB3C3298672}"/>
          </ac:spMkLst>
        </pc:spChg>
        <pc:spChg chg="add mod">
          <ac:chgData name="julio olaf gonzalez guzman" userId="fb64a47ee61ae747" providerId="LiveId" clId="{7A0276C0-D95F-4872-B695-B9442BBDF0F1}" dt="2025-05-03T15:36:19.477" v="617"/>
          <ac:spMkLst>
            <pc:docMk/>
            <pc:sldMk cId="1673903328" sldId="6732"/>
            <ac:spMk id="103" creationId="{4D8E994B-A423-E99C-63B5-2D6FC7184E9E}"/>
          </ac:spMkLst>
        </pc:spChg>
        <pc:spChg chg="del mod">
          <ac:chgData name="julio olaf gonzalez guzman" userId="fb64a47ee61ae747" providerId="LiveId" clId="{7A0276C0-D95F-4872-B695-B9442BBDF0F1}" dt="2025-05-03T15:39:05.010" v="635" actId="478"/>
          <ac:spMkLst>
            <pc:docMk/>
            <pc:sldMk cId="1673903328" sldId="6732"/>
            <ac:spMk id="105" creationId="{925BA593-BAE3-5F68-2AF9-47C38F4E28D8}"/>
          </ac:spMkLst>
        </pc:spChg>
        <pc:spChg chg="del">
          <ac:chgData name="julio olaf gonzalez guzman" userId="fb64a47ee61ae747" providerId="LiveId" clId="{7A0276C0-D95F-4872-B695-B9442BBDF0F1}" dt="2025-05-03T15:39:14.212" v="637" actId="478"/>
          <ac:spMkLst>
            <pc:docMk/>
            <pc:sldMk cId="1673903328" sldId="6732"/>
            <ac:spMk id="106" creationId="{10D0942B-8291-4E88-E651-9D11AA599ECE}"/>
          </ac:spMkLst>
        </pc:spChg>
        <pc:spChg chg="add mod">
          <ac:chgData name="julio olaf gonzalez guzman" userId="fb64a47ee61ae747" providerId="LiveId" clId="{7A0276C0-D95F-4872-B695-B9442BBDF0F1}" dt="2025-05-03T16:06:54.615" v="851" actId="1076"/>
          <ac:spMkLst>
            <pc:docMk/>
            <pc:sldMk cId="1673903328" sldId="6732"/>
            <ac:spMk id="107" creationId="{436B3587-1F0A-2091-3341-4D60807A918C}"/>
          </ac:spMkLst>
        </pc:spChg>
        <pc:spChg chg="add mod">
          <ac:chgData name="julio olaf gonzalez guzman" userId="fb64a47ee61ae747" providerId="LiveId" clId="{7A0276C0-D95F-4872-B695-B9442BBDF0F1}" dt="2025-05-03T15:39:11.943" v="636" actId="1076"/>
          <ac:spMkLst>
            <pc:docMk/>
            <pc:sldMk cId="1673903328" sldId="6732"/>
            <ac:spMk id="108" creationId="{935A7AFE-6265-3C6F-5EAD-D9D4DE3B990B}"/>
          </ac:spMkLst>
        </pc:spChg>
      </pc:sldChg>
      <pc:sldChg chg="add del">
        <pc:chgData name="julio olaf gonzalez guzman" userId="fb64a47ee61ae747" providerId="LiveId" clId="{7A0276C0-D95F-4872-B695-B9442BBDF0F1}" dt="2025-05-03T15:57:43.168" v="747"/>
        <pc:sldMkLst>
          <pc:docMk/>
          <pc:sldMk cId="39339120" sldId="6733"/>
        </pc:sldMkLst>
      </pc:sldChg>
      <pc:sldChg chg="delSp new del mod">
        <pc:chgData name="julio olaf gonzalez guzman" userId="fb64a47ee61ae747" providerId="LiveId" clId="{7A0276C0-D95F-4872-B695-B9442BBDF0F1}" dt="2025-05-03T16:34:06.768" v="2056" actId="47"/>
        <pc:sldMkLst>
          <pc:docMk/>
          <pc:sldMk cId="347391972" sldId="6733"/>
        </pc:sldMkLst>
        <pc:spChg chg="del">
          <ac:chgData name="julio olaf gonzalez guzman" userId="fb64a47ee61ae747" providerId="LiveId" clId="{7A0276C0-D95F-4872-B695-B9442BBDF0F1}" dt="2025-05-03T16:04:29.605" v="849" actId="478"/>
          <ac:spMkLst>
            <pc:docMk/>
            <pc:sldMk cId="347391972" sldId="6733"/>
            <ac:spMk id="2" creationId="{88AEC690-E386-3A02-02E7-C7FED7F43229}"/>
          </ac:spMkLst>
        </pc:spChg>
      </pc:sldChg>
      <pc:sldChg chg="addSp delSp modSp add mod">
        <pc:chgData name="julio olaf gonzalez guzman" userId="fb64a47ee61ae747" providerId="LiveId" clId="{7A0276C0-D95F-4872-B695-B9442BBDF0F1}" dt="2025-05-03T16:40:21.664" v="2365" actId="1076"/>
        <pc:sldMkLst>
          <pc:docMk/>
          <pc:sldMk cId="695779551" sldId="6734"/>
        </pc:sldMkLst>
        <pc:spChg chg="mod">
          <ac:chgData name="julio olaf gonzalez guzman" userId="fb64a47ee61ae747" providerId="LiveId" clId="{7A0276C0-D95F-4872-B695-B9442BBDF0F1}" dt="2025-05-03T16:09:47.319" v="940"/>
          <ac:spMkLst>
            <pc:docMk/>
            <pc:sldMk cId="695779551" sldId="6734"/>
            <ac:spMk id="2" creationId="{46526D0D-E8E4-6871-AEEF-DC06BD358EF7}"/>
          </ac:spMkLst>
        </pc:spChg>
        <pc:spChg chg="add mod">
          <ac:chgData name="julio olaf gonzalez guzman" userId="fb64a47ee61ae747" providerId="LiveId" clId="{7A0276C0-D95F-4872-B695-B9442BBDF0F1}" dt="2025-05-03T16:10:03.325" v="941"/>
          <ac:spMkLst>
            <pc:docMk/>
            <pc:sldMk cId="695779551" sldId="6734"/>
            <ac:spMk id="8" creationId="{835EF747-93B8-2314-F990-9F83B1C476D3}"/>
          </ac:spMkLst>
        </pc:spChg>
        <pc:spChg chg="del">
          <ac:chgData name="julio olaf gonzalez guzman" userId="fb64a47ee61ae747" providerId="LiveId" clId="{7A0276C0-D95F-4872-B695-B9442BBDF0F1}" dt="2025-05-03T16:09:07.750" v="913" actId="478"/>
          <ac:spMkLst>
            <pc:docMk/>
            <pc:sldMk cId="695779551" sldId="6734"/>
            <ac:spMk id="11" creationId="{DD46906E-A558-51BC-768D-7AB96CD19658}"/>
          </ac:spMkLst>
        </pc:spChg>
        <pc:spChg chg="add mod">
          <ac:chgData name="julio olaf gonzalez guzman" userId="fb64a47ee61ae747" providerId="LiveId" clId="{7A0276C0-D95F-4872-B695-B9442BBDF0F1}" dt="2025-05-03T16:10:03.325" v="941"/>
          <ac:spMkLst>
            <pc:docMk/>
            <pc:sldMk cId="695779551" sldId="6734"/>
            <ac:spMk id="12" creationId="{F209920A-DC2D-B278-44ED-F83EBF71993C}"/>
          </ac:spMkLst>
        </pc:spChg>
        <pc:spChg chg="del">
          <ac:chgData name="julio olaf gonzalez guzman" userId="fb64a47ee61ae747" providerId="LiveId" clId="{7A0276C0-D95F-4872-B695-B9442BBDF0F1}" dt="2025-05-03T16:09:07.750" v="913" actId="478"/>
          <ac:spMkLst>
            <pc:docMk/>
            <pc:sldMk cId="695779551" sldId="6734"/>
            <ac:spMk id="16" creationId="{C6D69849-8592-705A-1C6A-7F6CD2559F8B}"/>
          </ac:spMkLst>
        </pc:spChg>
        <pc:spChg chg="mod">
          <ac:chgData name="julio olaf gonzalez guzman" userId="fb64a47ee61ae747" providerId="LiveId" clId="{7A0276C0-D95F-4872-B695-B9442BBDF0F1}" dt="2025-05-03T16:40:21.664" v="2365" actId="1076"/>
          <ac:spMkLst>
            <pc:docMk/>
            <pc:sldMk cId="695779551" sldId="6734"/>
            <ac:spMk id="19" creationId="{595C72D3-C06A-2249-B143-F92D44AC6C80}"/>
          </ac:spMkLst>
        </pc:spChg>
        <pc:spChg chg="del">
          <ac:chgData name="julio olaf gonzalez guzman" userId="fb64a47ee61ae747" providerId="LiveId" clId="{7A0276C0-D95F-4872-B695-B9442BBDF0F1}" dt="2025-05-03T16:09:07.750" v="913" actId="478"/>
          <ac:spMkLst>
            <pc:docMk/>
            <pc:sldMk cId="695779551" sldId="6734"/>
            <ac:spMk id="20" creationId="{1C0893C7-EF47-4155-D04B-2C45FE443404}"/>
          </ac:spMkLst>
        </pc:spChg>
        <pc:spChg chg="add mod">
          <ac:chgData name="julio olaf gonzalez guzman" userId="fb64a47ee61ae747" providerId="LiveId" clId="{7A0276C0-D95F-4872-B695-B9442BBDF0F1}" dt="2025-05-03T16:10:03.325" v="941"/>
          <ac:spMkLst>
            <pc:docMk/>
            <pc:sldMk cId="695779551" sldId="6734"/>
            <ac:spMk id="26" creationId="{C697C62D-5C68-4AAD-8E70-743E6033C02B}"/>
          </ac:spMkLst>
        </pc:spChg>
        <pc:spChg chg="add mod">
          <ac:chgData name="julio olaf gonzalez guzman" userId="fb64a47ee61ae747" providerId="LiveId" clId="{7A0276C0-D95F-4872-B695-B9442BBDF0F1}" dt="2025-05-03T16:10:03.325" v="941"/>
          <ac:spMkLst>
            <pc:docMk/>
            <pc:sldMk cId="695779551" sldId="6734"/>
            <ac:spMk id="27" creationId="{E228D97C-3B28-DA7A-BD1B-51CB249CCD3D}"/>
          </ac:spMkLst>
        </pc:spChg>
        <pc:spChg chg="add mod">
          <ac:chgData name="julio olaf gonzalez guzman" userId="fb64a47ee61ae747" providerId="LiveId" clId="{7A0276C0-D95F-4872-B695-B9442BBDF0F1}" dt="2025-05-03T16:10:03.325" v="941"/>
          <ac:spMkLst>
            <pc:docMk/>
            <pc:sldMk cId="695779551" sldId="6734"/>
            <ac:spMk id="37" creationId="{BF1D15EC-C253-12C8-EF6A-4658F0B6B986}"/>
          </ac:spMkLst>
        </pc:spChg>
        <pc:spChg chg="add mod">
          <ac:chgData name="julio olaf gonzalez guzman" userId="fb64a47ee61ae747" providerId="LiveId" clId="{7A0276C0-D95F-4872-B695-B9442BBDF0F1}" dt="2025-05-03T16:10:03.325" v="941"/>
          <ac:spMkLst>
            <pc:docMk/>
            <pc:sldMk cId="695779551" sldId="6734"/>
            <ac:spMk id="41" creationId="{7D112B48-B5F1-4242-D5D3-7A2C12F9ECD7}"/>
          </ac:spMkLst>
        </pc:spChg>
        <pc:spChg chg="add mod">
          <ac:chgData name="julio olaf gonzalez guzman" userId="fb64a47ee61ae747" providerId="LiveId" clId="{7A0276C0-D95F-4872-B695-B9442BBDF0F1}" dt="2025-05-03T16:10:03.325" v="941"/>
          <ac:spMkLst>
            <pc:docMk/>
            <pc:sldMk cId="695779551" sldId="6734"/>
            <ac:spMk id="47" creationId="{EB198561-BB46-243B-966B-5E283A8A3A60}"/>
          </ac:spMkLst>
        </pc:spChg>
        <pc:spChg chg="add mod">
          <ac:chgData name="julio olaf gonzalez guzman" userId="fb64a47ee61ae747" providerId="LiveId" clId="{7A0276C0-D95F-4872-B695-B9442BBDF0F1}" dt="2025-05-03T16:10:03.325" v="941"/>
          <ac:spMkLst>
            <pc:docMk/>
            <pc:sldMk cId="695779551" sldId="6734"/>
            <ac:spMk id="63" creationId="{FC2216B2-A6DB-2B91-2B05-1AF0321FC7C1}"/>
          </ac:spMkLst>
        </pc:spChg>
        <pc:spChg chg="add mod">
          <ac:chgData name="julio olaf gonzalez guzman" userId="fb64a47ee61ae747" providerId="LiveId" clId="{7A0276C0-D95F-4872-B695-B9442BBDF0F1}" dt="2025-05-03T16:10:03.325" v="941"/>
          <ac:spMkLst>
            <pc:docMk/>
            <pc:sldMk cId="695779551" sldId="6734"/>
            <ac:spMk id="65" creationId="{4C0F28DC-C24B-8D64-C1ED-A060169A473A}"/>
          </ac:spMkLst>
        </pc:spChg>
        <pc:spChg chg="add mod">
          <ac:chgData name="julio olaf gonzalez guzman" userId="fb64a47ee61ae747" providerId="LiveId" clId="{7A0276C0-D95F-4872-B695-B9442BBDF0F1}" dt="2025-05-03T16:10:03.325" v="941"/>
          <ac:spMkLst>
            <pc:docMk/>
            <pc:sldMk cId="695779551" sldId="6734"/>
            <ac:spMk id="68" creationId="{18CFA608-FA7B-3A31-8F27-2B731A9BB482}"/>
          </ac:spMkLst>
        </pc:spChg>
        <pc:spChg chg="add mod">
          <ac:chgData name="julio olaf gonzalez guzman" userId="fb64a47ee61ae747" providerId="LiveId" clId="{7A0276C0-D95F-4872-B695-B9442BBDF0F1}" dt="2025-05-03T16:11:09.412" v="957" actId="2711"/>
          <ac:spMkLst>
            <pc:docMk/>
            <pc:sldMk cId="695779551" sldId="6734"/>
            <ac:spMk id="73" creationId="{5B3E2FAC-F62F-617A-3209-CD00202CB7C1}"/>
          </ac:spMkLst>
        </pc:spChg>
        <pc:spChg chg="add mod">
          <ac:chgData name="julio olaf gonzalez guzman" userId="fb64a47ee61ae747" providerId="LiveId" clId="{7A0276C0-D95F-4872-B695-B9442BBDF0F1}" dt="2025-05-03T16:11:09.412" v="957" actId="2711"/>
          <ac:spMkLst>
            <pc:docMk/>
            <pc:sldMk cId="695779551" sldId="6734"/>
            <ac:spMk id="76" creationId="{3A6CDED8-2D41-EB85-BFAF-1078B513E062}"/>
          </ac:spMkLst>
        </pc:spChg>
        <pc:spChg chg="del">
          <ac:chgData name="julio olaf gonzalez guzman" userId="fb64a47ee61ae747" providerId="LiveId" clId="{7A0276C0-D95F-4872-B695-B9442BBDF0F1}" dt="2025-05-03T16:09:07.750" v="913" actId="478"/>
          <ac:spMkLst>
            <pc:docMk/>
            <pc:sldMk cId="695779551" sldId="6734"/>
            <ac:spMk id="78" creationId="{676061B5-FDCC-C83B-7C00-1384E050D815}"/>
          </ac:spMkLst>
        </pc:spChg>
        <pc:spChg chg="del">
          <ac:chgData name="julio olaf gonzalez guzman" userId="fb64a47ee61ae747" providerId="LiveId" clId="{7A0276C0-D95F-4872-B695-B9442BBDF0F1}" dt="2025-05-03T16:09:07.750" v="913" actId="478"/>
          <ac:spMkLst>
            <pc:docMk/>
            <pc:sldMk cId="695779551" sldId="6734"/>
            <ac:spMk id="79" creationId="{679E547E-8C5A-0ED1-B2E6-F63634E67903}"/>
          </ac:spMkLst>
        </pc:spChg>
        <pc:spChg chg="del">
          <ac:chgData name="julio olaf gonzalez guzman" userId="fb64a47ee61ae747" providerId="LiveId" clId="{7A0276C0-D95F-4872-B695-B9442BBDF0F1}" dt="2025-05-03T16:09:07.750" v="913" actId="478"/>
          <ac:spMkLst>
            <pc:docMk/>
            <pc:sldMk cId="695779551" sldId="6734"/>
            <ac:spMk id="80" creationId="{311184FF-D96E-A1BE-67A8-422EC72D309D}"/>
          </ac:spMkLst>
        </pc:spChg>
        <pc:spChg chg="add mod">
          <ac:chgData name="julio olaf gonzalez guzman" userId="fb64a47ee61ae747" providerId="LiveId" clId="{7A0276C0-D95F-4872-B695-B9442BBDF0F1}" dt="2025-05-03T16:11:09.412" v="957" actId="2711"/>
          <ac:spMkLst>
            <pc:docMk/>
            <pc:sldMk cId="695779551" sldId="6734"/>
            <ac:spMk id="83" creationId="{34113E67-2378-BA27-D429-63200931CCBC}"/>
          </ac:spMkLst>
        </pc:spChg>
        <pc:spChg chg="add mod">
          <ac:chgData name="julio olaf gonzalez guzman" userId="fb64a47ee61ae747" providerId="LiveId" clId="{7A0276C0-D95F-4872-B695-B9442BBDF0F1}" dt="2025-05-03T16:11:09.412" v="957" actId="2711"/>
          <ac:spMkLst>
            <pc:docMk/>
            <pc:sldMk cId="695779551" sldId="6734"/>
            <ac:spMk id="84" creationId="{7C158106-13FD-6CE0-CFBE-39A6AD6A12CB}"/>
          </ac:spMkLst>
        </pc:spChg>
        <pc:spChg chg="add mod">
          <ac:chgData name="julio olaf gonzalez guzman" userId="fb64a47ee61ae747" providerId="LiveId" clId="{7A0276C0-D95F-4872-B695-B9442BBDF0F1}" dt="2025-05-03T16:11:09.412" v="957" actId="2711"/>
          <ac:spMkLst>
            <pc:docMk/>
            <pc:sldMk cId="695779551" sldId="6734"/>
            <ac:spMk id="108" creationId="{DA03C8EC-EAF2-9DBD-85C9-971CA6A07992}"/>
          </ac:spMkLst>
        </pc:spChg>
        <pc:spChg chg="add mod">
          <ac:chgData name="julio olaf gonzalez guzman" userId="fb64a47ee61ae747" providerId="LiveId" clId="{7A0276C0-D95F-4872-B695-B9442BBDF0F1}" dt="2025-05-03T16:11:09.412" v="957" actId="2711"/>
          <ac:spMkLst>
            <pc:docMk/>
            <pc:sldMk cId="695779551" sldId="6734"/>
            <ac:spMk id="109" creationId="{244CAB75-DAD4-365D-2E1C-44E51422EB1C}"/>
          </ac:spMkLst>
        </pc:spChg>
        <pc:spChg chg="add mod">
          <ac:chgData name="julio olaf gonzalez guzman" userId="fb64a47ee61ae747" providerId="LiveId" clId="{7A0276C0-D95F-4872-B695-B9442BBDF0F1}" dt="2025-05-03T16:11:09.412" v="957" actId="2711"/>
          <ac:spMkLst>
            <pc:docMk/>
            <pc:sldMk cId="695779551" sldId="6734"/>
            <ac:spMk id="114" creationId="{F5ED3FCE-5554-9D6A-3EBD-CDB623DDF0B2}"/>
          </ac:spMkLst>
        </pc:spChg>
        <pc:spChg chg="add mod">
          <ac:chgData name="julio olaf gonzalez guzman" userId="fb64a47ee61ae747" providerId="LiveId" clId="{7A0276C0-D95F-4872-B695-B9442BBDF0F1}" dt="2025-05-03T16:11:09.412" v="957" actId="2711"/>
          <ac:spMkLst>
            <pc:docMk/>
            <pc:sldMk cId="695779551" sldId="6734"/>
            <ac:spMk id="116" creationId="{F25A4DF2-5EE1-FA61-FAB4-D63CB3202755}"/>
          </ac:spMkLst>
        </pc:spChg>
        <pc:spChg chg="add mod">
          <ac:chgData name="julio olaf gonzalez guzman" userId="fb64a47ee61ae747" providerId="LiveId" clId="{7A0276C0-D95F-4872-B695-B9442BBDF0F1}" dt="2025-05-03T16:11:09.412" v="957" actId="2711"/>
          <ac:spMkLst>
            <pc:docMk/>
            <pc:sldMk cId="695779551" sldId="6734"/>
            <ac:spMk id="118" creationId="{C61DFCC8-761B-58CF-FD2C-919862BFCDE6}"/>
          </ac:spMkLst>
        </pc:spChg>
        <pc:spChg chg="add mod">
          <ac:chgData name="julio olaf gonzalez guzman" userId="fb64a47ee61ae747" providerId="LiveId" clId="{7A0276C0-D95F-4872-B695-B9442BBDF0F1}" dt="2025-05-03T16:11:09.412" v="957" actId="2711"/>
          <ac:spMkLst>
            <pc:docMk/>
            <pc:sldMk cId="695779551" sldId="6734"/>
            <ac:spMk id="128" creationId="{0EA9E383-1DAA-4F1C-7337-05F400C20A84}"/>
          </ac:spMkLst>
        </pc:spChg>
        <pc:spChg chg="del">
          <ac:chgData name="julio olaf gonzalez guzman" userId="fb64a47ee61ae747" providerId="LiveId" clId="{7A0276C0-D95F-4872-B695-B9442BBDF0F1}" dt="2025-05-03T16:10:29.965" v="954" actId="478"/>
          <ac:spMkLst>
            <pc:docMk/>
            <pc:sldMk cId="695779551" sldId="6734"/>
            <ac:spMk id="132" creationId="{B7FB7ACF-D2F3-F25F-D545-AC6A67E1C42B}"/>
          </ac:spMkLst>
        </pc:spChg>
      </pc:sldChg>
      <pc:sldChg chg="addSp delSp modSp add mod">
        <pc:chgData name="julio olaf gonzalez guzman" userId="fb64a47ee61ae747" providerId="LiveId" clId="{7A0276C0-D95F-4872-B695-B9442BBDF0F1}" dt="2025-05-03T16:23:37.121" v="1778" actId="313"/>
        <pc:sldMkLst>
          <pc:docMk/>
          <pc:sldMk cId="1762934748" sldId="6735"/>
        </pc:sldMkLst>
        <pc:spChg chg="mod">
          <ac:chgData name="julio olaf gonzalez guzman" userId="fb64a47ee61ae747" providerId="LiveId" clId="{7A0276C0-D95F-4872-B695-B9442BBDF0F1}" dt="2025-05-03T16:22:19.588" v="1711" actId="20577"/>
          <ac:spMkLst>
            <pc:docMk/>
            <pc:sldMk cId="1762934748" sldId="6735"/>
            <ac:spMk id="2" creationId="{3F5B095B-3F60-9656-D2BA-3182B90A20C3}"/>
          </ac:spMkLst>
        </pc:spChg>
        <pc:spChg chg="add mod">
          <ac:chgData name="julio olaf gonzalez guzman" userId="fb64a47ee61ae747" providerId="LiveId" clId="{7A0276C0-D95F-4872-B695-B9442BBDF0F1}" dt="2025-05-03T16:20:51.887" v="1653" actId="571"/>
          <ac:spMkLst>
            <pc:docMk/>
            <pc:sldMk cId="1762934748" sldId="6735"/>
            <ac:spMk id="4" creationId="{87E87F2C-DBA0-C2B1-AF2F-143914B5F728}"/>
          </ac:spMkLst>
        </pc:spChg>
        <pc:spChg chg="add mod">
          <ac:chgData name="julio olaf gonzalez guzman" userId="fb64a47ee61ae747" providerId="LiveId" clId="{7A0276C0-D95F-4872-B695-B9442BBDF0F1}" dt="2025-05-03T16:22:03.287" v="1675"/>
          <ac:spMkLst>
            <pc:docMk/>
            <pc:sldMk cId="1762934748" sldId="6735"/>
            <ac:spMk id="5" creationId="{46D13C1A-C686-1434-386E-E919B97D1B46}"/>
          </ac:spMkLst>
        </pc:spChg>
        <pc:spChg chg="add mod">
          <ac:chgData name="julio olaf gonzalez guzman" userId="fb64a47ee61ae747" providerId="LiveId" clId="{7A0276C0-D95F-4872-B695-B9442BBDF0F1}" dt="2025-05-03T16:22:03.287" v="1675"/>
          <ac:spMkLst>
            <pc:docMk/>
            <pc:sldMk cId="1762934748" sldId="6735"/>
            <ac:spMk id="6" creationId="{DFC2E964-B321-EAEA-59EA-8FA7BE3C8619}"/>
          </ac:spMkLst>
        </pc:spChg>
        <pc:spChg chg="add mod">
          <ac:chgData name="julio olaf gonzalez guzman" userId="fb64a47ee61ae747" providerId="LiveId" clId="{7A0276C0-D95F-4872-B695-B9442BBDF0F1}" dt="2025-05-03T16:22:03.287" v="1675"/>
          <ac:spMkLst>
            <pc:docMk/>
            <pc:sldMk cId="1762934748" sldId="6735"/>
            <ac:spMk id="10" creationId="{A3560F49-68BC-BCA4-841B-1EB05E2D631D}"/>
          </ac:spMkLst>
        </pc:spChg>
        <pc:spChg chg="add mod">
          <ac:chgData name="julio olaf gonzalez guzman" userId="fb64a47ee61ae747" providerId="LiveId" clId="{7A0276C0-D95F-4872-B695-B9442BBDF0F1}" dt="2025-05-03T16:22:03.287" v="1675"/>
          <ac:spMkLst>
            <pc:docMk/>
            <pc:sldMk cId="1762934748" sldId="6735"/>
            <ac:spMk id="14" creationId="{9933D6AF-1FAA-3608-0C3B-AA8D877B89A1}"/>
          </ac:spMkLst>
        </pc:spChg>
        <pc:spChg chg="add mod">
          <ac:chgData name="julio olaf gonzalez guzman" userId="fb64a47ee61ae747" providerId="LiveId" clId="{7A0276C0-D95F-4872-B695-B9442BBDF0F1}" dt="2025-05-03T16:22:03.287" v="1675"/>
          <ac:spMkLst>
            <pc:docMk/>
            <pc:sldMk cId="1762934748" sldId="6735"/>
            <ac:spMk id="15" creationId="{6F35362F-891E-3658-AA61-9469F8F718F9}"/>
          </ac:spMkLst>
        </pc:spChg>
        <pc:spChg chg="add mod">
          <ac:chgData name="julio olaf gonzalez guzman" userId="fb64a47ee61ae747" providerId="LiveId" clId="{7A0276C0-D95F-4872-B695-B9442BBDF0F1}" dt="2025-05-03T16:22:03.287" v="1675"/>
          <ac:spMkLst>
            <pc:docMk/>
            <pc:sldMk cId="1762934748" sldId="6735"/>
            <ac:spMk id="16" creationId="{58090DD0-DD09-BD18-C253-D59346B738B0}"/>
          </ac:spMkLst>
        </pc:spChg>
        <pc:spChg chg="mod">
          <ac:chgData name="julio olaf gonzalez guzman" userId="fb64a47ee61ae747" providerId="LiveId" clId="{7A0276C0-D95F-4872-B695-B9442BBDF0F1}" dt="2025-05-03T16:23:37.121" v="1778" actId="313"/>
          <ac:spMkLst>
            <pc:docMk/>
            <pc:sldMk cId="1762934748" sldId="6735"/>
            <ac:spMk id="19" creationId="{56BAB7EB-5471-0562-4264-77519412AFE0}"/>
          </ac:spMkLst>
        </pc:spChg>
        <pc:spChg chg="add mod">
          <ac:chgData name="julio olaf gonzalez guzman" userId="fb64a47ee61ae747" providerId="LiveId" clId="{7A0276C0-D95F-4872-B695-B9442BBDF0F1}" dt="2025-05-03T16:22:03.287" v="1675"/>
          <ac:spMkLst>
            <pc:docMk/>
            <pc:sldMk cId="1762934748" sldId="6735"/>
            <ac:spMk id="22" creationId="{93C06929-2E82-EABF-F822-C08A4E94AD01}"/>
          </ac:spMkLst>
        </pc:spChg>
        <pc:spChg chg="add mod">
          <ac:chgData name="julio olaf gonzalez guzman" userId="fb64a47ee61ae747" providerId="LiveId" clId="{7A0276C0-D95F-4872-B695-B9442BBDF0F1}" dt="2025-05-03T16:22:03.287" v="1675"/>
          <ac:spMkLst>
            <pc:docMk/>
            <pc:sldMk cId="1762934748" sldId="6735"/>
            <ac:spMk id="27" creationId="{6C130FFA-F1A0-028B-0BE2-55753060D402}"/>
          </ac:spMkLst>
        </pc:spChg>
        <pc:spChg chg="add mod">
          <ac:chgData name="julio olaf gonzalez guzman" userId="fb64a47ee61ae747" providerId="LiveId" clId="{7A0276C0-D95F-4872-B695-B9442BBDF0F1}" dt="2025-05-03T16:22:03.287" v="1675"/>
          <ac:spMkLst>
            <pc:docMk/>
            <pc:sldMk cId="1762934748" sldId="6735"/>
            <ac:spMk id="28" creationId="{CD7B15BA-C7F8-F69E-8A96-CE8239048631}"/>
          </ac:spMkLst>
        </pc:spChg>
        <pc:spChg chg="add mod">
          <ac:chgData name="julio olaf gonzalez guzman" userId="fb64a47ee61ae747" providerId="LiveId" clId="{7A0276C0-D95F-4872-B695-B9442BBDF0F1}" dt="2025-05-03T16:22:03.287" v="1675"/>
          <ac:spMkLst>
            <pc:docMk/>
            <pc:sldMk cId="1762934748" sldId="6735"/>
            <ac:spMk id="32" creationId="{FAE5609B-647F-49ED-8F1A-6FBEF59E9742}"/>
          </ac:spMkLst>
        </pc:spChg>
        <pc:spChg chg="del">
          <ac:chgData name="julio olaf gonzalez guzman" userId="fb64a47ee61ae747" providerId="LiveId" clId="{7A0276C0-D95F-4872-B695-B9442BBDF0F1}" dt="2025-05-03T16:21:00.410" v="1655" actId="478"/>
          <ac:spMkLst>
            <pc:docMk/>
            <pc:sldMk cId="1762934748" sldId="6735"/>
            <ac:spMk id="73" creationId="{24F6AD99-D4D0-A47E-E4E8-F72DBAEFC016}"/>
          </ac:spMkLst>
        </pc:spChg>
        <pc:spChg chg="del">
          <ac:chgData name="julio olaf gonzalez guzman" userId="fb64a47ee61ae747" providerId="LiveId" clId="{7A0276C0-D95F-4872-B695-B9442BBDF0F1}" dt="2025-05-03T16:21:00.410" v="1655" actId="478"/>
          <ac:spMkLst>
            <pc:docMk/>
            <pc:sldMk cId="1762934748" sldId="6735"/>
            <ac:spMk id="77" creationId="{0D5F3796-4069-98BF-F1F9-7C83BF69AE13}"/>
          </ac:spMkLst>
        </pc:spChg>
        <pc:spChg chg="del">
          <ac:chgData name="julio olaf gonzalez guzman" userId="fb64a47ee61ae747" providerId="LiveId" clId="{7A0276C0-D95F-4872-B695-B9442BBDF0F1}" dt="2025-05-03T16:21:00.410" v="1655" actId="478"/>
          <ac:spMkLst>
            <pc:docMk/>
            <pc:sldMk cId="1762934748" sldId="6735"/>
            <ac:spMk id="84" creationId="{CA205DD7-EECA-5B87-21C5-963DF6137962}"/>
          </ac:spMkLst>
        </pc:spChg>
        <pc:spChg chg="del">
          <ac:chgData name="julio olaf gonzalez guzman" userId="fb64a47ee61ae747" providerId="LiveId" clId="{7A0276C0-D95F-4872-B695-B9442BBDF0F1}" dt="2025-05-03T16:21:00.410" v="1655" actId="478"/>
          <ac:spMkLst>
            <pc:docMk/>
            <pc:sldMk cId="1762934748" sldId="6735"/>
            <ac:spMk id="88" creationId="{B7063237-DDED-2A6A-A788-F747670DB0EB}"/>
          </ac:spMkLst>
        </pc:spChg>
        <pc:spChg chg="del">
          <ac:chgData name="julio olaf gonzalez guzman" userId="fb64a47ee61ae747" providerId="LiveId" clId="{7A0276C0-D95F-4872-B695-B9442BBDF0F1}" dt="2025-05-03T16:20:56.367" v="1654" actId="478"/>
          <ac:spMkLst>
            <pc:docMk/>
            <pc:sldMk cId="1762934748" sldId="6735"/>
            <ac:spMk id="91" creationId="{23E2EB90-1543-AD1A-AB3C-4732639EE221}"/>
          </ac:spMkLst>
        </pc:spChg>
        <pc:spChg chg="del">
          <ac:chgData name="julio olaf gonzalez guzman" userId="fb64a47ee61ae747" providerId="LiveId" clId="{7A0276C0-D95F-4872-B695-B9442BBDF0F1}" dt="2025-05-03T16:20:56.367" v="1654" actId="478"/>
          <ac:spMkLst>
            <pc:docMk/>
            <pc:sldMk cId="1762934748" sldId="6735"/>
            <ac:spMk id="101" creationId="{0F2FEF52-62E0-D868-D7BF-6EE3DC4CB073}"/>
          </ac:spMkLst>
        </pc:spChg>
        <pc:spChg chg="del">
          <ac:chgData name="julio olaf gonzalez guzman" userId="fb64a47ee61ae747" providerId="LiveId" clId="{7A0276C0-D95F-4872-B695-B9442BBDF0F1}" dt="2025-05-03T16:20:56.367" v="1654" actId="478"/>
          <ac:spMkLst>
            <pc:docMk/>
            <pc:sldMk cId="1762934748" sldId="6735"/>
            <ac:spMk id="102" creationId="{1162B0AA-4E1A-5B3D-A778-BDABDA68C5BF}"/>
          </ac:spMkLst>
        </pc:spChg>
        <pc:spChg chg="del">
          <ac:chgData name="julio olaf gonzalez guzman" userId="fb64a47ee61ae747" providerId="LiveId" clId="{7A0276C0-D95F-4872-B695-B9442BBDF0F1}" dt="2025-05-03T16:20:56.367" v="1654" actId="478"/>
          <ac:spMkLst>
            <pc:docMk/>
            <pc:sldMk cId="1762934748" sldId="6735"/>
            <ac:spMk id="111" creationId="{09676D0D-89FE-5264-2708-E5E07D702A83}"/>
          </ac:spMkLst>
        </pc:spChg>
        <pc:spChg chg="del">
          <ac:chgData name="julio olaf gonzalez guzman" userId="fb64a47ee61ae747" providerId="LiveId" clId="{7A0276C0-D95F-4872-B695-B9442BBDF0F1}" dt="2025-05-03T16:20:56.367" v="1654" actId="478"/>
          <ac:spMkLst>
            <pc:docMk/>
            <pc:sldMk cId="1762934748" sldId="6735"/>
            <ac:spMk id="112" creationId="{B8BD2B2C-66A4-F07B-4C02-3B7656FA83A2}"/>
          </ac:spMkLst>
        </pc:spChg>
        <pc:spChg chg="del">
          <ac:chgData name="julio olaf gonzalez guzman" userId="fb64a47ee61ae747" providerId="LiveId" clId="{7A0276C0-D95F-4872-B695-B9442BBDF0F1}" dt="2025-05-03T16:20:56.367" v="1654" actId="478"/>
          <ac:spMkLst>
            <pc:docMk/>
            <pc:sldMk cId="1762934748" sldId="6735"/>
            <ac:spMk id="117" creationId="{D3186686-FE6A-4063-FF6D-D7F5F0885AE3}"/>
          </ac:spMkLst>
        </pc:spChg>
        <pc:spChg chg="del">
          <ac:chgData name="julio olaf gonzalez guzman" userId="fb64a47ee61ae747" providerId="LiveId" clId="{7A0276C0-D95F-4872-B695-B9442BBDF0F1}" dt="2025-05-03T16:20:56.367" v="1654" actId="478"/>
          <ac:spMkLst>
            <pc:docMk/>
            <pc:sldMk cId="1762934748" sldId="6735"/>
            <ac:spMk id="121" creationId="{0FD9B621-DE14-F1C9-8B61-2D08B948C303}"/>
          </ac:spMkLst>
        </pc:spChg>
        <pc:spChg chg="del">
          <ac:chgData name="julio olaf gonzalez guzman" userId="fb64a47ee61ae747" providerId="LiveId" clId="{7A0276C0-D95F-4872-B695-B9442BBDF0F1}" dt="2025-05-03T16:20:56.367" v="1654" actId="478"/>
          <ac:spMkLst>
            <pc:docMk/>
            <pc:sldMk cId="1762934748" sldId="6735"/>
            <ac:spMk id="123" creationId="{9185B869-4E77-EAB9-B054-7C4C92016F49}"/>
          </ac:spMkLst>
        </pc:spChg>
        <pc:spChg chg="del">
          <ac:chgData name="julio olaf gonzalez guzman" userId="fb64a47ee61ae747" providerId="LiveId" clId="{7A0276C0-D95F-4872-B695-B9442BBDF0F1}" dt="2025-05-03T16:20:56.367" v="1654" actId="478"/>
          <ac:spMkLst>
            <pc:docMk/>
            <pc:sldMk cId="1762934748" sldId="6735"/>
            <ac:spMk id="128" creationId="{84EDBEB9-E8B9-5380-0B9F-700BA11B5241}"/>
          </ac:spMkLst>
        </pc:spChg>
        <pc:spChg chg="del">
          <ac:chgData name="julio olaf gonzalez guzman" userId="fb64a47ee61ae747" providerId="LiveId" clId="{7A0276C0-D95F-4872-B695-B9442BBDF0F1}" dt="2025-05-03T16:20:56.367" v="1654" actId="478"/>
          <ac:spMkLst>
            <pc:docMk/>
            <pc:sldMk cId="1762934748" sldId="6735"/>
            <ac:spMk id="129" creationId="{DB545297-F0A8-B9A2-9BD4-54EA70700E85}"/>
          </ac:spMkLst>
        </pc:spChg>
      </pc:sldChg>
      <pc:sldChg chg="addSp delSp modSp add mod">
        <pc:chgData name="julio olaf gonzalez guzman" userId="fb64a47ee61ae747" providerId="LiveId" clId="{7A0276C0-D95F-4872-B695-B9442BBDF0F1}" dt="2025-05-03T16:24:34.729" v="1885"/>
        <pc:sldMkLst>
          <pc:docMk/>
          <pc:sldMk cId="2954337764" sldId="6736"/>
        </pc:sldMkLst>
        <pc:spChg chg="mod">
          <ac:chgData name="julio olaf gonzalez guzman" userId="fb64a47ee61ae747" providerId="LiveId" clId="{7A0276C0-D95F-4872-B695-B9442BBDF0F1}" dt="2025-05-03T16:24:21.225" v="1884" actId="20577"/>
          <ac:spMkLst>
            <pc:docMk/>
            <pc:sldMk cId="2954337764" sldId="6736"/>
            <ac:spMk id="2" creationId="{3FA06B69-FFB0-95AE-8958-1E7EBECB039C}"/>
          </ac:spMkLst>
        </pc:spChg>
        <pc:spChg chg="add mod">
          <ac:chgData name="julio olaf gonzalez guzman" userId="fb64a47ee61ae747" providerId="LiveId" clId="{7A0276C0-D95F-4872-B695-B9442BBDF0F1}" dt="2025-05-03T16:23:41.487" v="1780"/>
          <ac:spMkLst>
            <pc:docMk/>
            <pc:sldMk cId="2954337764" sldId="6736"/>
            <ac:spMk id="4" creationId="{04FE1517-CE43-C146-DAD9-449B51722FD0}"/>
          </ac:spMkLst>
        </pc:spChg>
        <pc:spChg chg="add mod">
          <ac:chgData name="julio olaf gonzalez guzman" userId="fb64a47ee61ae747" providerId="LiveId" clId="{7A0276C0-D95F-4872-B695-B9442BBDF0F1}" dt="2025-05-03T16:24:34.729" v="1885"/>
          <ac:spMkLst>
            <pc:docMk/>
            <pc:sldMk cId="2954337764" sldId="6736"/>
            <ac:spMk id="7" creationId="{AF610AE0-32CD-F6E5-A474-242F7FC548BF}"/>
          </ac:spMkLst>
        </pc:spChg>
        <pc:spChg chg="add mod">
          <ac:chgData name="julio olaf gonzalez guzman" userId="fb64a47ee61ae747" providerId="LiveId" clId="{7A0276C0-D95F-4872-B695-B9442BBDF0F1}" dt="2025-05-03T16:24:34.729" v="1885"/>
          <ac:spMkLst>
            <pc:docMk/>
            <pc:sldMk cId="2954337764" sldId="6736"/>
            <ac:spMk id="14" creationId="{6A24DEF6-53A7-24DE-6423-EED32C95222A}"/>
          </ac:spMkLst>
        </pc:spChg>
        <pc:spChg chg="del">
          <ac:chgData name="julio olaf gonzalez guzman" userId="fb64a47ee61ae747" providerId="LiveId" clId="{7A0276C0-D95F-4872-B695-B9442BBDF0F1}" dt="2025-05-03T16:23:41.154" v="1779" actId="478"/>
          <ac:spMkLst>
            <pc:docMk/>
            <pc:sldMk cId="2954337764" sldId="6736"/>
            <ac:spMk id="19" creationId="{FB0C840D-F90E-76F9-2B65-A55A6191EF37}"/>
          </ac:spMkLst>
        </pc:spChg>
        <pc:spChg chg="add mod">
          <ac:chgData name="julio olaf gonzalez guzman" userId="fb64a47ee61ae747" providerId="LiveId" clId="{7A0276C0-D95F-4872-B695-B9442BBDF0F1}" dt="2025-05-03T16:24:34.729" v="1885"/>
          <ac:spMkLst>
            <pc:docMk/>
            <pc:sldMk cId="2954337764" sldId="6736"/>
            <ac:spMk id="23" creationId="{2BFB699C-6F25-3DAC-BD30-807045B6B9B3}"/>
          </ac:spMkLst>
        </pc:spChg>
        <pc:spChg chg="add mod">
          <ac:chgData name="julio olaf gonzalez guzman" userId="fb64a47ee61ae747" providerId="LiveId" clId="{7A0276C0-D95F-4872-B695-B9442BBDF0F1}" dt="2025-05-03T16:24:34.729" v="1885"/>
          <ac:spMkLst>
            <pc:docMk/>
            <pc:sldMk cId="2954337764" sldId="6736"/>
            <ac:spMk id="24" creationId="{6AB17C26-E688-2753-AE3F-7ABB6DB0D15A}"/>
          </ac:spMkLst>
        </pc:spChg>
        <pc:spChg chg="add mod">
          <ac:chgData name="julio olaf gonzalez guzman" userId="fb64a47ee61ae747" providerId="LiveId" clId="{7A0276C0-D95F-4872-B695-B9442BBDF0F1}" dt="2025-05-03T16:24:34.729" v="1885"/>
          <ac:spMkLst>
            <pc:docMk/>
            <pc:sldMk cId="2954337764" sldId="6736"/>
            <ac:spMk id="25" creationId="{CF205FC1-5C73-BA74-658C-412263D4EED3}"/>
          </ac:spMkLst>
        </pc:spChg>
        <pc:spChg chg="add mod">
          <ac:chgData name="julio olaf gonzalez guzman" userId="fb64a47ee61ae747" providerId="LiveId" clId="{7A0276C0-D95F-4872-B695-B9442BBDF0F1}" dt="2025-05-03T16:24:34.729" v="1885"/>
          <ac:spMkLst>
            <pc:docMk/>
            <pc:sldMk cId="2954337764" sldId="6736"/>
            <ac:spMk id="27" creationId="{8E95909B-2E3C-AAB0-BEA1-ADF0F7E15057}"/>
          </ac:spMkLst>
        </pc:spChg>
        <pc:spChg chg="add mod">
          <ac:chgData name="julio olaf gonzalez guzman" userId="fb64a47ee61ae747" providerId="LiveId" clId="{7A0276C0-D95F-4872-B695-B9442BBDF0F1}" dt="2025-05-03T16:24:34.729" v="1885"/>
          <ac:spMkLst>
            <pc:docMk/>
            <pc:sldMk cId="2954337764" sldId="6736"/>
            <ac:spMk id="29" creationId="{F7FF13DF-0989-BC28-DC2B-F0B3D8E85F28}"/>
          </ac:spMkLst>
        </pc:spChg>
        <pc:spChg chg="add mod">
          <ac:chgData name="julio olaf gonzalez guzman" userId="fb64a47ee61ae747" providerId="LiveId" clId="{7A0276C0-D95F-4872-B695-B9442BBDF0F1}" dt="2025-05-03T16:24:34.729" v="1885"/>
          <ac:spMkLst>
            <pc:docMk/>
            <pc:sldMk cId="2954337764" sldId="6736"/>
            <ac:spMk id="31" creationId="{99E02C09-8918-6F6D-A926-09972D538CB1}"/>
          </ac:spMkLst>
        </pc:spChg>
        <pc:spChg chg="add mod">
          <ac:chgData name="julio olaf gonzalez guzman" userId="fb64a47ee61ae747" providerId="LiveId" clId="{7A0276C0-D95F-4872-B695-B9442BBDF0F1}" dt="2025-05-03T16:24:34.729" v="1885"/>
          <ac:spMkLst>
            <pc:docMk/>
            <pc:sldMk cId="2954337764" sldId="6736"/>
            <ac:spMk id="32" creationId="{3332AEBC-C456-DB0B-3622-8E49AEC74D30}"/>
          </ac:spMkLst>
        </pc:spChg>
        <pc:spChg chg="add mod">
          <ac:chgData name="julio olaf gonzalez guzman" userId="fb64a47ee61ae747" providerId="LiveId" clId="{7A0276C0-D95F-4872-B695-B9442BBDF0F1}" dt="2025-05-03T16:24:34.729" v="1885"/>
          <ac:spMkLst>
            <pc:docMk/>
            <pc:sldMk cId="2954337764" sldId="6736"/>
            <ac:spMk id="35" creationId="{435645A6-1041-A51C-49DC-057BE940D360}"/>
          </ac:spMkLst>
        </pc:spChg>
      </pc:sldChg>
      <pc:sldChg chg="addSp delSp modSp add mod">
        <pc:chgData name="julio olaf gonzalez guzman" userId="fb64a47ee61ae747" providerId="LiveId" clId="{7A0276C0-D95F-4872-B695-B9442BBDF0F1}" dt="2025-05-03T17:00:53.403" v="2565" actId="2711"/>
        <pc:sldMkLst>
          <pc:docMk/>
          <pc:sldMk cId="1140075309" sldId="6737"/>
        </pc:sldMkLst>
        <pc:spChg chg="mod">
          <ac:chgData name="julio olaf gonzalez guzman" userId="fb64a47ee61ae747" providerId="LiveId" clId="{7A0276C0-D95F-4872-B695-B9442BBDF0F1}" dt="2025-05-03T16:29:29.642" v="2004"/>
          <ac:spMkLst>
            <pc:docMk/>
            <pc:sldMk cId="1140075309" sldId="6737"/>
            <ac:spMk id="2" creationId="{DC5672C1-0374-6F11-5B97-72BC64B1CD07}"/>
          </ac:spMkLst>
        </pc:spChg>
        <pc:spChg chg="add mod">
          <ac:chgData name="julio olaf gonzalez guzman" userId="fb64a47ee61ae747" providerId="LiveId" clId="{7A0276C0-D95F-4872-B695-B9442BBDF0F1}" dt="2025-05-03T16:30:13.685" v="2008"/>
          <ac:spMkLst>
            <pc:docMk/>
            <pc:sldMk cId="1140075309" sldId="6737"/>
            <ac:spMk id="11" creationId="{BE35C503-6ED2-51AF-22F2-DE227293A11A}"/>
          </ac:spMkLst>
        </pc:spChg>
        <pc:spChg chg="del">
          <ac:chgData name="julio olaf gonzalez guzman" userId="fb64a47ee61ae747" providerId="LiveId" clId="{7A0276C0-D95F-4872-B695-B9442BBDF0F1}" dt="2025-05-03T16:30:13.126" v="2007" actId="478"/>
          <ac:spMkLst>
            <pc:docMk/>
            <pc:sldMk cId="1140075309" sldId="6737"/>
            <ac:spMk id="19" creationId="{B70B16CF-C6FD-056A-80B1-6CA6EDDB9E53}"/>
          </ac:spMkLst>
        </pc:spChg>
        <pc:graphicFrameChg chg="add mod">
          <ac:chgData name="julio olaf gonzalez guzman" userId="fb64a47ee61ae747" providerId="LiveId" clId="{7A0276C0-D95F-4872-B695-B9442BBDF0F1}" dt="2025-05-03T16:29:39.153" v="2005"/>
          <ac:graphicFrameMkLst>
            <pc:docMk/>
            <pc:sldMk cId="1140075309" sldId="6737"/>
            <ac:graphicFrameMk id="4" creationId="{21A890EA-E574-7259-7126-168A66F51C50}"/>
          </ac:graphicFrameMkLst>
        </pc:graphicFrameChg>
        <pc:graphicFrameChg chg="add mod modGraphic">
          <ac:chgData name="julio olaf gonzalez guzman" userId="fb64a47ee61ae747" providerId="LiveId" clId="{7A0276C0-D95F-4872-B695-B9442BBDF0F1}" dt="2025-05-03T17:00:53.403" v="2565" actId="2711"/>
          <ac:graphicFrameMkLst>
            <pc:docMk/>
            <pc:sldMk cId="1140075309" sldId="6737"/>
            <ac:graphicFrameMk id="5" creationId="{10C503E7-417D-788D-39CB-EEDD16512CF2}"/>
          </ac:graphicFrameMkLst>
        </pc:graphicFrameChg>
        <pc:picChg chg="add mod">
          <ac:chgData name="julio olaf gonzalez guzman" userId="fb64a47ee61ae747" providerId="LiveId" clId="{7A0276C0-D95F-4872-B695-B9442BBDF0F1}" dt="2025-05-03T16:59:55.432" v="2555" actId="1076"/>
          <ac:picMkLst>
            <pc:docMk/>
            <pc:sldMk cId="1140075309" sldId="6737"/>
            <ac:picMk id="6" creationId="{8915B22A-8691-E483-031D-7C1455780956}"/>
          </ac:picMkLst>
        </pc:picChg>
        <pc:picChg chg="add mod">
          <ac:chgData name="julio olaf gonzalez guzman" userId="fb64a47ee61ae747" providerId="LiveId" clId="{7A0276C0-D95F-4872-B695-B9442BBDF0F1}" dt="2025-05-03T16:59:53.529" v="2554" actId="1076"/>
          <ac:picMkLst>
            <pc:docMk/>
            <pc:sldMk cId="1140075309" sldId="6737"/>
            <ac:picMk id="7" creationId="{EF5E1D80-0EDA-3E31-D72A-AC17FB4A580B}"/>
          </ac:picMkLst>
        </pc:picChg>
        <pc:picChg chg="add mod">
          <ac:chgData name="julio olaf gonzalez guzman" userId="fb64a47ee61ae747" providerId="LiveId" clId="{7A0276C0-D95F-4872-B695-B9442BBDF0F1}" dt="2025-05-03T16:59:50.435" v="2553" actId="1076"/>
          <ac:picMkLst>
            <pc:docMk/>
            <pc:sldMk cId="1140075309" sldId="6737"/>
            <ac:picMk id="8" creationId="{FB056745-0BE0-29A9-694E-AECF204D6370}"/>
          </ac:picMkLst>
        </pc:picChg>
        <pc:picChg chg="add mod">
          <ac:chgData name="julio olaf gonzalez guzman" userId="fb64a47ee61ae747" providerId="LiveId" clId="{7A0276C0-D95F-4872-B695-B9442BBDF0F1}" dt="2025-05-03T16:59:47.139" v="2552" actId="1076"/>
          <ac:picMkLst>
            <pc:docMk/>
            <pc:sldMk cId="1140075309" sldId="6737"/>
            <ac:picMk id="9" creationId="{186748F7-B0EC-03A8-85A8-7671C53283A8}"/>
          </ac:picMkLst>
        </pc:picChg>
        <pc:picChg chg="add mod">
          <ac:chgData name="julio olaf gonzalez guzman" userId="fb64a47ee61ae747" providerId="LiveId" clId="{7A0276C0-D95F-4872-B695-B9442BBDF0F1}" dt="2025-05-03T16:59:44.948" v="2551" actId="1076"/>
          <ac:picMkLst>
            <pc:docMk/>
            <pc:sldMk cId="1140075309" sldId="6737"/>
            <ac:picMk id="10" creationId="{030B340C-F377-5E50-EE60-0BCE6E415F26}"/>
          </ac:picMkLst>
        </pc:picChg>
      </pc:sldChg>
      <pc:sldChg chg="add del">
        <pc:chgData name="julio olaf gonzalez guzman" userId="fb64a47ee61ae747" providerId="LiveId" clId="{7A0276C0-D95F-4872-B695-B9442BBDF0F1}" dt="2025-05-03T16:30:40.586" v="2024" actId="47"/>
        <pc:sldMkLst>
          <pc:docMk/>
          <pc:sldMk cId="4037391214" sldId="6738"/>
        </pc:sldMkLst>
      </pc:sldChg>
      <pc:sldChg chg="add del">
        <pc:chgData name="julio olaf gonzalez guzman" userId="fb64a47ee61ae747" providerId="LiveId" clId="{7A0276C0-D95F-4872-B695-B9442BBDF0F1}" dt="2025-05-03T16:30:41.189" v="2025" actId="47"/>
        <pc:sldMkLst>
          <pc:docMk/>
          <pc:sldMk cId="1207486850" sldId="6739"/>
        </pc:sldMkLst>
      </pc:sldChg>
      <pc:sldChg chg="add del">
        <pc:chgData name="julio olaf gonzalez guzman" userId="fb64a47ee61ae747" providerId="LiveId" clId="{7A0276C0-D95F-4872-B695-B9442BBDF0F1}" dt="2025-05-03T16:30:41.606" v="2026" actId="47"/>
        <pc:sldMkLst>
          <pc:docMk/>
          <pc:sldMk cId="1182407781" sldId="6740"/>
        </pc:sldMkLst>
      </pc:sldChg>
      <pc:sldChg chg="add del">
        <pc:chgData name="julio olaf gonzalez guzman" userId="fb64a47ee61ae747" providerId="LiveId" clId="{7A0276C0-D95F-4872-B695-B9442BBDF0F1}" dt="2025-05-03T16:30:42.070" v="2027" actId="47"/>
        <pc:sldMkLst>
          <pc:docMk/>
          <pc:sldMk cId="2661661539" sldId="6741"/>
        </pc:sldMkLst>
      </pc:sldChg>
      <pc:sldChg chg="add del">
        <pc:chgData name="julio olaf gonzalez guzman" userId="fb64a47ee61ae747" providerId="LiveId" clId="{7A0276C0-D95F-4872-B695-B9442BBDF0F1}" dt="2025-05-03T16:30:42.454" v="2028" actId="47"/>
        <pc:sldMkLst>
          <pc:docMk/>
          <pc:sldMk cId="1165172698" sldId="6742"/>
        </pc:sldMkLst>
      </pc:sldChg>
      <pc:sldChg chg="add del">
        <pc:chgData name="julio olaf gonzalez guzman" userId="fb64a47ee61ae747" providerId="LiveId" clId="{7A0276C0-D95F-4872-B695-B9442BBDF0F1}" dt="2025-05-03T16:30:42.907" v="2029" actId="47"/>
        <pc:sldMkLst>
          <pc:docMk/>
          <pc:sldMk cId="4242516577" sldId="6743"/>
        </pc:sldMkLst>
      </pc:sldChg>
      <pc:sldChg chg="add del">
        <pc:chgData name="julio olaf gonzalez guzman" userId="fb64a47ee61ae747" providerId="LiveId" clId="{7A0276C0-D95F-4872-B695-B9442BBDF0F1}" dt="2025-05-03T16:30:43.320" v="2030" actId="47"/>
        <pc:sldMkLst>
          <pc:docMk/>
          <pc:sldMk cId="1887905506" sldId="6744"/>
        </pc:sldMkLst>
      </pc:sldChg>
      <pc:sldChg chg="add del">
        <pc:chgData name="julio olaf gonzalez guzman" userId="fb64a47ee61ae747" providerId="LiveId" clId="{7A0276C0-D95F-4872-B695-B9442BBDF0F1}" dt="2025-05-03T16:30:43.732" v="2031" actId="47"/>
        <pc:sldMkLst>
          <pc:docMk/>
          <pc:sldMk cId="3018595126" sldId="6745"/>
        </pc:sldMkLst>
      </pc:sldChg>
      <pc:sldChg chg="add del">
        <pc:chgData name="julio olaf gonzalez guzman" userId="fb64a47ee61ae747" providerId="LiveId" clId="{7A0276C0-D95F-4872-B695-B9442BBDF0F1}" dt="2025-05-03T16:30:44.174" v="2032" actId="47"/>
        <pc:sldMkLst>
          <pc:docMk/>
          <pc:sldMk cId="3845082750" sldId="6746"/>
        </pc:sldMkLst>
      </pc:sldChg>
      <pc:sldChg chg="add del">
        <pc:chgData name="julio olaf gonzalez guzman" userId="fb64a47ee61ae747" providerId="LiveId" clId="{7A0276C0-D95F-4872-B695-B9442BBDF0F1}" dt="2025-05-03T16:30:45.462" v="2033" actId="47"/>
        <pc:sldMkLst>
          <pc:docMk/>
          <pc:sldMk cId="3787601616" sldId="6747"/>
        </pc:sldMkLst>
      </pc:sldChg>
      <pc:sldChg chg="addSp delSp modSp add mod">
        <pc:chgData name="julio olaf gonzalez guzman" userId="fb64a47ee61ae747" providerId="LiveId" clId="{7A0276C0-D95F-4872-B695-B9442BBDF0F1}" dt="2025-05-03T16:46:36.356" v="2422" actId="692"/>
        <pc:sldMkLst>
          <pc:docMk/>
          <pc:sldMk cId="1338345535" sldId="6748"/>
        </pc:sldMkLst>
        <pc:spChg chg="mod">
          <ac:chgData name="julio olaf gonzalez guzman" userId="fb64a47ee61ae747" providerId="LiveId" clId="{7A0276C0-D95F-4872-B695-B9442BBDF0F1}" dt="2025-05-03T16:25:27.676" v="1901" actId="20577"/>
          <ac:spMkLst>
            <pc:docMk/>
            <pc:sldMk cId="1338345535" sldId="6748"/>
            <ac:spMk id="2" creationId="{DE4A10A2-8052-719D-0601-2EB4C6237416}"/>
          </ac:spMkLst>
        </pc:spChg>
        <pc:spChg chg="del">
          <ac:chgData name="julio olaf gonzalez guzman" userId="fb64a47ee61ae747" providerId="LiveId" clId="{7A0276C0-D95F-4872-B695-B9442BBDF0F1}" dt="2025-05-03T16:25:18.367" v="1888" actId="478"/>
          <ac:spMkLst>
            <pc:docMk/>
            <pc:sldMk cId="1338345535" sldId="6748"/>
            <ac:spMk id="5" creationId="{0EAE0080-B688-03BA-0288-062B1DA70220}"/>
          </ac:spMkLst>
        </pc:spChg>
        <pc:spChg chg="del">
          <ac:chgData name="julio olaf gonzalez guzman" userId="fb64a47ee61ae747" providerId="LiveId" clId="{7A0276C0-D95F-4872-B695-B9442BBDF0F1}" dt="2025-05-03T16:25:18.367" v="1888" actId="478"/>
          <ac:spMkLst>
            <pc:docMk/>
            <pc:sldMk cId="1338345535" sldId="6748"/>
            <ac:spMk id="6" creationId="{F24A004E-2664-6A38-0A1B-62F87BA8FB6C}"/>
          </ac:spMkLst>
        </pc:spChg>
        <pc:spChg chg="del">
          <ac:chgData name="julio olaf gonzalez guzman" userId="fb64a47ee61ae747" providerId="LiveId" clId="{7A0276C0-D95F-4872-B695-B9442BBDF0F1}" dt="2025-05-03T16:25:11.710" v="1887" actId="478"/>
          <ac:spMkLst>
            <pc:docMk/>
            <pc:sldMk cId="1338345535" sldId="6748"/>
            <ac:spMk id="7" creationId="{31DF6B2D-6BA6-5EB5-AF98-1F8EB318A1A6}"/>
          </ac:spMkLst>
        </pc:spChg>
        <pc:spChg chg="del">
          <ac:chgData name="julio olaf gonzalez guzman" userId="fb64a47ee61ae747" providerId="LiveId" clId="{7A0276C0-D95F-4872-B695-B9442BBDF0F1}" dt="2025-05-03T16:25:11.710" v="1887" actId="478"/>
          <ac:spMkLst>
            <pc:docMk/>
            <pc:sldMk cId="1338345535" sldId="6748"/>
            <ac:spMk id="11" creationId="{FC630201-E9BE-12C3-FBEA-C609DCC7218F}"/>
          </ac:spMkLst>
        </pc:spChg>
        <pc:spChg chg="del">
          <ac:chgData name="julio olaf gonzalez guzman" userId="fb64a47ee61ae747" providerId="LiveId" clId="{7A0276C0-D95F-4872-B695-B9442BBDF0F1}" dt="2025-05-03T16:25:11.710" v="1887" actId="478"/>
          <ac:spMkLst>
            <pc:docMk/>
            <pc:sldMk cId="1338345535" sldId="6748"/>
            <ac:spMk id="13" creationId="{72CD8320-1592-E321-3537-B0331F75E338}"/>
          </ac:spMkLst>
        </pc:spChg>
        <pc:spChg chg="del">
          <ac:chgData name="julio olaf gonzalez guzman" userId="fb64a47ee61ae747" providerId="LiveId" clId="{7A0276C0-D95F-4872-B695-B9442BBDF0F1}" dt="2025-05-03T16:25:11.710" v="1887" actId="478"/>
          <ac:spMkLst>
            <pc:docMk/>
            <pc:sldMk cId="1338345535" sldId="6748"/>
            <ac:spMk id="14" creationId="{BF7C7DF8-1DDE-F3D1-C051-0849FC3F18DB}"/>
          </ac:spMkLst>
        </pc:spChg>
        <pc:spChg chg="del">
          <ac:chgData name="julio olaf gonzalez guzman" userId="fb64a47ee61ae747" providerId="LiveId" clId="{7A0276C0-D95F-4872-B695-B9442BBDF0F1}" dt="2025-05-03T16:25:11.710" v="1887" actId="478"/>
          <ac:spMkLst>
            <pc:docMk/>
            <pc:sldMk cId="1338345535" sldId="6748"/>
            <ac:spMk id="15" creationId="{1B5F8022-7CC5-210A-35C0-C13828B902E5}"/>
          </ac:spMkLst>
        </pc:spChg>
        <pc:spChg chg="del">
          <ac:chgData name="julio olaf gonzalez guzman" userId="fb64a47ee61ae747" providerId="LiveId" clId="{7A0276C0-D95F-4872-B695-B9442BBDF0F1}" dt="2025-05-03T16:25:11.710" v="1887" actId="478"/>
          <ac:spMkLst>
            <pc:docMk/>
            <pc:sldMk cId="1338345535" sldId="6748"/>
            <ac:spMk id="20" creationId="{F9797CFB-890B-C6EC-F7B8-1F71C0FDC7C7}"/>
          </ac:spMkLst>
        </pc:spChg>
        <pc:spChg chg="del">
          <ac:chgData name="julio olaf gonzalez guzman" userId="fb64a47ee61ae747" providerId="LiveId" clId="{7A0276C0-D95F-4872-B695-B9442BBDF0F1}" dt="2025-05-03T16:25:18.367" v="1888" actId="478"/>
          <ac:spMkLst>
            <pc:docMk/>
            <pc:sldMk cId="1338345535" sldId="6748"/>
            <ac:spMk id="22" creationId="{697032A8-24C5-3D9B-A4CC-E55D3F873B16}"/>
          </ac:spMkLst>
        </pc:spChg>
        <pc:spChg chg="del">
          <ac:chgData name="julio olaf gonzalez guzman" userId="fb64a47ee61ae747" providerId="LiveId" clId="{7A0276C0-D95F-4872-B695-B9442BBDF0F1}" dt="2025-05-03T16:25:18.367" v="1888" actId="478"/>
          <ac:spMkLst>
            <pc:docMk/>
            <pc:sldMk cId="1338345535" sldId="6748"/>
            <ac:spMk id="23" creationId="{5F29FB4E-8343-C674-A472-120CF8FA94F9}"/>
          </ac:spMkLst>
        </pc:spChg>
        <pc:spChg chg="del">
          <ac:chgData name="julio olaf gonzalez guzman" userId="fb64a47ee61ae747" providerId="LiveId" clId="{7A0276C0-D95F-4872-B695-B9442BBDF0F1}" dt="2025-05-03T16:25:11.710" v="1887" actId="478"/>
          <ac:spMkLst>
            <pc:docMk/>
            <pc:sldMk cId="1338345535" sldId="6748"/>
            <ac:spMk id="24" creationId="{7FD0BCFC-5C50-2C84-91F1-50D61BD3A74B}"/>
          </ac:spMkLst>
        </pc:spChg>
        <pc:spChg chg="del">
          <ac:chgData name="julio olaf gonzalez guzman" userId="fb64a47ee61ae747" providerId="LiveId" clId="{7A0276C0-D95F-4872-B695-B9442BBDF0F1}" dt="2025-05-03T16:25:11.710" v="1887" actId="478"/>
          <ac:spMkLst>
            <pc:docMk/>
            <pc:sldMk cId="1338345535" sldId="6748"/>
            <ac:spMk id="25" creationId="{087FFF9D-DAE5-A320-C72E-E4466C15C648}"/>
          </ac:spMkLst>
        </pc:spChg>
        <pc:spChg chg="del">
          <ac:chgData name="julio olaf gonzalez guzman" userId="fb64a47ee61ae747" providerId="LiveId" clId="{7A0276C0-D95F-4872-B695-B9442BBDF0F1}" dt="2025-05-03T16:25:11.710" v="1887" actId="478"/>
          <ac:spMkLst>
            <pc:docMk/>
            <pc:sldMk cId="1338345535" sldId="6748"/>
            <ac:spMk id="30" creationId="{870FCF54-E7F7-2E24-F9AB-E4D0EF5BC022}"/>
          </ac:spMkLst>
        </pc:spChg>
        <pc:spChg chg="del">
          <ac:chgData name="julio olaf gonzalez guzman" userId="fb64a47ee61ae747" providerId="LiveId" clId="{7A0276C0-D95F-4872-B695-B9442BBDF0F1}" dt="2025-05-03T16:25:11.710" v="1887" actId="478"/>
          <ac:spMkLst>
            <pc:docMk/>
            <pc:sldMk cId="1338345535" sldId="6748"/>
            <ac:spMk id="31" creationId="{3427D223-94C8-678C-E055-3BC50F357B6E}"/>
          </ac:spMkLst>
        </pc:spChg>
        <pc:graphicFrameChg chg="add mod">
          <ac:chgData name="julio olaf gonzalez guzman" userId="fb64a47ee61ae747" providerId="LiveId" clId="{7A0276C0-D95F-4872-B695-B9442BBDF0F1}" dt="2025-05-03T16:46:36.356" v="2422" actId="692"/>
          <ac:graphicFrameMkLst>
            <pc:docMk/>
            <pc:sldMk cId="1338345535" sldId="6748"/>
            <ac:graphicFrameMk id="19" creationId="{567CE2C4-4B35-05F3-A8C1-25B69479C226}"/>
          </ac:graphicFrameMkLst>
        </pc:graphicFrameChg>
      </pc:sldChg>
      <pc:sldChg chg="add del">
        <pc:chgData name="julio olaf gonzalez guzman" userId="fb64a47ee61ae747" providerId="LiveId" clId="{7A0276C0-D95F-4872-B695-B9442BBDF0F1}" dt="2025-05-03T16:21:50.610" v="1674"/>
        <pc:sldMkLst>
          <pc:docMk/>
          <pc:sldMk cId="1343466568" sldId="6748"/>
        </pc:sldMkLst>
      </pc:sldChg>
      <pc:sldChg chg="addSp delSp modSp add mod">
        <pc:chgData name="julio olaf gonzalez guzman" userId="fb64a47ee61ae747" providerId="LiveId" clId="{7A0276C0-D95F-4872-B695-B9442BBDF0F1}" dt="2025-05-03T16:47:41.400" v="2441" actId="1076"/>
        <pc:sldMkLst>
          <pc:docMk/>
          <pc:sldMk cId="2466284842" sldId="6749"/>
        </pc:sldMkLst>
        <pc:spChg chg="mod">
          <ac:chgData name="julio olaf gonzalez guzman" userId="fb64a47ee61ae747" providerId="LiveId" clId="{7A0276C0-D95F-4872-B695-B9442BBDF0F1}" dt="2025-05-03T16:47:41.400" v="2441" actId="1076"/>
          <ac:spMkLst>
            <pc:docMk/>
            <pc:sldMk cId="2466284842" sldId="6749"/>
            <ac:spMk id="2" creationId="{7599818B-3D89-7FD4-2FDB-0412CA73CF19}"/>
          </ac:spMkLst>
        </pc:spChg>
        <pc:graphicFrameChg chg="add mod">
          <ac:chgData name="julio olaf gonzalez guzman" userId="fb64a47ee61ae747" providerId="LiveId" clId="{7A0276C0-D95F-4872-B695-B9442BBDF0F1}" dt="2025-05-03T16:47:40.174" v="2440" actId="403"/>
          <ac:graphicFrameMkLst>
            <pc:docMk/>
            <pc:sldMk cId="2466284842" sldId="6749"/>
            <ac:graphicFrameMk id="5" creationId="{7E832970-DAF7-CEEC-88F9-B6B8BC28EBBD}"/>
          </ac:graphicFrameMkLst>
        </pc:graphicFrameChg>
        <pc:graphicFrameChg chg="del">
          <ac:chgData name="julio olaf gonzalez guzman" userId="fb64a47ee61ae747" providerId="LiveId" clId="{7A0276C0-D95F-4872-B695-B9442BBDF0F1}" dt="2025-05-03T16:27:22.846" v="1911" actId="478"/>
          <ac:graphicFrameMkLst>
            <pc:docMk/>
            <pc:sldMk cId="2466284842" sldId="6749"/>
            <ac:graphicFrameMk id="19" creationId="{FE5B228F-6A91-CB50-947F-38338FCECE49}"/>
          </ac:graphicFrameMkLst>
        </pc:graphicFrameChg>
      </pc:sldChg>
      <pc:sldChg chg="addSp modSp add mod">
        <pc:chgData name="julio olaf gonzalez guzman" userId="fb64a47ee61ae747" providerId="LiveId" clId="{7A0276C0-D95F-4872-B695-B9442BBDF0F1}" dt="2025-05-03T16:51:25.459" v="2468"/>
        <pc:sldMkLst>
          <pc:docMk/>
          <pc:sldMk cId="3874212360" sldId="6750"/>
        </pc:sldMkLst>
        <pc:spChg chg="mod">
          <ac:chgData name="julio olaf gonzalez guzman" userId="fb64a47ee61ae747" providerId="LiveId" clId="{7A0276C0-D95F-4872-B695-B9442BBDF0F1}" dt="2025-05-03T16:28:11.887" v="1956" actId="20577"/>
          <ac:spMkLst>
            <pc:docMk/>
            <pc:sldMk cId="3874212360" sldId="6750"/>
            <ac:spMk id="2" creationId="{B61B53B6-7EB4-47BE-F329-088C2866563C}"/>
          </ac:spMkLst>
        </pc:spChg>
        <pc:graphicFrameChg chg="add mod">
          <ac:chgData name="julio olaf gonzalez guzman" userId="fb64a47ee61ae747" providerId="LiveId" clId="{7A0276C0-D95F-4872-B695-B9442BBDF0F1}" dt="2025-05-03T16:51:25.459" v="2468"/>
          <ac:graphicFrameMkLst>
            <pc:docMk/>
            <pc:sldMk cId="3874212360" sldId="6750"/>
            <ac:graphicFrameMk id="5" creationId="{A7307B0E-E398-E836-E25B-EE93B7A8B264}"/>
          </ac:graphicFrameMkLst>
        </pc:graphicFrameChg>
      </pc:sldChg>
      <pc:sldChg chg="addSp modSp add mod">
        <pc:chgData name="julio olaf gonzalez guzman" userId="fb64a47ee61ae747" providerId="LiveId" clId="{7A0276C0-D95F-4872-B695-B9442BBDF0F1}" dt="2025-05-03T16:58:50.277" v="2543" actId="403"/>
        <pc:sldMkLst>
          <pc:docMk/>
          <pc:sldMk cId="3881409822" sldId="6751"/>
        </pc:sldMkLst>
        <pc:spChg chg="mod">
          <ac:chgData name="julio olaf gonzalez guzman" userId="fb64a47ee61ae747" providerId="LiveId" clId="{7A0276C0-D95F-4872-B695-B9442BBDF0F1}" dt="2025-05-03T16:28:34.900" v="1970" actId="20577"/>
          <ac:spMkLst>
            <pc:docMk/>
            <pc:sldMk cId="3881409822" sldId="6751"/>
            <ac:spMk id="2" creationId="{632048E6-FEA9-ED27-960A-BF50D8660D6F}"/>
          </ac:spMkLst>
        </pc:spChg>
        <pc:graphicFrameChg chg="add mod">
          <ac:chgData name="julio olaf gonzalez guzman" userId="fb64a47ee61ae747" providerId="LiveId" clId="{7A0276C0-D95F-4872-B695-B9442BBDF0F1}" dt="2025-05-03T16:58:50.277" v="2543" actId="403"/>
          <ac:graphicFrameMkLst>
            <pc:docMk/>
            <pc:sldMk cId="3881409822" sldId="6751"/>
            <ac:graphicFrameMk id="5" creationId="{99FD313F-B42B-4FBC-FB67-4986A10EF742}"/>
          </ac:graphicFrameMkLst>
        </pc:graphicFrameChg>
      </pc:sldChg>
      <pc:sldChg chg="addSp modSp add mod">
        <pc:chgData name="julio olaf gonzalez guzman" userId="fb64a47ee61ae747" providerId="LiveId" clId="{7A0276C0-D95F-4872-B695-B9442BBDF0F1}" dt="2025-05-03T16:58:13.605" v="2535" actId="1076"/>
        <pc:sldMkLst>
          <pc:docMk/>
          <pc:sldMk cId="1234798384" sldId="6752"/>
        </pc:sldMkLst>
        <pc:spChg chg="mod">
          <ac:chgData name="julio olaf gonzalez guzman" userId="fb64a47ee61ae747" providerId="LiveId" clId="{7A0276C0-D95F-4872-B695-B9442BBDF0F1}" dt="2025-05-03T16:58:13.605" v="2535" actId="1076"/>
          <ac:spMkLst>
            <pc:docMk/>
            <pc:sldMk cId="1234798384" sldId="6752"/>
            <ac:spMk id="2" creationId="{220B8655-C44D-6365-8357-10BE892522DF}"/>
          </ac:spMkLst>
        </pc:spChg>
        <pc:graphicFrameChg chg="add mod">
          <ac:chgData name="julio olaf gonzalez guzman" userId="fb64a47ee61ae747" providerId="LiveId" clId="{7A0276C0-D95F-4872-B695-B9442BBDF0F1}" dt="2025-05-03T16:58:11.057" v="2534"/>
          <ac:graphicFrameMkLst>
            <pc:docMk/>
            <pc:sldMk cId="1234798384" sldId="6752"/>
            <ac:graphicFrameMk id="5" creationId="{094D3A4F-3DCF-C58F-A125-42D3151E6497}"/>
          </ac:graphicFrameMkLst>
        </pc:graphicFrameChg>
      </pc:sldChg>
      <pc:sldChg chg="addSp delSp modSp add mod">
        <pc:chgData name="julio olaf gonzalez guzman" userId="fb64a47ee61ae747" providerId="LiveId" clId="{7A0276C0-D95F-4872-B695-B9442BBDF0F1}" dt="2025-05-03T17:01:41.349" v="2568" actId="2711"/>
        <pc:sldMkLst>
          <pc:docMk/>
          <pc:sldMk cId="3761915960" sldId="6753"/>
        </pc:sldMkLst>
        <pc:spChg chg="mod">
          <ac:chgData name="julio olaf gonzalez guzman" userId="fb64a47ee61ae747" providerId="LiveId" clId="{7A0276C0-D95F-4872-B695-B9442BBDF0F1}" dt="2025-05-03T16:31:22.650" v="2039"/>
          <ac:spMkLst>
            <pc:docMk/>
            <pc:sldMk cId="3761915960" sldId="6753"/>
            <ac:spMk id="2" creationId="{10900FCC-B3EB-62FC-4434-17907590AF0A}"/>
          </ac:spMkLst>
        </pc:spChg>
        <pc:spChg chg="add del mod">
          <ac:chgData name="julio olaf gonzalez guzman" userId="fb64a47ee61ae747" providerId="LiveId" clId="{7A0276C0-D95F-4872-B695-B9442BBDF0F1}" dt="2025-05-03T16:31:36.324" v="2041" actId="478"/>
          <ac:spMkLst>
            <pc:docMk/>
            <pc:sldMk cId="3761915960" sldId="6753"/>
            <ac:spMk id="4" creationId="{EBB364E5-A7F1-8FD6-19B4-B6213718E2EF}"/>
          </ac:spMkLst>
        </pc:spChg>
        <pc:spChg chg="mod">
          <ac:chgData name="julio olaf gonzalez guzman" userId="fb64a47ee61ae747" providerId="LiveId" clId="{7A0276C0-D95F-4872-B695-B9442BBDF0F1}" dt="2025-05-03T17:01:17.117" v="2567" actId="2711"/>
          <ac:spMkLst>
            <pc:docMk/>
            <pc:sldMk cId="3761915960" sldId="6753"/>
            <ac:spMk id="11" creationId="{6C2390DD-35F0-7C41-C7F2-9E779BCAABE1}"/>
          </ac:spMkLst>
        </pc:spChg>
        <pc:graphicFrameChg chg="del">
          <ac:chgData name="julio olaf gonzalez guzman" userId="fb64a47ee61ae747" providerId="LiveId" clId="{7A0276C0-D95F-4872-B695-B9442BBDF0F1}" dt="2025-05-03T16:30:25.263" v="2010" actId="478"/>
          <ac:graphicFrameMkLst>
            <pc:docMk/>
            <pc:sldMk cId="3761915960" sldId="6753"/>
            <ac:graphicFrameMk id="5" creationId="{6EC34734-B80A-4B7A-37DE-AA5B9A083909}"/>
          </ac:graphicFrameMkLst>
        </pc:graphicFrameChg>
        <pc:graphicFrameChg chg="add mod modGraphic">
          <ac:chgData name="julio olaf gonzalez guzman" userId="fb64a47ee61ae747" providerId="LiveId" clId="{7A0276C0-D95F-4872-B695-B9442BBDF0F1}" dt="2025-05-03T17:01:41.349" v="2568" actId="2711"/>
          <ac:graphicFrameMkLst>
            <pc:docMk/>
            <pc:sldMk cId="3761915960" sldId="6753"/>
            <ac:graphicFrameMk id="12" creationId="{EBD625D5-8A98-1019-81A0-6DA7C189E2C8}"/>
          </ac:graphicFrameMkLst>
        </pc:graphicFrameChg>
        <pc:picChg chg="del">
          <ac:chgData name="julio olaf gonzalez guzman" userId="fb64a47ee61ae747" providerId="LiveId" clId="{7A0276C0-D95F-4872-B695-B9442BBDF0F1}" dt="2025-05-03T16:30:27.943" v="2011" actId="478"/>
          <ac:picMkLst>
            <pc:docMk/>
            <pc:sldMk cId="3761915960" sldId="6753"/>
            <ac:picMk id="6" creationId="{23BD9095-DC42-96C2-D19D-090A2FCF2CE6}"/>
          </ac:picMkLst>
        </pc:picChg>
        <pc:picChg chg="del">
          <ac:chgData name="julio olaf gonzalez guzman" userId="fb64a47ee61ae747" providerId="LiveId" clId="{7A0276C0-D95F-4872-B695-B9442BBDF0F1}" dt="2025-05-03T16:30:27.943" v="2011" actId="478"/>
          <ac:picMkLst>
            <pc:docMk/>
            <pc:sldMk cId="3761915960" sldId="6753"/>
            <ac:picMk id="7" creationId="{6C6FD852-AFF2-ACD7-3F0F-83231F3571E7}"/>
          </ac:picMkLst>
        </pc:picChg>
        <pc:picChg chg="del">
          <ac:chgData name="julio olaf gonzalez guzman" userId="fb64a47ee61ae747" providerId="LiveId" clId="{7A0276C0-D95F-4872-B695-B9442BBDF0F1}" dt="2025-05-03T16:30:27.943" v="2011" actId="478"/>
          <ac:picMkLst>
            <pc:docMk/>
            <pc:sldMk cId="3761915960" sldId="6753"/>
            <ac:picMk id="8" creationId="{32F53B4D-C9F4-4422-63A1-D0922A9ED626}"/>
          </ac:picMkLst>
        </pc:picChg>
        <pc:picChg chg="del">
          <ac:chgData name="julio olaf gonzalez guzman" userId="fb64a47ee61ae747" providerId="LiveId" clId="{7A0276C0-D95F-4872-B695-B9442BBDF0F1}" dt="2025-05-03T16:30:27.943" v="2011" actId="478"/>
          <ac:picMkLst>
            <pc:docMk/>
            <pc:sldMk cId="3761915960" sldId="6753"/>
            <ac:picMk id="9" creationId="{37E91F77-5079-24D3-E830-E04C6BEDE4B6}"/>
          </ac:picMkLst>
        </pc:picChg>
        <pc:picChg chg="del">
          <ac:chgData name="julio olaf gonzalez guzman" userId="fb64a47ee61ae747" providerId="LiveId" clId="{7A0276C0-D95F-4872-B695-B9442BBDF0F1}" dt="2025-05-03T16:30:25.263" v="2010" actId="478"/>
          <ac:picMkLst>
            <pc:docMk/>
            <pc:sldMk cId="3761915960" sldId="6753"/>
            <ac:picMk id="10" creationId="{36E0CFE8-4242-222E-7CA6-76731EA586CE}"/>
          </ac:picMkLst>
        </pc:picChg>
        <pc:picChg chg="add mod">
          <ac:chgData name="julio olaf gonzalez guzman" userId="fb64a47ee61ae747" providerId="LiveId" clId="{7A0276C0-D95F-4872-B695-B9442BBDF0F1}" dt="2025-05-03T17:00:17.743" v="2559" actId="1076"/>
          <ac:picMkLst>
            <pc:docMk/>
            <pc:sldMk cId="3761915960" sldId="6753"/>
            <ac:picMk id="13" creationId="{3BDA2EDE-9B00-1426-0A01-894C851007FC}"/>
          </ac:picMkLst>
        </pc:picChg>
        <pc:picChg chg="add mod">
          <ac:chgData name="julio olaf gonzalez guzman" userId="fb64a47ee61ae747" providerId="LiveId" clId="{7A0276C0-D95F-4872-B695-B9442BBDF0F1}" dt="2025-05-03T17:00:22.537" v="2560" actId="1076"/>
          <ac:picMkLst>
            <pc:docMk/>
            <pc:sldMk cId="3761915960" sldId="6753"/>
            <ac:picMk id="14" creationId="{9A37B658-C76B-4804-B90D-502BFE18FACC}"/>
          </ac:picMkLst>
        </pc:picChg>
        <pc:picChg chg="add mod">
          <ac:chgData name="julio olaf gonzalez guzman" userId="fb64a47ee61ae747" providerId="LiveId" clId="{7A0276C0-D95F-4872-B695-B9442BBDF0F1}" dt="2025-05-03T17:00:25.922" v="2561" actId="1076"/>
          <ac:picMkLst>
            <pc:docMk/>
            <pc:sldMk cId="3761915960" sldId="6753"/>
            <ac:picMk id="15" creationId="{1787AF32-787F-42DF-C0F1-A7431431EC82}"/>
          </ac:picMkLst>
        </pc:picChg>
        <pc:picChg chg="add mod">
          <ac:chgData name="julio olaf gonzalez guzman" userId="fb64a47ee61ae747" providerId="LiveId" clId="{7A0276C0-D95F-4872-B695-B9442BBDF0F1}" dt="2025-05-03T17:00:29.090" v="2562" actId="1076"/>
          <ac:picMkLst>
            <pc:docMk/>
            <pc:sldMk cId="3761915960" sldId="6753"/>
            <ac:picMk id="16" creationId="{E76C1CB2-FA6D-1EBD-17ED-9FCEBB6EFDD2}"/>
          </ac:picMkLst>
        </pc:picChg>
        <pc:picChg chg="add mod">
          <ac:chgData name="julio olaf gonzalez guzman" userId="fb64a47ee61ae747" providerId="LiveId" clId="{7A0276C0-D95F-4872-B695-B9442BBDF0F1}" dt="2025-05-03T17:00:35.805" v="2564" actId="1076"/>
          <ac:picMkLst>
            <pc:docMk/>
            <pc:sldMk cId="3761915960" sldId="6753"/>
            <ac:picMk id="17" creationId="{9B332259-EA7D-7932-8E69-D34426F523D4}"/>
          </ac:picMkLst>
        </pc:picChg>
      </pc:sldChg>
      <pc:sldChg chg="add del">
        <pc:chgData name="julio olaf gonzalez guzman" userId="fb64a47ee61ae747" providerId="LiveId" clId="{7A0276C0-D95F-4872-B695-B9442BBDF0F1}" dt="2025-05-03T16:30:34.003" v="2017"/>
        <pc:sldMkLst>
          <pc:docMk/>
          <pc:sldMk cId="2515760901" sldId="6754"/>
        </pc:sldMkLst>
      </pc:sldChg>
      <pc:sldChg chg="addSp modSp add mod">
        <pc:chgData name="julio olaf gonzalez guzman" userId="fb64a47ee61ae747" providerId="LiveId" clId="{7A0276C0-D95F-4872-B695-B9442BBDF0F1}" dt="2025-05-03T17:02:53.177" v="2572"/>
        <pc:sldMkLst>
          <pc:docMk/>
          <pc:sldMk cId="3018452367" sldId="6754"/>
        </pc:sldMkLst>
        <pc:spChg chg="mod">
          <ac:chgData name="julio olaf gonzalez guzman" userId="fb64a47ee61ae747" providerId="LiveId" clId="{7A0276C0-D95F-4872-B695-B9442BBDF0F1}" dt="2025-05-03T17:02:53.177" v="2572"/>
          <ac:spMkLst>
            <pc:docMk/>
            <pc:sldMk cId="3018452367" sldId="6754"/>
            <ac:spMk id="2" creationId="{CC96BE54-8136-2C11-DA8F-370E6AF6A8BB}"/>
          </ac:spMkLst>
        </pc:spChg>
        <pc:graphicFrameChg chg="add mod modGraphic">
          <ac:chgData name="julio olaf gonzalez guzman" userId="fb64a47ee61ae747" providerId="LiveId" clId="{7A0276C0-D95F-4872-B695-B9442BBDF0F1}" dt="2025-05-03T17:02:06.132" v="2569" actId="2711"/>
          <ac:graphicFrameMkLst>
            <pc:docMk/>
            <pc:sldMk cId="3018452367" sldId="6754"/>
            <ac:graphicFrameMk id="4" creationId="{429A56A7-7C00-215C-D354-4ED2EFE5C56B}"/>
          </ac:graphicFrameMkLst>
        </pc:graphicFrameChg>
        <pc:graphicFrameChg chg="add mod modGraphic">
          <ac:chgData name="julio olaf gonzalez guzman" userId="fb64a47ee61ae747" providerId="LiveId" clId="{7A0276C0-D95F-4872-B695-B9442BBDF0F1}" dt="2025-05-03T17:02:16.158" v="2571" actId="14100"/>
          <ac:graphicFrameMkLst>
            <pc:docMk/>
            <pc:sldMk cId="3018452367" sldId="6754"/>
            <ac:graphicFrameMk id="5" creationId="{9BBB636B-017D-A26B-F878-06D2C2E4FF04}"/>
          </ac:graphicFrameMkLst>
        </pc:graphicFrameChg>
      </pc:sldChg>
      <pc:sldChg chg="add del">
        <pc:chgData name="julio olaf gonzalez guzman" userId="fb64a47ee61ae747" providerId="LiveId" clId="{7A0276C0-D95F-4872-B695-B9442BBDF0F1}" dt="2025-05-03T16:30:33.590" v="2016"/>
        <pc:sldMkLst>
          <pc:docMk/>
          <pc:sldMk cId="2644924742" sldId="6755"/>
        </pc:sldMkLst>
      </pc:sldChg>
      <pc:sldChg chg="addSp modSp add mod">
        <pc:chgData name="julio olaf gonzalez guzman" userId="fb64a47ee61ae747" providerId="LiveId" clId="{7A0276C0-D95F-4872-B695-B9442BBDF0F1}" dt="2025-05-03T17:03:16.607" v="2575" actId="2711"/>
        <pc:sldMkLst>
          <pc:docMk/>
          <pc:sldMk cId="4185176716" sldId="6755"/>
        </pc:sldMkLst>
        <pc:spChg chg="mod">
          <ac:chgData name="julio olaf gonzalez guzman" userId="fb64a47ee61ae747" providerId="LiveId" clId="{7A0276C0-D95F-4872-B695-B9442BBDF0F1}" dt="2025-05-03T17:03:05.164" v="2573"/>
          <ac:spMkLst>
            <pc:docMk/>
            <pc:sldMk cId="4185176716" sldId="6755"/>
            <ac:spMk id="2" creationId="{A1EA5683-703B-4CEA-E79A-2DC9C0BEB1D8}"/>
          </ac:spMkLst>
        </pc:spChg>
        <pc:graphicFrameChg chg="modGraphic">
          <ac:chgData name="julio olaf gonzalez guzman" userId="fb64a47ee61ae747" providerId="LiveId" clId="{7A0276C0-D95F-4872-B695-B9442BBDF0F1}" dt="2025-05-03T17:03:10.284" v="2574" actId="2711"/>
          <ac:graphicFrameMkLst>
            <pc:docMk/>
            <pc:sldMk cId="4185176716" sldId="6755"/>
            <ac:graphicFrameMk id="4" creationId="{5E7A5FF8-0A5F-AA5C-8EEA-552F94A76242}"/>
          </ac:graphicFrameMkLst>
        </pc:graphicFrameChg>
        <pc:graphicFrameChg chg="modGraphic">
          <ac:chgData name="julio olaf gonzalez guzman" userId="fb64a47ee61ae747" providerId="LiveId" clId="{7A0276C0-D95F-4872-B695-B9442BBDF0F1}" dt="2025-05-03T17:03:16.607" v="2575" actId="2711"/>
          <ac:graphicFrameMkLst>
            <pc:docMk/>
            <pc:sldMk cId="4185176716" sldId="6755"/>
            <ac:graphicFrameMk id="5" creationId="{F916503D-B54D-C0BF-5BDA-9E804C66DBA7}"/>
          </ac:graphicFrameMkLst>
        </pc:graphicFrameChg>
        <pc:picChg chg="add mod">
          <ac:chgData name="julio olaf gonzalez guzman" userId="fb64a47ee61ae747" providerId="LiveId" clId="{7A0276C0-D95F-4872-B695-B9442BBDF0F1}" dt="2025-05-03T16:32:51.229" v="2047"/>
          <ac:picMkLst>
            <pc:docMk/>
            <pc:sldMk cId="4185176716" sldId="6755"/>
            <ac:picMk id="6" creationId="{CE431FF1-BC18-27D1-6E97-686D7310E7F3}"/>
          </ac:picMkLst>
        </pc:picChg>
        <pc:picChg chg="add mod">
          <ac:chgData name="julio olaf gonzalez guzman" userId="fb64a47ee61ae747" providerId="LiveId" clId="{7A0276C0-D95F-4872-B695-B9442BBDF0F1}" dt="2025-05-03T16:32:51.229" v="2047"/>
          <ac:picMkLst>
            <pc:docMk/>
            <pc:sldMk cId="4185176716" sldId="6755"/>
            <ac:picMk id="7" creationId="{C39C2E21-A66A-7FC6-D030-18D7895C26CD}"/>
          </ac:picMkLst>
        </pc:picChg>
        <pc:picChg chg="add mod">
          <ac:chgData name="julio olaf gonzalez guzman" userId="fb64a47ee61ae747" providerId="LiveId" clId="{7A0276C0-D95F-4872-B695-B9442BBDF0F1}" dt="2025-05-03T16:32:51.229" v="2047"/>
          <ac:picMkLst>
            <pc:docMk/>
            <pc:sldMk cId="4185176716" sldId="6755"/>
            <ac:picMk id="8" creationId="{4EBC406D-F273-1EE1-42A9-010A7E25E49A}"/>
          </ac:picMkLst>
        </pc:picChg>
        <pc:picChg chg="add mod">
          <ac:chgData name="julio olaf gonzalez guzman" userId="fb64a47ee61ae747" providerId="LiveId" clId="{7A0276C0-D95F-4872-B695-B9442BBDF0F1}" dt="2025-05-03T16:32:51.229" v="2047"/>
          <ac:picMkLst>
            <pc:docMk/>
            <pc:sldMk cId="4185176716" sldId="6755"/>
            <ac:picMk id="9" creationId="{59CE4001-575D-CC5D-6D81-22E299307DB3}"/>
          </ac:picMkLst>
        </pc:picChg>
        <pc:picChg chg="add mod">
          <ac:chgData name="julio olaf gonzalez guzman" userId="fb64a47ee61ae747" providerId="LiveId" clId="{7A0276C0-D95F-4872-B695-B9442BBDF0F1}" dt="2025-05-03T16:32:51.229" v="2047"/>
          <ac:picMkLst>
            <pc:docMk/>
            <pc:sldMk cId="4185176716" sldId="6755"/>
            <ac:picMk id="10" creationId="{E5451E70-7F22-3AA6-D05D-285D14772A1C}"/>
          </ac:picMkLst>
        </pc:picChg>
        <pc:picChg chg="add mod">
          <ac:chgData name="julio olaf gonzalez guzman" userId="fb64a47ee61ae747" providerId="LiveId" clId="{7A0276C0-D95F-4872-B695-B9442BBDF0F1}" dt="2025-05-03T16:32:51.229" v="2047"/>
          <ac:picMkLst>
            <pc:docMk/>
            <pc:sldMk cId="4185176716" sldId="6755"/>
            <ac:picMk id="12" creationId="{AABA058D-AACA-8A94-13C7-9A890C4B358B}"/>
          </ac:picMkLst>
        </pc:picChg>
        <pc:picChg chg="add mod">
          <ac:chgData name="julio olaf gonzalez guzman" userId="fb64a47ee61ae747" providerId="LiveId" clId="{7A0276C0-D95F-4872-B695-B9442BBDF0F1}" dt="2025-05-03T16:32:51.229" v="2047"/>
          <ac:picMkLst>
            <pc:docMk/>
            <pc:sldMk cId="4185176716" sldId="6755"/>
            <ac:picMk id="13" creationId="{0C25B572-8D2F-53C1-6987-B653834A0F25}"/>
          </ac:picMkLst>
        </pc:picChg>
        <pc:picChg chg="add mod">
          <ac:chgData name="julio olaf gonzalez guzman" userId="fb64a47ee61ae747" providerId="LiveId" clId="{7A0276C0-D95F-4872-B695-B9442BBDF0F1}" dt="2025-05-03T16:32:51.229" v="2047"/>
          <ac:picMkLst>
            <pc:docMk/>
            <pc:sldMk cId="4185176716" sldId="6755"/>
            <ac:picMk id="14" creationId="{983177E0-93AA-EE5A-695B-187BE50D35E3}"/>
          </ac:picMkLst>
        </pc:picChg>
        <pc:picChg chg="add mod">
          <ac:chgData name="julio olaf gonzalez guzman" userId="fb64a47ee61ae747" providerId="LiveId" clId="{7A0276C0-D95F-4872-B695-B9442BBDF0F1}" dt="2025-05-03T16:32:51.229" v="2047"/>
          <ac:picMkLst>
            <pc:docMk/>
            <pc:sldMk cId="4185176716" sldId="6755"/>
            <ac:picMk id="15" creationId="{9711D47A-F820-28F0-CE00-E9196D0B8BF9}"/>
          </ac:picMkLst>
        </pc:picChg>
        <pc:picChg chg="add mod">
          <ac:chgData name="julio olaf gonzalez guzman" userId="fb64a47ee61ae747" providerId="LiveId" clId="{7A0276C0-D95F-4872-B695-B9442BBDF0F1}" dt="2025-05-03T16:32:51.229" v="2047"/>
          <ac:picMkLst>
            <pc:docMk/>
            <pc:sldMk cId="4185176716" sldId="6755"/>
            <ac:picMk id="16" creationId="{6BD99357-3A87-8062-E9C3-2F9B316539FE}"/>
          </ac:picMkLst>
        </pc:picChg>
      </pc:sldChg>
      <pc:sldChg chg="addSp modSp add mod">
        <pc:chgData name="julio olaf gonzalez guzman" userId="fb64a47ee61ae747" providerId="LiveId" clId="{7A0276C0-D95F-4872-B695-B9442BBDF0F1}" dt="2025-05-03T17:03:55.254" v="2599" actId="20577"/>
        <pc:sldMkLst>
          <pc:docMk/>
          <pc:sldMk cId="2741907500" sldId="6756"/>
        </pc:sldMkLst>
        <pc:spChg chg="mod">
          <ac:chgData name="julio olaf gonzalez guzman" userId="fb64a47ee61ae747" providerId="LiveId" clId="{7A0276C0-D95F-4872-B695-B9442BBDF0F1}" dt="2025-05-03T17:03:55.254" v="2599" actId="20577"/>
          <ac:spMkLst>
            <pc:docMk/>
            <pc:sldMk cId="2741907500" sldId="6756"/>
            <ac:spMk id="2" creationId="{EEB227FD-B383-9DFB-CBCA-3600D85D596A}"/>
          </ac:spMkLst>
        </pc:spChg>
        <pc:picChg chg="add mod">
          <ac:chgData name="julio olaf gonzalez guzman" userId="fb64a47ee61ae747" providerId="LiveId" clId="{7A0276C0-D95F-4872-B695-B9442BBDF0F1}" dt="2025-05-03T16:33:51.656" v="2052"/>
          <ac:picMkLst>
            <pc:docMk/>
            <pc:sldMk cId="2741907500" sldId="6756"/>
            <ac:picMk id="4" creationId="{11472E25-29EA-0A07-3444-A01362B55966}"/>
          </ac:picMkLst>
        </pc:picChg>
      </pc:sldChg>
      <pc:sldChg chg="add del">
        <pc:chgData name="julio olaf gonzalez guzman" userId="fb64a47ee61ae747" providerId="LiveId" clId="{7A0276C0-D95F-4872-B695-B9442BBDF0F1}" dt="2025-05-03T16:30:33.268" v="2015"/>
        <pc:sldMkLst>
          <pc:docMk/>
          <pc:sldMk cId="4209273848" sldId="6756"/>
        </pc:sldMkLst>
      </pc:sldChg>
      <pc:sldChg chg="addSp modSp add mod">
        <pc:chgData name="julio olaf gonzalez guzman" userId="fb64a47ee61ae747" providerId="LiveId" clId="{7A0276C0-D95F-4872-B695-B9442BBDF0F1}" dt="2025-05-03T17:04:09.416" v="2603" actId="1076"/>
        <pc:sldMkLst>
          <pc:docMk/>
          <pc:sldMk cId="2207086485" sldId="6757"/>
        </pc:sldMkLst>
        <pc:spChg chg="mod">
          <ac:chgData name="julio olaf gonzalez guzman" userId="fb64a47ee61ae747" providerId="LiveId" clId="{7A0276C0-D95F-4872-B695-B9442BBDF0F1}" dt="2025-05-03T17:03:35.725" v="2576"/>
          <ac:spMkLst>
            <pc:docMk/>
            <pc:sldMk cId="2207086485" sldId="6757"/>
            <ac:spMk id="2" creationId="{E052E1FB-29AE-1EBF-D4FE-C0B62D2012C6}"/>
          </ac:spMkLst>
        </pc:spChg>
        <pc:picChg chg="add mod ord">
          <ac:chgData name="julio olaf gonzalez guzman" userId="fb64a47ee61ae747" providerId="LiveId" clId="{7A0276C0-D95F-4872-B695-B9442BBDF0F1}" dt="2025-05-03T17:04:09.416" v="2603" actId="1076"/>
          <ac:picMkLst>
            <pc:docMk/>
            <pc:sldMk cId="2207086485" sldId="6757"/>
            <ac:picMk id="4" creationId="{716857E4-5B1B-E0D7-ADF0-3860DA0B3EFE}"/>
          </ac:picMkLst>
        </pc:picChg>
      </pc:sldChg>
      <pc:sldChg chg="add del">
        <pc:chgData name="julio olaf gonzalez guzman" userId="fb64a47ee61ae747" providerId="LiveId" clId="{7A0276C0-D95F-4872-B695-B9442BBDF0F1}" dt="2025-05-03T16:34:00.878" v="2053" actId="47"/>
        <pc:sldMkLst>
          <pc:docMk/>
          <pc:sldMk cId="2671670169" sldId="6758"/>
        </pc:sldMkLst>
      </pc:sldChg>
      <pc:sldChg chg="add del">
        <pc:chgData name="julio olaf gonzalez guzman" userId="fb64a47ee61ae747" providerId="LiveId" clId="{7A0276C0-D95F-4872-B695-B9442BBDF0F1}" dt="2025-05-03T16:34:02.443" v="2054" actId="47"/>
        <pc:sldMkLst>
          <pc:docMk/>
          <pc:sldMk cId="2839294235" sldId="6759"/>
        </pc:sldMkLst>
      </pc:sldChg>
      <pc:sldMasterChg chg="delSldLayout">
        <pc:chgData name="julio olaf gonzalez guzman" userId="fb64a47ee61ae747" providerId="LiveId" clId="{7A0276C0-D95F-4872-B695-B9442BBDF0F1}" dt="2025-05-03T16:34:08.822" v="2059" actId="47"/>
        <pc:sldMasterMkLst>
          <pc:docMk/>
          <pc:sldMasterMk cId="4101666773" sldId="2147483648"/>
        </pc:sldMasterMkLst>
        <pc:sldLayoutChg chg="del">
          <pc:chgData name="julio olaf gonzalez guzman" userId="fb64a47ee61ae747" providerId="LiveId" clId="{7A0276C0-D95F-4872-B695-B9442BBDF0F1}" dt="2025-05-03T16:34:08.822" v="2059" actId="47"/>
          <pc:sldLayoutMkLst>
            <pc:docMk/>
            <pc:sldMasterMk cId="4101666773" sldId="2147483648"/>
            <pc:sldLayoutMk cId="1573578220" sldId="214748366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0925338762508E-2"/>
          <c:y val="4.4053227689482423E-2"/>
          <c:w val="0.83657179249336855"/>
          <c:h val="0.81021012808792581"/>
        </c:manualLayout>
      </c:layout>
      <c:lineChart>
        <c:grouping val="standard"/>
        <c:varyColors val="0"/>
        <c:ser>
          <c:idx val="0"/>
          <c:order val="0"/>
          <c:tx>
            <c:strRef>
              <c:f>Sheet1!$B$1</c:f>
              <c:strCache>
                <c:ptCount val="1"/>
                <c:pt idx="0">
                  <c:v>Menciones</c:v>
                </c:pt>
              </c:strCache>
            </c:strRef>
          </c:tx>
          <c:spPr>
            <a:ln w="28575" cap="flat">
              <a:solidFill>
                <a:srgbClr val="FFE699"/>
              </a:solidFill>
              <a:prstDash val="solid"/>
              <a:round/>
            </a:ln>
            <a:effectLst/>
          </c:spPr>
          <c:marker>
            <c:spPr>
              <a:solidFill>
                <a:srgbClr val="FFC000"/>
              </a:solidFill>
              <a:ln w="19050">
                <a:solidFill>
                  <a:srgbClr val="FFC000"/>
                </a:solidFill>
              </a:ln>
            </c:spPr>
          </c:marker>
          <c:dLbls>
            <c:spPr>
              <a:noFill/>
              <a:ln>
                <a:noFill/>
              </a:ln>
              <a:effectLst/>
            </c:spPr>
            <c:txPr>
              <a:bodyPr/>
              <a:lstStyle/>
              <a:p>
                <a:pPr>
                  <a:defRPr sz="1800"/>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2025-04-19</c:v>
                </c:pt>
                <c:pt idx="1">
                  <c:v>2025-04-20</c:v>
                </c:pt>
                <c:pt idx="2">
                  <c:v>2025-04-21</c:v>
                </c:pt>
                <c:pt idx="3">
                  <c:v>2025-04-22</c:v>
                </c:pt>
                <c:pt idx="4">
                  <c:v>2025-04-23</c:v>
                </c:pt>
                <c:pt idx="5">
                  <c:v>2025-04-24</c:v>
                </c:pt>
                <c:pt idx="6">
                  <c:v>2025-04-25</c:v>
                </c:pt>
                <c:pt idx="7">
                  <c:v>2025-04-26</c:v>
                </c:pt>
                <c:pt idx="8">
                  <c:v>2025-04-27</c:v>
                </c:pt>
                <c:pt idx="9">
                  <c:v>2025-04-28</c:v>
                </c:pt>
                <c:pt idx="10">
                  <c:v>2025-04-29</c:v>
                </c:pt>
                <c:pt idx="11">
                  <c:v>2025-04-30</c:v>
                </c:pt>
                <c:pt idx="12">
                  <c:v>2025-05-01</c:v>
                </c:pt>
                <c:pt idx="13">
                  <c:v>2025-05-02</c:v>
                </c:pt>
                <c:pt idx="14">
                  <c:v>2025-05-03</c:v>
                </c:pt>
              </c:strCache>
            </c:strRef>
          </c:cat>
          <c:val>
            <c:numRef>
              <c:f>Sheet1!$B$2:$B$16</c:f>
              <c:numCache>
                <c:formatCode>General</c:formatCode>
                <c:ptCount val="15"/>
                <c:pt idx="0">
                  <c:v>0</c:v>
                </c:pt>
                <c:pt idx="1">
                  <c:v>0</c:v>
                </c:pt>
                <c:pt idx="2">
                  <c:v>10</c:v>
                </c:pt>
                <c:pt idx="3">
                  <c:v>5</c:v>
                </c:pt>
                <c:pt idx="4">
                  <c:v>7</c:v>
                </c:pt>
                <c:pt idx="5">
                  <c:v>11</c:v>
                </c:pt>
                <c:pt idx="6">
                  <c:v>24</c:v>
                </c:pt>
                <c:pt idx="7">
                  <c:v>13</c:v>
                </c:pt>
                <c:pt idx="8">
                  <c:v>13</c:v>
                </c:pt>
                <c:pt idx="9">
                  <c:v>7</c:v>
                </c:pt>
                <c:pt idx="10">
                  <c:v>1</c:v>
                </c:pt>
                <c:pt idx="11">
                  <c:v>0</c:v>
                </c:pt>
                <c:pt idx="12">
                  <c:v>0</c:v>
                </c:pt>
                <c:pt idx="13">
                  <c:v>8</c:v>
                </c:pt>
                <c:pt idx="14">
                  <c:v>5</c:v>
                </c:pt>
              </c:numCache>
            </c:numRef>
          </c:val>
          <c:smooth val="1"/>
          <c:extLst>
            <c:ext xmlns:c16="http://schemas.microsoft.com/office/drawing/2014/chart" uri="{C3380CC4-5D6E-409C-BE32-E72D297353CC}">
              <c16:uniqueId val="{00000000-E0FD-4FA6-907C-E644799CC2F5}"/>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rot="18000000"/>
          <a:lstStyle/>
          <a:p>
            <a:pPr>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a:solidFill>
                <a:srgbClr val="F4F6F8"/>
              </a:solidFill>
              <a:prstDash val="solid"/>
              <a:round/>
            </a:ln>
          </c:spPr>
        </c:majorGridlines>
        <c:numFmt formatCode="General"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r"/>
      <c:overlay val="0"/>
      <c:txPr>
        <a:bodyPr/>
        <a:lstStyle/>
        <a:p>
          <a:pPr>
            <a:defRPr sz="1800"/>
          </a:pPr>
          <a:endParaRPr lang="es-MX"/>
        </a:p>
      </c:txPr>
    </c:legend>
    <c:plotVisOnly val="1"/>
    <c:dispBlanksAs val="span"/>
    <c:showDLblsOverMax val="1"/>
  </c:chart>
  <c:spPr>
    <a:noFill/>
    <a:ln>
      <a:noFill/>
    </a:ln>
    <a:effectLst/>
  </c:spPr>
  <c:txPr>
    <a:bodyPr/>
    <a:lstStyle/>
    <a:p>
      <a:pPr>
        <a:defRPr sz="1000">
          <a:latin typeface="Roboto Thin" panose="02000000000000000000" pitchFamily="2" charset="0"/>
          <a:ea typeface="Roboto Thin" panose="02000000000000000000" pitchFamily="2"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Alcance</c:v>
                </c:pt>
              </c:strCache>
            </c:strRef>
          </c:tx>
          <c:spPr>
            <a:ln w="28575" cap="flat">
              <a:solidFill>
                <a:srgbClr val="FFE699"/>
              </a:solidFill>
              <a:prstDash val="solid"/>
              <a:round/>
            </a:ln>
            <a:effectLst/>
          </c:spPr>
          <c:marker>
            <c:spPr>
              <a:solidFill>
                <a:srgbClr val="FFC000"/>
              </a:solidFill>
              <a:ln w="19050">
                <a:solidFill>
                  <a:srgbClr val="FFC000"/>
                </a:solidFill>
              </a:ln>
            </c:spPr>
          </c:marker>
          <c:dLbls>
            <c:spPr>
              <a:noFill/>
              <a:ln>
                <a:noFill/>
              </a:ln>
              <a:effectLst/>
            </c:spPr>
            <c:txPr>
              <a:bodyPr wrap="square" lIns="38100" tIns="19050" rIns="38100" bIns="19050" anchor="ctr">
                <a:spAutoFit/>
              </a:bodyPr>
              <a:lstStyle/>
              <a:p>
                <a:pPr>
                  <a:defRPr sz="1600">
                    <a:latin typeface="Roboto Thin" panose="02000000000000000000" pitchFamily="2" charset="0"/>
                    <a:ea typeface="Roboto Thin"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2025-04-19</c:v>
                </c:pt>
                <c:pt idx="1">
                  <c:v>2025-04-20</c:v>
                </c:pt>
                <c:pt idx="2">
                  <c:v>2025-04-21</c:v>
                </c:pt>
                <c:pt idx="3">
                  <c:v>2025-04-22</c:v>
                </c:pt>
                <c:pt idx="4">
                  <c:v>2025-04-23</c:v>
                </c:pt>
                <c:pt idx="5">
                  <c:v>2025-04-24</c:v>
                </c:pt>
                <c:pt idx="6">
                  <c:v>2025-04-25</c:v>
                </c:pt>
                <c:pt idx="7">
                  <c:v>2025-04-26</c:v>
                </c:pt>
                <c:pt idx="8">
                  <c:v>2025-04-27</c:v>
                </c:pt>
                <c:pt idx="9">
                  <c:v>2025-04-28</c:v>
                </c:pt>
                <c:pt idx="10">
                  <c:v>2025-04-29</c:v>
                </c:pt>
                <c:pt idx="11">
                  <c:v>2025-04-30</c:v>
                </c:pt>
                <c:pt idx="12">
                  <c:v>2025-05-01</c:v>
                </c:pt>
                <c:pt idx="13">
                  <c:v>2025-05-02</c:v>
                </c:pt>
                <c:pt idx="14">
                  <c:v>2025-05-03</c:v>
                </c:pt>
              </c:strCache>
            </c:strRef>
          </c:cat>
          <c:val>
            <c:numRef>
              <c:f>Sheet1!$B$2:$B$16</c:f>
              <c:numCache>
                <c:formatCode>General</c:formatCode>
                <c:ptCount val="15"/>
                <c:pt idx="0">
                  <c:v>0</c:v>
                </c:pt>
                <c:pt idx="1">
                  <c:v>0</c:v>
                </c:pt>
                <c:pt idx="2">
                  <c:v>7860</c:v>
                </c:pt>
                <c:pt idx="3">
                  <c:v>1677</c:v>
                </c:pt>
                <c:pt idx="4">
                  <c:v>37667</c:v>
                </c:pt>
                <c:pt idx="5">
                  <c:v>28540</c:v>
                </c:pt>
                <c:pt idx="6">
                  <c:v>375700</c:v>
                </c:pt>
                <c:pt idx="7">
                  <c:v>273964</c:v>
                </c:pt>
                <c:pt idx="8">
                  <c:v>107866</c:v>
                </c:pt>
                <c:pt idx="9">
                  <c:v>55370</c:v>
                </c:pt>
                <c:pt idx="10">
                  <c:v>7600</c:v>
                </c:pt>
                <c:pt idx="11">
                  <c:v>0</c:v>
                </c:pt>
                <c:pt idx="12">
                  <c:v>0</c:v>
                </c:pt>
                <c:pt idx="13">
                  <c:v>12511</c:v>
                </c:pt>
                <c:pt idx="14">
                  <c:v>196142</c:v>
                </c:pt>
              </c:numCache>
            </c:numRef>
          </c:val>
          <c:smooth val="1"/>
          <c:extLst>
            <c:ext xmlns:c16="http://schemas.microsoft.com/office/drawing/2014/chart" uri="{C3380CC4-5D6E-409C-BE32-E72D297353CC}">
              <c16:uniqueId val="{00000000-3B1A-4F1D-8261-A497BF62B5BA}"/>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rot="18000000"/>
          <a:lstStyle/>
          <a:p>
            <a:pPr>
              <a:defRPr sz="1000" b="0" i="0" u="none" strike="noStrike">
                <a:solidFill>
                  <a:srgbClr val="000000"/>
                </a:solidFill>
                <a:latin typeface="Roboto Thin" panose="02000000000000000000" pitchFamily="2" charset="0"/>
                <a:ea typeface="Roboto Thin" panose="02000000000000000000" pitchFamily="2" charset="0"/>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a:solidFill>
                <a:srgbClr val="F4F6F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Roboto Thin" panose="02000000000000000000" pitchFamily="2" charset="0"/>
                <a:ea typeface="Roboto Thin" panose="02000000000000000000" pitchFamily="2" charset="0"/>
              </a:defRPr>
            </a:pPr>
            <a:endParaRPr lang="en-US"/>
          </a:p>
        </c:txPr>
        <c:crossAx val="2094734554"/>
        <c:crosses val="autoZero"/>
        <c:crossBetween val="between"/>
      </c:valAx>
      <c:spPr>
        <a:noFill/>
        <a:ln>
          <a:noFill/>
        </a:ln>
        <a:effectLst/>
      </c:spPr>
    </c:plotArea>
    <c:legend>
      <c:legendPos val="r"/>
      <c:overlay val="0"/>
      <c:txPr>
        <a:bodyPr/>
        <a:lstStyle/>
        <a:p>
          <a:pPr>
            <a:defRPr sz="2000">
              <a:latin typeface="Roboto Thin" panose="02000000000000000000" pitchFamily="2" charset="0"/>
              <a:ea typeface="Roboto Thin" panose="02000000000000000000" pitchFamily="2" charset="0"/>
            </a:defRPr>
          </a:pPr>
          <a:endParaRPr lang="es-MX"/>
        </a:p>
      </c:txPr>
    </c:legend>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Menciones</c:v>
                </c:pt>
              </c:strCache>
            </c:strRef>
          </c:tx>
          <c:spPr>
            <a:solidFill>
              <a:srgbClr val="8FAADC"/>
            </a:solidFill>
            <a:effectLst/>
          </c:spPr>
          <c:invertIfNegative val="0"/>
          <c:dLbls>
            <c:dLbl>
              <c:idx val="0"/>
              <c:layout>
                <c:manualLayout>
                  <c:x val="0"/>
                  <c:y val="-0.253114936385477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C9-48AF-90FB-9CBFC9E74EFD}"/>
                </c:ext>
              </c:extLst>
            </c:dLbl>
            <c:dLbl>
              <c:idx val="1"/>
              <c:layout>
                <c:manualLayout>
                  <c:x val="0"/>
                  <c:y val="-0.457710236406634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C9-48AF-90FB-9CBFC9E74EFD}"/>
                </c:ext>
              </c:extLst>
            </c:dLbl>
            <c:dLbl>
              <c:idx val="2"/>
              <c:layout>
                <c:manualLayout>
                  <c:x val="0"/>
                  <c:y val="-0.403123321969457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C9-48AF-90FB-9CBFC9E74EFD}"/>
                </c:ext>
              </c:extLst>
            </c:dLbl>
            <c:dLbl>
              <c:idx val="3"/>
              <c:layout>
                <c:manualLayout>
                  <c:x val="0"/>
                  <c:y val="-0.249415045471168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C9-48AF-90FB-9CBFC9E74EFD}"/>
                </c:ext>
              </c:extLst>
            </c:dLbl>
            <c:dLbl>
              <c:idx val="4"/>
              <c:layout>
                <c:manualLayout>
                  <c:x val="-1.0933804594660188E-3"/>
                  <c:y val="-0.166208540179478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C9-48AF-90FB-9CBFC9E74EFD}"/>
                </c:ext>
              </c:extLst>
            </c:dLbl>
            <c:dLbl>
              <c:idx val="8"/>
              <c:layout>
                <c:manualLayout>
                  <c:x val="0"/>
                  <c:y val="-0.22980029778743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C9-48AF-90FB-9CBFC9E74EFD}"/>
                </c:ext>
              </c:extLst>
            </c:dLbl>
            <c:dLbl>
              <c:idx val="9"/>
              <c:layout>
                <c:manualLayout>
                  <c:x val="0"/>
                  <c:y val="-7.23921303748408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C9-48AF-90FB-9CBFC9E74EFD}"/>
                </c:ext>
              </c:extLst>
            </c:dLbl>
            <c:spPr>
              <a:noFill/>
              <a:ln>
                <a:noFill/>
              </a:ln>
              <a:effectLst/>
            </c:spPr>
            <c:txPr>
              <a:bodyPr wrap="square" lIns="38100" tIns="19050" rIns="38100" bIns="19050" anchor="ctr">
                <a:spAutoFit/>
              </a:bodyPr>
              <a:lstStyle/>
              <a:p>
                <a:pPr>
                  <a:defRPr sz="2000">
                    <a:latin typeface="Roboto Thin" panose="02000000000000000000" pitchFamily="2" charset="0"/>
                    <a:ea typeface="Roboto Thin" panose="02000000000000000000" pitchFamily="2" charset="0"/>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X (Twitter)</c:v>
                </c:pt>
                <c:pt idx="1">
                  <c:v>Facebook</c:v>
                </c:pt>
                <c:pt idx="2">
                  <c:v>Instagram</c:v>
                </c:pt>
                <c:pt idx="3">
                  <c:v>Blog</c:v>
                </c:pt>
                <c:pt idx="4">
                  <c:v>Vídeos</c:v>
                </c:pt>
                <c:pt idx="5">
                  <c:v>TikTok</c:v>
                </c:pt>
                <c:pt idx="6">
                  <c:v>Podcasts</c:v>
                </c:pt>
                <c:pt idx="7">
                  <c:v>Otros SM</c:v>
                </c:pt>
                <c:pt idx="8">
                  <c:v>Noticias</c:v>
                </c:pt>
                <c:pt idx="9">
                  <c:v>Web</c:v>
                </c:pt>
              </c:strCache>
            </c:strRef>
          </c:cat>
          <c:val>
            <c:numRef>
              <c:f>Sheet1!$B$2:$B$11</c:f>
              <c:numCache>
                <c:formatCode>General</c:formatCode>
                <c:ptCount val="10"/>
                <c:pt idx="0">
                  <c:v>15</c:v>
                </c:pt>
                <c:pt idx="1">
                  <c:v>28</c:v>
                </c:pt>
                <c:pt idx="2">
                  <c:v>24</c:v>
                </c:pt>
                <c:pt idx="3">
                  <c:v>14</c:v>
                </c:pt>
                <c:pt idx="4">
                  <c:v>8</c:v>
                </c:pt>
                <c:pt idx="5">
                  <c:v>0</c:v>
                </c:pt>
                <c:pt idx="6">
                  <c:v>0</c:v>
                </c:pt>
                <c:pt idx="7">
                  <c:v>0</c:v>
                </c:pt>
                <c:pt idx="8">
                  <c:v>13</c:v>
                </c:pt>
                <c:pt idx="9">
                  <c:v>2</c:v>
                </c:pt>
              </c:numCache>
            </c:numRef>
          </c:val>
          <c:extLst>
            <c:ext xmlns:c16="http://schemas.microsoft.com/office/drawing/2014/chart" uri="{C3380CC4-5D6E-409C-BE32-E72D297353CC}">
              <c16:uniqueId val="{00000000-C6C9-48AF-90FB-9CBFC9E74EFD}"/>
            </c:ext>
          </c:extLst>
        </c:ser>
        <c:dLbls>
          <c:showLegendKey val="0"/>
          <c:showVal val="0"/>
          <c:showCatName val="0"/>
          <c:showSerName val="0"/>
          <c:showPercent val="0"/>
          <c:showBubbleSize val="0"/>
        </c:dLbls>
        <c:gapWidth val="200"/>
        <c:overlap val="10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333333"/>
                </a:solidFill>
                <a:latin typeface="Roboto Thin" panose="02000000000000000000" pitchFamily="2" charset="0"/>
                <a:ea typeface="Roboto Thin" panose="02000000000000000000" pitchFamily="2" charset="0"/>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a:solidFill>
                <a:srgbClr val="F4F6F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Roboto Thin" panose="02000000000000000000" pitchFamily="2" charset="0"/>
                <a:ea typeface="Roboto Thin" panose="02000000000000000000" pitchFamily="2" charset="0"/>
              </a:defRPr>
            </a:pPr>
            <a:endParaRPr lang="en-US"/>
          </a:p>
        </c:txPr>
        <c:crossAx val="2094734554"/>
        <c:crosses val="autoZero"/>
        <c:crossBetween val="between"/>
      </c:valAx>
      <c:spPr>
        <a:noFill/>
        <a:ln>
          <a:noFill/>
        </a:ln>
        <a:effectLst/>
      </c:spPr>
    </c:plotArea>
    <c:legend>
      <c:legendPos val="r"/>
      <c:overlay val="0"/>
      <c:txPr>
        <a:bodyPr/>
        <a:lstStyle/>
        <a:p>
          <a:pPr>
            <a:defRPr sz="1200">
              <a:latin typeface="Roboto Thin" panose="02000000000000000000" pitchFamily="2" charset="0"/>
              <a:ea typeface="Roboto Thin" panose="02000000000000000000" pitchFamily="2" charset="0"/>
            </a:defRPr>
          </a:pPr>
          <a:endParaRPr lang="es-MX"/>
        </a:p>
      </c:txPr>
    </c:legend>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Positivo</c:v>
                </c:pt>
              </c:strCache>
            </c:strRef>
          </c:tx>
          <c:spPr>
            <a:ln w="28575" cap="flat">
              <a:solidFill>
                <a:srgbClr val="FFE699"/>
              </a:solidFill>
              <a:prstDash val="solid"/>
              <a:round/>
            </a:ln>
            <a:effectLst/>
          </c:spPr>
          <c:marker>
            <c:spPr>
              <a:solidFill>
                <a:srgbClr val="FFC000"/>
              </a:solidFill>
              <a:ln w="19050">
                <a:solidFill>
                  <a:srgbClr val="FFC000">
                    <a:alpha val="97000"/>
                  </a:srgbClr>
                </a:solidFill>
              </a:ln>
            </c:spPr>
          </c:marker>
          <c:dLbls>
            <c:spPr>
              <a:noFill/>
              <a:ln>
                <a:noFill/>
              </a:ln>
              <a:effectLst/>
            </c:spPr>
            <c:txPr>
              <a:bodyPr wrap="square" lIns="38100" tIns="19050" rIns="38100" bIns="19050" anchor="ctr">
                <a:spAutoFit/>
              </a:bodyPr>
              <a:lstStyle/>
              <a:p>
                <a:pPr>
                  <a:defRPr sz="1600">
                    <a:latin typeface="Roboto Thin" panose="02000000000000000000" pitchFamily="2" charset="0"/>
                    <a:ea typeface="Roboto Thin"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2025-04-19</c:v>
                </c:pt>
                <c:pt idx="1">
                  <c:v>2025-04-20</c:v>
                </c:pt>
                <c:pt idx="2">
                  <c:v>2025-04-21</c:v>
                </c:pt>
                <c:pt idx="3">
                  <c:v>2025-04-22</c:v>
                </c:pt>
                <c:pt idx="4">
                  <c:v>2025-04-23</c:v>
                </c:pt>
                <c:pt idx="5">
                  <c:v>2025-04-24</c:v>
                </c:pt>
                <c:pt idx="6">
                  <c:v>2025-04-25</c:v>
                </c:pt>
                <c:pt idx="7">
                  <c:v>2025-04-26</c:v>
                </c:pt>
                <c:pt idx="8">
                  <c:v>2025-04-27</c:v>
                </c:pt>
                <c:pt idx="9">
                  <c:v>2025-04-28</c:v>
                </c:pt>
                <c:pt idx="10">
                  <c:v>2025-04-29</c:v>
                </c:pt>
                <c:pt idx="11">
                  <c:v>2025-04-30</c:v>
                </c:pt>
                <c:pt idx="12">
                  <c:v>2025-05-01</c:v>
                </c:pt>
                <c:pt idx="13">
                  <c:v>2025-05-02</c:v>
                </c:pt>
                <c:pt idx="14">
                  <c:v>2025-05-03</c:v>
                </c:pt>
              </c:strCache>
            </c:strRef>
          </c:cat>
          <c:val>
            <c:numRef>
              <c:f>Sheet1!$B$2:$B$16</c:f>
              <c:numCache>
                <c:formatCode>General</c:formatCode>
                <c:ptCount val="15"/>
                <c:pt idx="0">
                  <c:v>0</c:v>
                </c:pt>
                <c:pt idx="1">
                  <c:v>0</c:v>
                </c:pt>
                <c:pt idx="2">
                  <c:v>3</c:v>
                </c:pt>
                <c:pt idx="3">
                  <c:v>5</c:v>
                </c:pt>
                <c:pt idx="4">
                  <c:v>4</c:v>
                </c:pt>
                <c:pt idx="5">
                  <c:v>4</c:v>
                </c:pt>
                <c:pt idx="6">
                  <c:v>14</c:v>
                </c:pt>
                <c:pt idx="7">
                  <c:v>8</c:v>
                </c:pt>
                <c:pt idx="8">
                  <c:v>10</c:v>
                </c:pt>
                <c:pt idx="9">
                  <c:v>1</c:v>
                </c:pt>
                <c:pt idx="10">
                  <c:v>0</c:v>
                </c:pt>
                <c:pt idx="11">
                  <c:v>0</c:v>
                </c:pt>
                <c:pt idx="12">
                  <c:v>0</c:v>
                </c:pt>
                <c:pt idx="13">
                  <c:v>0</c:v>
                </c:pt>
                <c:pt idx="14">
                  <c:v>0</c:v>
                </c:pt>
              </c:numCache>
            </c:numRef>
          </c:val>
          <c:smooth val="1"/>
          <c:extLst>
            <c:ext xmlns:c16="http://schemas.microsoft.com/office/drawing/2014/chart" uri="{C3380CC4-5D6E-409C-BE32-E72D297353CC}">
              <c16:uniqueId val="{00000000-4CA0-437C-811B-268128AB00BF}"/>
            </c:ext>
          </c:extLst>
        </c:ser>
        <c:ser>
          <c:idx val="1"/>
          <c:order val="1"/>
          <c:tx>
            <c:strRef>
              <c:f>Sheet1!$C$1</c:f>
              <c:strCache>
                <c:ptCount val="1"/>
                <c:pt idx="0">
                  <c:v>Negativo</c:v>
                </c:pt>
              </c:strCache>
            </c:strRef>
          </c:tx>
          <c:spPr>
            <a:ln w="28575" cap="flat">
              <a:solidFill>
                <a:srgbClr val="8FAADC"/>
              </a:solidFill>
              <a:prstDash val="solid"/>
              <a:round/>
            </a:ln>
            <a:effectLst/>
          </c:spPr>
          <c:marker>
            <c:symbol val="circle"/>
            <c:size val="7"/>
            <c:spPr>
              <a:solidFill>
                <a:srgbClr val="8FAADC">
                  <a:alpha val="91000"/>
                </a:srgbClr>
              </a:solidFill>
              <a:ln w="19050">
                <a:solidFill>
                  <a:srgbClr val="8FAADC"/>
                </a:solidFill>
              </a:ln>
            </c:spPr>
          </c:marker>
          <c:cat>
            <c:strRef>
              <c:f>Sheet1!$A$2:$A$16</c:f>
              <c:strCache>
                <c:ptCount val="15"/>
                <c:pt idx="0">
                  <c:v>2025-04-19</c:v>
                </c:pt>
                <c:pt idx="1">
                  <c:v>2025-04-20</c:v>
                </c:pt>
                <c:pt idx="2">
                  <c:v>2025-04-21</c:v>
                </c:pt>
                <c:pt idx="3">
                  <c:v>2025-04-22</c:v>
                </c:pt>
                <c:pt idx="4">
                  <c:v>2025-04-23</c:v>
                </c:pt>
                <c:pt idx="5">
                  <c:v>2025-04-24</c:v>
                </c:pt>
                <c:pt idx="6">
                  <c:v>2025-04-25</c:v>
                </c:pt>
                <c:pt idx="7">
                  <c:v>2025-04-26</c:v>
                </c:pt>
                <c:pt idx="8">
                  <c:v>2025-04-27</c:v>
                </c:pt>
                <c:pt idx="9">
                  <c:v>2025-04-28</c:v>
                </c:pt>
                <c:pt idx="10">
                  <c:v>2025-04-29</c:v>
                </c:pt>
                <c:pt idx="11">
                  <c:v>2025-04-30</c:v>
                </c:pt>
                <c:pt idx="12">
                  <c:v>2025-05-01</c:v>
                </c:pt>
                <c:pt idx="13">
                  <c:v>2025-05-02</c:v>
                </c:pt>
                <c:pt idx="14">
                  <c:v>2025-05-03</c:v>
                </c:pt>
              </c:strCache>
            </c:strRef>
          </c:cat>
          <c:val>
            <c:numRef>
              <c:f>Sheet1!$C$2:$C$16</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1"/>
          <c:extLst>
            <c:ext xmlns:c16="http://schemas.microsoft.com/office/drawing/2014/chart" uri="{C3380CC4-5D6E-409C-BE32-E72D297353CC}">
              <c16:uniqueId val="{00000001-4CA0-437C-811B-268128AB00BF}"/>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rot="18000000"/>
          <a:lstStyle/>
          <a:p>
            <a:pPr>
              <a:defRPr sz="800" b="0" i="0" u="none" strike="noStrike">
                <a:solidFill>
                  <a:srgbClr val="000000"/>
                </a:solidFill>
                <a:latin typeface="Roboto Thin" panose="02000000000000000000" pitchFamily="2" charset="0"/>
                <a:ea typeface="Roboto Thin" panose="02000000000000000000" pitchFamily="2" charset="0"/>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a:solidFill>
                <a:srgbClr val="F4F6F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Roboto Thin" panose="02000000000000000000" pitchFamily="2" charset="0"/>
                <a:ea typeface="Roboto Thin" panose="02000000000000000000" pitchFamily="2" charset="0"/>
              </a:defRPr>
            </a:pPr>
            <a:endParaRPr lang="en-US"/>
          </a:p>
        </c:txPr>
        <c:crossAx val="2094734554"/>
        <c:crosses val="autoZero"/>
        <c:crossBetween val="between"/>
      </c:valAx>
      <c:spPr>
        <a:noFill/>
        <a:ln>
          <a:noFill/>
        </a:ln>
        <a:effectLst/>
      </c:spPr>
    </c:plotArea>
    <c:legend>
      <c:legendPos val="r"/>
      <c:overlay val="0"/>
      <c:txPr>
        <a:bodyPr/>
        <a:lstStyle/>
        <a:p>
          <a:pPr>
            <a:defRPr sz="1200">
              <a:latin typeface="Roboto Thin" panose="02000000000000000000" pitchFamily="2" charset="0"/>
              <a:ea typeface="Roboto Thin" panose="02000000000000000000" pitchFamily="2" charset="0"/>
            </a:defRPr>
          </a:pPr>
          <a:endParaRPr lang="es-MX"/>
        </a:p>
      </c:txPr>
    </c:legend>
    <c:plotVisOnly val="1"/>
    <c:dispBlanksAs val="span"/>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Positivo</c:v>
                </c:pt>
              </c:strCache>
            </c:strRef>
          </c:tx>
          <c:spPr>
            <a:solidFill>
              <a:srgbClr val="8FAADC"/>
            </a:solidFill>
            <a:effectLst/>
          </c:spPr>
          <c:invertIfNegative val="0"/>
          <c:dLbls>
            <c:dLbl>
              <c:idx val="0"/>
              <c:layout>
                <c:manualLayout>
                  <c:x val="2.2002200220022001E-3"/>
                  <c:y val="-0.457041986641702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73-45AB-987D-4549F7C84FE4}"/>
                </c:ext>
              </c:extLst>
            </c:dLbl>
            <c:dLbl>
              <c:idx val="1"/>
              <c:layout>
                <c:manualLayout>
                  <c:x val="-1.1001100110011404E-3"/>
                  <c:y val="-0.401043764152209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73-45AB-987D-4549F7C84FE4}"/>
                </c:ext>
              </c:extLst>
            </c:dLbl>
            <c:dLbl>
              <c:idx val="2"/>
              <c:layout>
                <c:manualLayout>
                  <c:x val="-1.1001100110011001E-3"/>
                  <c:y val="-0.324714258946973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3-45AB-987D-4549F7C84FE4}"/>
                </c:ext>
              </c:extLst>
            </c:dLbl>
            <c:dLbl>
              <c:idx val="3"/>
              <c:layout>
                <c:manualLayout>
                  <c:x val="-4.4004400440044002E-3"/>
                  <c:y val="-0.149051662320500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73-45AB-987D-4549F7C84FE4}"/>
                </c:ext>
              </c:extLst>
            </c:dLbl>
            <c:dLbl>
              <c:idx val="4"/>
              <c:layout>
                <c:manualLayout>
                  <c:x val="0"/>
                  <c:y val="-0.184718602094250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3-45AB-987D-4549F7C84FE4}"/>
                </c:ext>
              </c:extLst>
            </c:dLbl>
            <c:dLbl>
              <c:idx val="5"/>
              <c:layout>
                <c:manualLayout>
                  <c:x val="-8.0673802189433615E-17"/>
                  <c:y val="-9.81653926030043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73-45AB-987D-4549F7C84FE4}"/>
                </c:ext>
              </c:extLst>
            </c:dLbl>
            <c:dLbl>
              <c:idx val="6"/>
              <c:layout>
                <c:manualLayout>
                  <c:x val="1.1001100110009387E-3"/>
                  <c:y val="-4.09020624314341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73-45AB-987D-4549F7C84FE4}"/>
                </c:ext>
              </c:extLst>
            </c:dLbl>
            <c:spPr>
              <a:noFill/>
              <a:ln>
                <a:noFill/>
              </a:ln>
              <a:effectLst/>
            </c:spPr>
            <c:txPr>
              <a:bodyPr wrap="square" lIns="38100" tIns="19050" rIns="38100" bIns="19050" anchor="ctr">
                <a:spAutoFit/>
              </a:bodyPr>
              <a:lstStyle/>
              <a:p>
                <a:pPr>
                  <a:defRPr sz="2000"/>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Facebook</c:v>
                </c:pt>
                <c:pt idx="1">
                  <c:v>Instagram</c:v>
                </c:pt>
                <c:pt idx="2">
                  <c:v>X (Twitter)</c:v>
                </c:pt>
                <c:pt idx="3">
                  <c:v>Vídeos</c:v>
                </c:pt>
                <c:pt idx="4">
                  <c:v>Blog</c:v>
                </c:pt>
                <c:pt idx="5">
                  <c:v>Noticias</c:v>
                </c:pt>
                <c:pt idx="6">
                  <c:v>Web</c:v>
                </c:pt>
              </c:strCache>
            </c:strRef>
          </c:cat>
          <c:val>
            <c:numRef>
              <c:f>Sheet1!$B$2:$B$8</c:f>
              <c:numCache>
                <c:formatCode>General</c:formatCode>
                <c:ptCount val="7"/>
                <c:pt idx="0">
                  <c:v>15</c:v>
                </c:pt>
                <c:pt idx="1">
                  <c:v>13</c:v>
                </c:pt>
                <c:pt idx="2">
                  <c:v>10</c:v>
                </c:pt>
                <c:pt idx="3">
                  <c:v>4</c:v>
                </c:pt>
                <c:pt idx="4">
                  <c:v>5</c:v>
                </c:pt>
                <c:pt idx="5">
                  <c:v>2</c:v>
                </c:pt>
                <c:pt idx="6">
                  <c:v>0</c:v>
                </c:pt>
              </c:numCache>
            </c:numRef>
          </c:val>
          <c:extLst>
            <c:ext xmlns:c16="http://schemas.microsoft.com/office/drawing/2014/chart" uri="{C3380CC4-5D6E-409C-BE32-E72D297353CC}">
              <c16:uniqueId val="{00000000-4C73-45AB-987D-4549F7C84FE4}"/>
            </c:ext>
          </c:extLst>
        </c:ser>
        <c:ser>
          <c:idx val="1"/>
          <c:order val="1"/>
          <c:tx>
            <c:strRef>
              <c:f>Sheet1!$C$1</c:f>
              <c:strCache>
                <c:ptCount val="1"/>
                <c:pt idx="0">
                  <c:v>Negativo</c:v>
                </c:pt>
              </c:strCache>
            </c:strRef>
          </c:tx>
          <c:spPr>
            <a:solidFill>
              <a:srgbClr val="D9525E"/>
            </a:solidFill>
            <a:effectLst/>
          </c:spPr>
          <c:invertIfNegative val="0"/>
          <c:cat>
            <c:strRef>
              <c:f>Sheet1!$A$2:$A$8</c:f>
              <c:strCache>
                <c:ptCount val="7"/>
                <c:pt idx="0">
                  <c:v>Facebook</c:v>
                </c:pt>
                <c:pt idx="1">
                  <c:v>Instagram</c:v>
                </c:pt>
                <c:pt idx="2">
                  <c:v>X (Twitter)</c:v>
                </c:pt>
                <c:pt idx="3">
                  <c:v>Vídeos</c:v>
                </c:pt>
                <c:pt idx="4">
                  <c:v>Blog</c:v>
                </c:pt>
                <c:pt idx="5">
                  <c:v>Noticias</c:v>
                </c:pt>
                <c:pt idx="6">
                  <c:v>Web</c:v>
                </c:pt>
              </c:strCache>
            </c:strRef>
          </c:cat>
          <c:val>
            <c:numRef>
              <c:f>Sheet1!$C$2:$C$8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4C73-45AB-987D-4549F7C84FE4}"/>
            </c:ext>
          </c:extLst>
        </c:ser>
        <c:ser>
          <c:idx val="2"/>
          <c:order val="2"/>
          <c:tx>
            <c:strRef>
              <c:f>Sheet1!$D$1</c:f>
              <c:strCache>
                <c:ptCount val="1"/>
                <c:pt idx="0">
                  <c:v>Neutral</c:v>
                </c:pt>
              </c:strCache>
            </c:strRef>
          </c:tx>
          <c:spPr>
            <a:solidFill>
              <a:srgbClr val="F4F4F4"/>
            </a:solidFill>
            <a:effectLst/>
          </c:spPr>
          <c:invertIfNegative val="0"/>
          <c:cat>
            <c:strRef>
              <c:f>Sheet1!$A$2:$A$8</c:f>
              <c:strCache>
                <c:ptCount val="7"/>
                <c:pt idx="0">
                  <c:v>Facebook</c:v>
                </c:pt>
                <c:pt idx="1">
                  <c:v>Instagram</c:v>
                </c:pt>
                <c:pt idx="2">
                  <c:v>X (Twitter)</c:v>
                </c:pt>
                <c:pt idx="3">
                  <c:v>Vídeos</c:v>
                </c:pt>
                <c:pt idx="4">
                  <c:v>Blog</c:v>
                </c:pt>
                <c:pt idx="5">
                  <c:v>Noticias</c:v>
                </c:pt>
                <c:pt idx="6">
                  <c:v>Web</c:v>
                </c:pt>
              </c:strCache>
            </c:strRef>
          </c:cat>
          <c:val>
            <c:numRef>
              <c:f>Sheet1!$D$2:$D$8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2-4C73-45AB-987D-4549F7C84FE4}"/>
            </c:ext>
          </c:extLst>
        </c:ser>
        <c:dLbls>
          <c:showLegendKey val="0"/>
          <c:showVal val="0"/>
          <c:showCatName val="0"/>
          <c:showSerName val="0"/>
          <c:showPercent val="0"/>
          <c:showBubbleSize val="0"/>
        </c:dLbls>
        <c:gapWidth val="200"/>
        <c:overlap val="10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0"/>
        <c:axPos val="l"/>
        <c:majorGridlines>
          <c:spPr>
            <a:ln w="12700" cap="flat">
              <a:solidFill>
                <a:srgbClr val="F4F6F8"/>
              </a:solidFill>
              <a:prstDash val="solid"/>
              <a:round/>
            </a:ln>
          </c:spPr>
        </c:majorGridlines>
        <c:numFmt formatCode="0" sourceLinked="0"/>
        <c:majorTickMark val="out"/>
        <c:minorTickMark val="none"/>
        <c:tickLblPos val="nextTo"/>
        <c:spPr>
          <a:ln w="12700" cap="flat">
            <a:solidFill>
              <a:srgbClr val="888888"/>
            </a:solidFill>
            <a:prstDash val="solid"/>
            <a:round/>
          </a:ln>
        </c:spPr>
        <c:crossAx val="2094734554"/>
        <c:crosses val="autoZero"/>
        <c:crossBetween val="between"/>
      </c:valAx>
      <c:spPr>
        <a:noFill/>
        <a:ln>
          <a:noFill/>
        </a:ln>
        <a:effectLst/>
      </c:spPr>
    </c:plotArea>
    <c:legend>
      <c:legendPos val="r"/>
      <c:overlay val="0"/>
    </c:legend>
    <c:plotVisOnly val="1"/>
    <c:dispBlanksAs val="span"/>
    <c:showDLblsOverMax val="1"/>
  </c:chart>
  <c:spPr>
    <a:noFill/>
    <a:ln>
      <a:noFill/>
    </a:ln>
    <a:effectLst/>
  </c:spPr>
  <c:txPr>
    <a:bodyPr/>
    <a:lstStyle/>
    <a:p>
      <a:pPr>
        <a:defRPr sz="1200">
          <a:latin typeface="Roboto Thin" panose="02000000000000000000" pitchFamily="2" charset="0"/>
          <a:ea typeface="Roboto Thin" panose="02000000000000000000" pitchFamily="2" charset="0"/>
        </a:defRPr>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4CA0A-09A5-B244-AEAA-2CEA25F5AD83}" type="datetimeFigureOut">
              <a:rPr lang="es-MX" smtClean="0"/>
              <a:t>03/05/2025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90072-27E5-804B-B5F0-7D29027290A1}" type="slidenum">
              <a:rPr lang="es-MX" smtClean="0"/>
              <a:t>‹Nº›</a:t>
            </a:fld>
            <a:endParaRPr lang="es-MX"/>
          </a:p>
        </p:txBody>
      </p:sp>
    </p:spTree>
    <p:extLst>
      <p:ext uri="{BB962C8B-B14F-4D97-AF65-F5344CB8AC3E}">
        <p14:creationId xmlns:p14="http://schemas.microsoft.com/office/powerpoint/2010/main" val="132513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lide Number Placeholder 17">
            <a:extLst>
              <a:ext uri="{FF2B5EF4-FFF2-40B4-BE49-F238E27FC236}">
                <a16:creationId xmlns:a16="http://schemas.microsoft.com/office/drawing/2014/main" id="{C49F0069-9673-926B-BABB-000BE5B4C00E}"/>
              </a:ext>
            </a:extLst>
          </p:cNvPr>
          <p:cNvSpPr>
            <a:spLocks noGrp="1"/>
          </p:cNvSpPr>
          <p:nvPr>
            <p:ph type="sldNum" sz="quarter" idx="12"/>
          </p:nvPr>
        </p:nvSpPr>
        <p:spPr>
          <a:xfrm>
            <a:off x="5667381" y="6488985"/>
            <a:ext cx="857238" cy="206471"/>
          </a:xfrm>
          <a:prstGeom prst="rect">
            <a:avLst/>
          </a:prstGeom>
          <a:noFill/>
        </p:spPr>
        <p:txBody>
          <a:bodyPr lIns="107989" tIns="21597" rIns="91430" bIns="46794" anchor="ctr" anchorCtr="1"/>
          <a:lstStyle>
            <a:lvl1pPr algn="ctr">
              <a:defRPr sz="1412"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ea typeface="Roboto Thin" panose="02000000000000000000" pitchFamily="2" charset="0"/>
                <a:cs typeface="Roboto Thin" panose="02000000000000000000" pitchFamily="2" charset="0"/>
              </a:rPr>
              <a:t>#</a:t>
            </a:r>
            <a:fld id="{67DDEA5E-EAF7-8246-8A62-7FF7613ECEAE}" type="slidenum">
              <a:rPr lang="en-US" smtClean="0">
                <a:ea typeface="Roboto Thin" panose="02000000000000000000" pitchFamily="2" charset="0"/>
                <a:cs typeface="Roboto Thin" panose="02000000000000000000" pitchFamily="2" charset="0"/>
              </a:rPr>
              <a:pPr/>
              <a:t>‹Nº›</a:t>
            </a:fld>
            <a:endParaRPr lang="en-US" dirty="0">
              <a:ea typeface="Roboto Thin" panose="02000000000000000000" pitchFamily="2" charset="0"/>
              <a:cs typeface="Roboto Thin" panose="02000000000000000000" pitchFamily="2" charset="0"/>
            </a:endParaRPr>
          </a:p>
        </p:txBody>
      </p:sp>
      <p:cxnSp>
        <p:nvCxnSpPr>
          <p:cNvPr id="4" name="Conector recto 3">
            <a:extLst>
              <a:ext uri="{FF2B5EF4-FFF2-40B4-BE49-F238E27FC236}">
                <a16:creationId xmlns:a16="http://schemas.microsoft.com/office/drawing/2014/main" id="{10A247A4-BD8A-89FE-4B32-369EA91EADF8}"/>
              </a:ext>
            </a:extLst>
          </p:cNvPr>
          <p:cNvCxnSpPr>
            <a:cxnSpLocks/>
          </p:cNvCxnSpPr>
          <p:nvPr userDrawn="1"/>
        </p:nvCxnSpPr>
        <p:spPr>
          <a:xfrm>
            <a:off x="5140474" y="6605824"/>
            <a:ext cx="537255"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Conector recto 4">
            <a:extLst>
              <a:ext uri="{FF2B5EF4-FFF2-40B4-BE49-F238E27FC236}">
                <a16:creationId xmlns:a16="http://schemas.microsoft.com/office/drawing/2014/main" id="{152382C3-6411-2364-EC67-72BD850065F7}"/>
              </a:ext>
            </a:extLst>
          </p:cNvPr>
          <p:cNvCxnSpPr>
            <a:cxnSpLocks/>
          </p:cNvCxnSpPr>
          <p:nvPr userDrawn="1"/>
        </p:nvCxnSpPr>
        <p:spPr>
          <a:xfrm>
            <a:off x="6518852" y="6605824"/>
            <a:ext cx="537255"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9885556"/>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exto del título"/>
          <p:cNvSpPr txBox="1">
            <a:spLocks noGrp="1"/>
          </p:cNvSpPr>
          <p:nvPr>
            <p:ph type="title"/>
          </p:nvPr>
        </p:nvSpPr>
        <p:spPr>
          <a:prstGeom prst="rect">
            <a:avLst/>
          </a:prstGeom>
        </p:spPr>
        <p:txBody>
          <a:bodyPr/>
          <a:lstStyle/>
          <a:p>
            <a:r>
              <a:t>Texto del título</a:t>
            </a:r>
          </a:p>
        </p:txBody>
      </p:sp>
      <p:sp>
        <p:nvSpPr>
          <p:cNvPr id="2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3711310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Vertical Title and Text">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FF7786A-60AB-78CB-78D8-EEF249D2C31C}"/>
              </a:ext>
            </a:extLst>
          </p:cNvPr>
          <p:cNvCxnSpPr>
            <a:cxnSpLocks/>
          </p:cNvCxnSpPr>
          <p:nvPr userDrawn="1"/>
        </p:nvCxnSpPr>
        <p:spPr>
          <a:xfrm>
            <a:off x="4970672" y="6569849"/>
            <a:ext cx="2250657"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7" name="Slide Number Placeholder 17">
            <a:extLst>
              <a:ext uri="{FF2B5EF4-FFF2-40B4-BE49-F238E27FC236}">
                <a16:creationId xmlns:a16="http://schemas.microsoft.com/office/drawing/2014/main" id="{7CABEA44-E0D4-49F9-22A6-48D18469BBDC}"/>
              </a:ext>
            </a:extLst>
          </p:cNvPr>
          <p:cNvSpPr>
            <a:spLocks noGrp="1"/>
          </p:cNvSpPr>
          <p:nvPr>
            <p:ph type="sldNum" sz="quarter" idx="12"/>
          </p:nvPr>
        </p:nvSpPr>
        <p:spPr>
          <a:xfrm>
            <a:off x="5665507" y="6441933"/>
            <a:ext cx="860988" cy="232699"/>
          </a:xfrm>
          <a:prstGeom prst="rect">
            <a:avLst/>
          </a:prstGeom>
          <a:solidFill>
            <a:schemeClr val="bg1"/>
          </a:solidFill>
        </p:spPr>
        <p:txBody>
          <a:bodyPr lIns="107989" tIns="21597" rIns="91430" bIns="46794" anchor="ctr" anchorCtr="1"/>
          <a:lstStyle>
            <a:lvl1pPr algn="ctr">
              <a:defRPr sz="1235" i="1">
                <a:solidFill>
                  <a:schemeClr val="bg1">
                    <a:lumMod val="50000"/>
                  </a:schemeClr>
                </a:solidFill>
                <a:latin typeface="Playfair Display" pitchFamily="2" charset="77"/>
                <a:cs typeface="Playfair Display" pitchFamily="2" charset="77"/>
              </a:defRPr>
            </a:lvl1pPr>
          </a:lstStyle>
          <a:p>
            <a:fld id="{67DDEA5E-EAF7-8246-8A62-7FF7613ECEAE}" type="slidenum">
              <a:rPr lang="es-ES_tradnl" smtClean="0"/>
              <a:pPr/>
              <a:t>‹Nº›</a:t>
            </a:fld>
            <a:endParaRPr lang="es-ES_tradnl" dirty="0"/>
          </a:p>
        </p:txBody>
      </p:sp>
    </p:spTree>
    <p:extLst>
      <p:ext uri="{BB962C8B-B14F-4D97-AF65-F5344CB8AC3E}">
        <p14:creationId xmlns:p14="http://schemas.microsoft.com/office/powerpoint/2010/main" val="61489470"/>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66677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hyperlink" Target="https://x.com/radio_formula/status/1916299291414417499/video/1" TargetMode="External"/><Relationship Id="rId3" Type="http://schemas.openxmlformats.org/officeDocument/2006/relationships/hyperlink" Target="https://presenciadelpacifico.com/wp-content/uploads/2025/04/screenshot2025-04-22at131487720406318019318.jpg?w=648%22" TargetMode="External"/><Relationship Id="rId7" Type="http://schemas.openxmlformats.org/officeDocument/2006/relationships/hyperlink" Target="https://lineadirectaportal.com/sinaloa/molotov-cierra-con-gran-exito-la-semana-internacional-de-la-moto-2025-en-mazatlan-2025-04-27__1377187" TargetMode="External"/><Relationship Id="rId2" Type="http://schemas.openxmlformats.org/officeDocument/2006/relationships/hyperlink" Target="https://eticacomunica.com" TargetMode="External"/><Relationship Id="rId1" Type="http://schemas.openxmlformats.org/officeDocument/2006/relationships/slideLayout" Target="../slideLayouts/slideLayout1.xml"/><Relationship Id="rId6" Type="http://schemas.openxmlformats.org/officeDocument/2006/relationships/hyperlink" Target="https://presenciadelpacifico.com/2025/04/22/mazatlan-sinaloa-se-prepara-para-rugir-con-la-semana-de-la-moto-2025-el-evento-biker-mas-grande-de-latinoamerica/screenshot/%22" TargetMode="External"/><Relationship Id="rId5" Type="http://schemas.openxmlformats.org/officeDocument/2006/relationships/hyperlink" Target="https://x.com/noroestemx/status/1916323918148731024/photo/1" TargetMode="External"/><Relationship Id="rId4" Type="http://schemas.openxmlformats.org/officeDocument/2006/relationships/hyperlink" Target="https://x.com/radio_formula/status/1915834391391064076/video/1" TargetMode="External"/><Relationship Id="rId9" Type="http://schemas.openxmlformats.org/officeDocument/2006/relationships/hyperlink" Target="https://presenciadelpacifico.com/2025/04/22/mazatlan-sinaloa-se-prepara-para-rugir-con-la-semana-de-la-moto-2025-el-evento-biker-mas-grande-de-latinoamerica/screenshot-2/%2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app.brand24.com/result/open/?id=86227057879&amp;h=e23e5cd8115ba3b9c51ca1cdb7977beeb50a905d&amp;source=panel" TargetMode="External"/><Relationship Id="rId3" Type="http://schemas.openxmlformats.org/officeDocument/2006/relationships/hyperlink" Target="https://app.brand24.com/result/open/?id=86227054637&amp;h=49a111ea892e7617c001b5a4dfa64b7cff38a61b&amp;source=panel" TargetMode="External"/><Relationship Id="rId7" Type="http://schemas.openxmlformats.org/officeDocument/2006/relationships/hyperlink" Target="https://app.brand24.com/result/open/?id=86227054647&amp;h=9045f81e984b71cd1571d91e2e4e1d29e807f933&amp;source=panel"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app.brand24.com/result/open/?id=86227058592&amp;h=d797de2963b5e23ac35f951904444e1f7df982fe&amp;source=panel"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result/open/?id=86227055314&amp;h=9df7e81bd92380822436d2855b28dfaf7b75c2d7&amp;source=panel" TargetMode="External"/><Relationship Id="rId7" Type="http://schemas.openxmlformats.org/officeDocument/2006/relationships/hyperlink" Target="/result/open/?id=86227054581&amp;h=d991d0bd0cf4226526bfc90a949cfc110725a654&amp;source=panel"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result/open/?id=86227054637&amp;h=49a111ea892e7617c001b5a4dfa64b7cff38a61b&amp;source=panel" TargetMode="External"/><Relationship Id="rId4" Type="http://schemas.openxmlformats.org/officeDocument/2006/relationships/image" Target="../media/image5.png"/><Relationship Id="rId9" Type="http://schemas.openxmlformats.org/officeDocument/2006/relationships/hyperlink" Target="/result/open/?id=86227054645&amp;h=8b885923038275e97cf2880c5f02060ee59cc152&amp;source=panel"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0CF0-8EC9-F4B6-DF0B-089E6D08D71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F24C389-5686-3259-95A4-47E1C907853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6025"/>
          <a:stretch/>
        </p:blipFill>
        <p:spPr>
          <a:xfrm>
            <a:off x="-408304" y="-3039036"/>
            <a:ext cx="13008610" cy="12028969"/>
          </a:xfrm>
          <a:prstGeom prst="rect">
            <a:avLst/>
          </a:prstGeom>
        </p:spPr>
      </p:pic>
      <p:sp>
        <p:nvSpPr>
          <p:cNvPr id="11" name="Text Box 4">
            <a:extLst>
              <a:ext uri="{FF2B5EF4-FFF2-40B4-BE49-F238E27FC236}">
                <a16:creationId xmlns:a16="http://schemas.microsoft.com/office/drawing/2014/main" id="{8D4EAD82-BF36-56C5-473D-84A01A8B710C}"/>
              </a:ext>
            </a:extLst>
          </p:cNvPr>
          <p:cNvSpPr txBox="1">
            <a:spLocks noChangeArrowheads="1"/>
          </p:cNvSpPr>
          <p:nvPr/>
        </p:nvSpPr>
        <p:spPr bwMode="auto">
          <a:xfrm>
            <a:off x="396297" y="1411989"/>
            <a:ext cx="11458874" cy="545925"/>
          </a:xfrm>
          <a:prstGeom prst="roundRect">
            <a:avLst>
              <a:gd name="adj" fmla="val 0"/>
            </a:avLst>
          </a:prstGeom>
          <a:noFill/>
          <a:ln>
            <a:noFill/>
          </a:ln>
        </p:spPr>
        <p:txBody>
          <a:bodyPr wrap="square" lIns="110244" tIns="55121" rIns="110244" bIns="5512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eaLnBrk="1" hangingPunct="1"/>
            <a:r>
              <a:rPr lang="es-ES_tradnl" sz="2824" i="1" dirty="0">
                <a:solidFill>
                  <a:schemeClr val="bg1"/>
                </a:solidFill>
                <a:latin typeface="Playfair Display" panose="00000500000000000000" pitchFamily="50" charset="0"/>
                <a:cs typeface="Stajn Pro bold"/>
              </a:rPr>
              <a:t>23 – 27 Abril 2025</a:t>
            </a:r>
          </a:p>
        </p:txBody>
      </p:sp>
      <p:sp>
        <p:nvSpPr>
          <p:cNvPr id="6" name="Google Shape;64;p14">
            <a:extLst>
              <a:ext uri="{FF2B5EF4-FFF2-40B4-BE49-F238E27FC236}">
                <a16:creationId xmlns:a16="http://schemas.microsoft.com/office/drawing/2014/main" id="{0251F780-10EC-9293-A071-7BF241FCD172}"/>
              </a:ext>
            </a:extLst>
          </p:cNvPr>
          <p:cNvSpPr txBox="1"/>
          <p:nvPr/>
        </p:nvSpPr>
        <p:spPr>
          <a:xfrm>
            <a:off x="1744480" y="657186"/>
            <a:ext cx="8703041" cy="988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2936" tIns="112936" rIns="112936" bIns="112936">
            <a:spAutoFit/>
          </a:bodyPr>
          <a:lstStyle>
            <a:lvl1pPr algn="ctr">
              <a:defRPr sz="4000">
                <a:solidFill>
                  <a:srgbClr val="FFFFFF"/>
                </a:solidFill>
                <a:latin typeface="Roboto Bold"/>
                <a:ea typeface="Roboto Bold"/>
                <a:cs typeface="Roboto Bold"/>
                <a:sym typeface="Roboto Bold"/>
              </a:defRPr>
            </a:lvl1pPr>
          </a:lstStyle>
          <a:p>
            <a:r>
              <a:rPr lang="es-ES" sz="4941" b="1" dirty="0">
                <a:latin typeface="Lato Black" panose="020F0502020204030203" pitchFamily="34" charset="77"/>
              </a:rPr>
              <a:t>SENTIMIENTOS DIGITALES</a:t>
            </a:r>
            <a:endParaRPr sz="4941" b="1" dirty="0">
              <a:latin typeface="Lato Black" panose="020F0502020204030203" pitchFamily="34" charset="77"/>
            </a:endParaRPr>
          </a:p>
        </p:txBody>
      </p:sp>
      <p:pic>
        <p:nvPicPr>
          <p:cNvPr id="10" name="Google Shape;63;p14" descr="Google Shape;63;p14">
            <a:extLst>
              <a:ext uri="{FF2B5EF4-FFF2-40B4-BE49-F238E27FC236}">
                <a16:creationId xmlns:a16="http://schemas.microsoft.com/office/drawing/2014/main" id="{43CEA423-6DA6-C98C-D4C7-4CCAA5C6A75B}"/>
              </a:ext>
            </a:extLst>
          </p:cNvPr>
          <p:cNvPicPr>
            <a:picLocks noChangeAspect="1"/>
          </p:cNvPicPr>
          <p:nvPr/>
        </p:nvPicPr>
        <p:blipFill>
          <a:blip r:embed="rId4"/>
          <a:stretch>
            <a:fillRect/>
          </a:stretch>
        </p:blipFill>
        <p:spPr>
          <a:xfrm>
            <a:off x="5552671" y="5957972"/>
            <a:ext cx="1086661" cy="402707"/>
          </a:xfrm>
          <a:prstGeom prst="rect">
            <a:avLst/>
          </a:prstGeom>
          <a:ln w="12700">
            <a:miter lim="400000"/>
          </a:ln>
        </p:spPr>
      </p:pic>
      <p:sp>
        <p:nvSpPr>
          <p:cNvPr id="2" name="Marcador de número de diapositiva 1">
            <a:extLst>
              <a:ext uri="{FF2B5EF4-FFF2-40B4-BE49-F238E27FC236}">
                <a16:creationId xmlns:a16="http://schemas.microsoft.com/office/drawing/2014/main" id="{23C047FC-B76E-7597-C0F2-0B6921D358D0}"/>
              </a:ext>
            </a:extLst>
          </p:cNvPr>
          <p:cNvSpPr>
            <a:spLocks noGrp="1"/>
          </p:cNvSpPr>
          <p:nvPr>
            <p:ph type="sldNum" sz="quarter" idx="12"/>
          </p:nvPr>
        </p:nvSpPr>
        <p:spPr>
          <a:prstGeom prst="rect">
            <a:avLst/>
          </a:prstGeom>
        </p:spPr>
        <p:txBody>
          <a:bodyPr/>
          <a:lstStyle/>
          <a:p>
            <a:fld id="{67DDEA5E-EAF7-8246-8A62-7FF7613ECEAE}" type="slidenum">
              <a:rPr lang="es-ES_tradnl" smtClean="0">
                <a:ea typeface="Roboto Thin" panose="02000000000000000000" pitchFamily="2" charset="0"/>
                <a:cs typeface="Roboto Thin" panose="02000000000000000000" pitchFamily="2" charset="0"/>
              </a:rPr>
              <a:pPr/>
              <a:t>1</a:t>
            </a:fld>
            <a:endParaRPr lang="es-ES_tradnl" dirty="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316679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4A8A8-59A8-B7A7-64F9-AFA6F9AE09D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32048E6-FEA9-ED27-960A-BF50D8660D6F}"/>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SENTIMIENTOS</a:t>
            </a:r>
          </a:p>
        </p:txBody>
      </p:sp>
      <p:sp>
        <p:nvSpPr>
          <p:cNvPr id="3" name="Marcador de número de diapositiva 2">
            <a:extLst>
              <a:ext uri="{FF2B5EF4-FFF2-40B4-BE49-F238E27FC236}">
                <a16:creationId xmlns:a16="http://schemas.microsoft.com/office/drawing/2014/main" id="{D2168B4E-4CA0-4F5E-15A3-B5CF52C14049}"/>
              </a:ext>
            </a:extLst>
          </p:cNvPr>
          <p:cNvSpPr>
            <a:spLocks noGrp="1"/>
          </p:cNvSpPr>
          <p:nvPr>
            <p:ph type="sldNum" sz="quarter" idx="12"/>
          </p:nvPr>
        </p:nvSpPr>
        <p:spPr/>
        <p:txBody>
          <a:bodyPr/>
          <a:lstStyle/>
          <a:p>
            <a:fld id="{BCD50E75-C482-D349-A535-D00DC07670B7}" type="slidenum">
              <a:rPr lang="es-MX" smtClean="0"/>
              <a:t>10</a:t>
            </a:fld>
            <a:endParaRPr lang="es-MX"/>
          </a:p>
        </p:txBody>
      </p:sp>
      <p:sp>
        <p:nvSpPr>
          <p:cNvPr id="4" name="CuadroTexto 3">
            <a:extLst>
              <a:ext uri="{FF2B5EF4-FFF2-40B4-BE49-F238E27FC236}">
                <a16:creationId xmlns:a16="http://schemas.microsoft.com/office/drawing/2014/main" id="{F11F8FCE-F7AA-5454-5D8E-229DD97FF55A}"/>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5" name="Chart 0">
            <a:extLst>
              <a:ext uri="{FF2B5EF4-FFF2-40B4-BE49-F238E27FC236}">
                <a16:creationId xmlns:a16="http://schemas.microsoft.com/office/drawing/2014/main" id="{99FD313F-B42B-4FBC-FB67-4986A10EF742}"/>
              </a:ext>
            </a:extLst>
          </p:cNvPr>
          <p:cNvGraphicFramePr/>
          <p:nvPr>
            <p:extLst>
              <p:ext uri="{D42A27DB-BD31-4B8C-83A1-F6EECF244321}">
                <p14:modId xmlns:p14="http://schemas.microsoft.com/office/powerpoint/2010/main" val="262030791"/>
              </p:ext>
            </p:extLst>
          </p:nvPr>
        </p:nvGraphicFramePr>
        <p:xfrm>
          <a:off x="190499" y="1032053"/>
          <a:ext cx="12001499" cy="4987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140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3A3A7-524D-4ED5-9568-7995DD3EF84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20B8655-C44D-6365-8357-10BE892522DF}"/>
              </a:ext>
            </a:extLst>
          </p:cNvPr>
          <p:cNvSpPr txBox="1"/>
          <p:nvPr/>
        </p:nvSpPr>
        <p:spPr>
          <a:xfrm>
            <a:off x="0" y="404573"/>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SENTIMIENTOS POR CATEGORIA</a:t>
            </a:r>
          </a:p>
        </p:txBody>
      </p:sp>
      <p:sp>
        <p:nvSpPr>
          <p:cNvPr id="3" name="Marcador de número de diapositiva 2">
            <a:extLst>
              <a:ext uri="{FF2B5EF4-FFF2-40B4-BE49-F238E27FC236}">
                <a16:creationId xmlns:a16="http://schemas.microsoft.com/office/drawing/2014/main" id="{CDD4436A-01E8-BDE8-F061-CCCFC95872AA}"/>
              </a:ext>
            </a:extLst>
          </p:cNvPr>
          <p:cNvSpPr>
            <a:spLocks noGrp="1"/>
          </p:cNvSpPr>
          <p:nvPr>
            <p:ph type="sldNum" sz="quarter" idx="12"/>
          </p:nvPr>
        </p:nvSpPr>
        <p:spPr/>
        <p:txBody>
          <a:bodyPr/>
          <a:lstStyle/>
          <a:p>
            <a:fld id="{BCD50E75-C482-D349-A535-D00DC07670B7}" type="slidenum">
              <a:rPr lang="es-MX" smtClean="0"/>
              <a:t>11</a:t>
            </a:fld>
            <a:endParaRPr lang="es-MX"/>
          </a:p>
        </p:txBody>
      </p:sp>
      <p:sp>
        <p:nvSpPr>
          <p:cNvPr id="4" name="CuadroTexto 3">
            <a:extLst>
              <a:ext uri="{FF2B5EF4-FFF2-40B4-BE49-F238E27FC236}">
                <a16:creationId xmlns:a16="http://schemas.microsoft.com/office/drawing/2014/main" id="{C7B727E1-79BD-B3FE-1E9D-ACAE47B42DB8}"/>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5" name="Chart 0">
            <a:extLst>
              <a:ext uri="{FF2B5EF4-FFF2-40B4-BE49-F238E27FC236}">
                <a16:creationId xmlns:a16="http://schemas.microsoft.com/office/drawing/2014/main" id="{094D3A4F-3DCF-C58F-A125-42D3151E6497}"/>
              </a:ext>
            </a:extLst>
          </p:cNvPr>
          <p:cNvGraphicFramePr/>
          <p:nvPr>
            <p:extLst>
              <p:ext uri="{D42A27DB-BD31-4B8C-83A1-F6EECF244321}">
                <p14:modId xmlns:p14="http://schemas.microsoft.com/office/powerpoint/2010/main" val="1693180701"/>
              </p:ext>
            </p:extLst>
          </p:nvPr>
        </p:nvGraphicFramePr>
        <p:xfrm>
          <a:off x="165100" y="924053"/>
          <a:ext cx="11544300" cy="49687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479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2FD0-C876-B6EB-465E-C8C2EBB8A92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C5672C1-0374-6F11-5B97-72BC64B1CD07}"/>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INFLUENCERS: MAYOR PARTICIPACIÓN EN LA DISCUSIÓN</a:t>
            </a:r>
          </a:p>
        </p:txBody>
      </p:sp>
      <p:sp>
        <p:nvSpPr>
          <p:cNvPr id="3" name="Marcador de número de diapositiva 2">
            <a:extLst>
              <a:ext uri="{FF2B5EF4-FFF2-40B4-BE49-F238E27FC236}">
                <a16:creationId xmlns:a16="http://schemas.microsoft.com/office/drawing/2014/main" id="{7C1C922B-ACEA-780D-0A60-8E64926272FA}"/>
              </a:ext>
            </a:extLst>
          </p:cNvPr>
          <p:cNvSpPr>
            <a:spLocks noGrp="1"/>
          </p:cNvSpPr>
          <p:nvPr>
            <p:ph type="sldNum" sz="quarter" idx="12"/>
          </p:nvPr>
        </p:nvSpPr>
        <p:spPr/>
        <p:txBody>
          <a:bodyPr/>
          <a:lstStyle/>
          <a:p>
            <a:fld id="{BCD50E75-C482-D349-A535-D00DC07670B7}" type="slidenum">
              <a:rPr lang="es-MX" smtClean="0"/>
              <a:t>12</a:t>
            </a:fld>
            <a:endParaRPr lang="es-MX"/>
          </a:p>
        </p:txBody>
      </p:sp>
      <p:graphicFrame>
        <p:nvGraphicFramePr>
          <p:cNvPr id="5" name="Table 0">
            <a:extLst>
              <a:ext uri="{FF2B5EF4-FFF2-40B4-BE49-F238E27FC236}">
                <a16:creationId xmlns:a16="http://schemas.microsoft.com/office/drawing/2014/main" id="{10C503E7-417D-788D-39CB-EEDD16512CF2}"/>
              </a:ext>
            </a:extLst>
          </p:cNvPr>
          <p:cNvGraphicFramePr>
            <a:graphicFrameLocks noGrp="1"/>
          </p:cNvGraphicFramePr>
          <p:nvPr>
            <p:extLst>
              <p:ext uri="{D42A27DB-BD31-4B8C-83A1-F6EECF244321}">
                <p14:modId xmlns:p14="http://schemas.microsoft.com/office/powerpoint/2010/main" val="1315517067"/>
              </p:ext>
            </p:extLst>
          </p:nvPr>
        </p:nvGraphicFramePr>
        <p:xfrm>
          <a:off x="1110850" y="1032052"/>
          <a:ext cx="10479786" cy="4958544"/>
        </p:xfrm>
        <a:graphic>
          <a:graphicData uri="http://schemas.openxmlformats.org/drawingml/2006/table">
            <a:tbl>
              <a:tblPr/>
              <a:tblGrid>
                <a:gridCol w="827351">
                  <a:extLst>
                    <a:ext uri="{9D8B030D-6E8A-4147-A177-3AD203B41FA5}">
                      <a16:colId xmlns:a16="http://schemas.microsoft.com/office/drawing/2014/main" val="20000"/>
                    </a:ext>
                  </a:extLst>
                </a:gridCol>
                <a:gridCol w="3033622">
                  <a:extLst>
                    <a:ext uri="{9D8B030D-6E8A-4147-A177-3AD203B41FA5}">
                      <a16:colId xmlns:a16="http://schemas.microsoft.com/office/drawing/2014/main" val="20001"/>
                    </a:ext>
                  </a:extLst>
                </a:gridCol>
                <a:gridCol w="2206271">
                  <a:extLst>
                    <a:ext uri="{9D8B030D-6E8A-4147-A177-3AD203B41FA5}">
                      <a16:colId xmlns:a16="http://schemas.microsoft.com/office/drawing/2014/main" val="20002"/>
                    </a:ext>
                  </a:extLst>
                </a:gridCol>
                <a:gridCol w="2206271">
                  <a:extLst>
                    <a:ext uri="{9D8B030D-6E8A-4147-A177-3AD203B41FA5}">
                      <a16:colId xmlns:a16="http://schemas.microsoft.com/office/drawing/2014/main" val="20003"/>
                    </a:ext>
                  </a:extLst>
                </a:gridCol>
                <a:gridCol w="2206271">
                  <a:extLst>
                    <a:ext uri="{9D8B030D-6E8A-4147-A177-3AD203B41FA5}">
                      <a16:colId xmlns:a16="http://schemas.microsoft.com/office/drawing/2014/main" val="20004"/>
                    </a:ext>
                  </a:extLst>
                </a:gridCol>
              </a:tblGrid>
              <a:tr h="826424">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Nombre del perfil</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Menciones</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Alcance</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Parte de la voz</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extLst>
                  <a:ext uri="{0D108BD9-81ED-4DB2-BD59-A6C34878D82A}">
                    <a16:rowId xmlns:a16="http://schemas.microsoft.com/office/drawing/2014/main" val="10000"/>
                  </a:ext>
                </a:extLst>
              </a:tr>
              <a:tr h="826424">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Grupo Fórmula</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youtube.com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288 K</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33.288%</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1"/>
                  </a:ext>
                </a:extLst>
              </a:tr>
              <a:tr h="826424">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revista_moto_oficial</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instagram.com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158 K</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18.25%</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2"/>
                  </a:ext>
                </a:extLst>
              </a:tr>
              <a:tr h="826424">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Radio_Formula</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twitter.com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3</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118 K</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13.612%</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3"/>
                  </a:ext>
                </a:extLst>
              </a:tr>
              <a:tr h="826424">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MolotovBanda</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twitter.com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25 179</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2.91%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4"/>
                  </a:ext>
                </a:extLst>
              </a:tr>
              <a:tr h="826424">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noroestemx</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twitter.com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14 638</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1.692%</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Image 0" descr="preencoded.png">
            <a:extLst>
              <a:ext uri="{FF2B5EF4-FFF2-40B4-BE49-F238E27FC236}">
                <a16:creationId xmlns:a16="http://schemas.microsoft.com/office/drawing/2014/main" id="{8915B22A-8691-E483-031D-7C1455780956}"/>
              </a:ext>
            </a:extLst>
          </p:cNvPr>
          <p:cNvPicPr>
            <a:picLocks noChangeAspect="1"/>
          </p:cNvPicPr>
          <p:nvPr/>
        </p:nvPicPr>
        <p:blipFill>
          <a:blip r:embed="rId2"/>
          <a:srcRect/>
          <a:stretch/>
        </p:blipFill>
        <p:spPr>
          <a:xfrm>
            <a:off x="1182850" y="2051268"/>
            <a:ext cx="512097" cy="512097"/>
          </a:xfrm>
          <a:prstGeom prst="ellipse">
            <a:avLst/>
          </a:prstGeom>
        </p:spPr>
      </p:pic>
      <p:pic>
        <p:nvPicPr>
          <p:cNvPr id="7" name="Image 1" descr="preencoded.png">
            <a:extLst>
              <a:ext uri="{FF2B5EF4-FFF2-40B4-BE49-F238E27FC236}">
                <a16:creationId xmlns:a16="http://schemas.microsoft.com/office/drawing/2014/main" id="{EF5E1D80-0EDA-3E31-D72A-AC17FB4A580B}"/>
              </a:ext>
            </a:extLst>
          </p:cNvPr>
          <p:cNvPicPr>
            <a:picLocks noChangeAspect="1"/>
          </p:cNvPicPr>
          <p:nvPr/>
        </p:nvPicPr>
        <p:blipFill>
          <a:blip r:embed="rId3"/>
          <a:srcRect/>
          <a:stretch/>
        </p:blipFill>
        <p:spPr>
          <a:xfrm>
            <a:off x="1182850" y="2814472"/>
            <a:ext cx="512097" cy="512097"/>
          </a:xfrm>
          <a:prstGeom prst="ellipse">
            <a:avLst/>
          </a:prstGeom>
        </p:spPr>
      </p:pic>
      <p:pic>
        <p:nvPicPr>
          <p:cNvPr id="8" name="Image 2" descr="preencoded.png">
            <a:extLst>
              <a:ext uri="{FF2B5EF4-FFF2-40B4-BE49-F238E27FC236}">
                <a16:creationId xmlns:a16="http://schemas.microsoft.com/office/drawing/2014/main" id="{FB056745-0BE0-29A9-694E-AECF204D6370}"/>
              </a:ext>
            </a:extLst>
          </p:cNvPr>
          <p:cNvPicPr>
            <a:picLocks noChangeAspect="1"/>
          </p:cNvPicPr>
          <p:nvPr/>
        </p:nvPicPr>
        <p:blipFill>
          <a:blip r:embed="rId4"/>
          <a:srcRect/>
          <a:stretch/>
        </p:blipFill>
        <p:spPr>
          <a:xfrm>
            <a:off x="1182850" y="3649755"/>
            <a:ext cx="512097" cy="512097"/>
          </a:xfrm>
          <a:prstGeom prst="ellipse">
            <a:avLst/>
          </a:prstGeom>
        </p:spPr>
      </p:pic>
      <p:pic>
        <p:nvPicPr>
          <p:cNvPr id="9" name="Image 3" descr="preencoded.png">
            <a:extLst>
              <a:ext uri="{FF2B5EF4-FFF2-40B4-BE49-F238E27FC236}">
                <a16:creationId xmlns:a16="http://schemas.microsoft.com/office/drawing/2014/main" id="{186748F7-B0EC-03A8-85A8-7671C53283A8}"/>
              </a:ext>
            </a:extLst>
          </p:cNvPr>
          <p:cNvPicPr>
            <a:picLocks noChangeAspect="1"/>
          </p:cNvPicPr>
          <p:nvPr/>
        </p:nvPicPr>
        <p:blipFill>
          <a:blip r:embed="rId5"/>
          <a:srcRect/>
          <a:stretch/>
        </p:blipFill>
        <p:spPr>
          <a:xfrm>
            <a:off x="1182851" y="4491704"/>
            <a:ext cx="512097" cy="512097"/>
          </a:xfrm>
          <a:prstGeom prst="ellipse">
            <a:avLst/>
          </a:prstGeom>
        </p:spPr>
      </p:pic>
      <p:pic>
        <p:nvPicPr>
          <p:cNvPr id="10" name="Image 4" descr="preencoded.png">
            <a:extLst>
              <a:ext uri="{FF2B5EF4-FFF2-40B4-BE49-F238E27FC236}">
                <a16:creationId xmlns:a16="http://schemas.microsoft.com/office/drawing/2014/main" id="{030B340C-F377-5E50-EE60-0BCE6E415F26}"/>
              </a:ext>
            </a:extLst>
          </p:cNvPr>
          <p:cNvPicPr>
            <a:picLocks noChangeAspect="1"/>
          </p:cNvPicPr>
          <p:nvPr/>
        </p:nvPicPr>
        <p:blipFill>
          <a:blip r:embed="rId6"/>
          <a:srcRect/>
          <a:stretch/>
        </p:blipFill>
        <p:spPr>
          <a:xfrm>
            <a:off x="1182851" y="5313851"/>
            <a:ext cx="512097" cy="512097"/>
          </a:xfrm>
          <a:prstGeom prst="ellipse">
            <a:avLst/>
          </a:prstGeom>
        </p:spPr>
      </p:pic>
      <p:sp>
        <p:nvSpPr>
          <p:cNvPr id="11" name="CuadroTexto 10">
            <a:extLst>
              <a:ext uri="{FF2B5EF4-FFF2-40B4-BE49-F238E27FC236}">
                <a16:creationId xmlns:a16="http://schemas.microsoft.com/office/drawing/2014/main" id="{BE35C503-6ED2-51AF-22F2-DE227293A11A}"/>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Tree>
    <p:extLst>
      <p:ext uri="{BB962C8B-B14F-4D97-AF65-F5344CB8AC3E}">
        <p14:creationId xmlns:p14="http://schemas.microsoft.com/office/powerpoint/2010/main" val="114007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210FD-43AB-CAD5-2C43-0A50EF5D823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0900FCC-B3EB-62FC-4434-17907590AF0A}"/>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INFLUENCERS: MÁS SEGUIDORES</a:t>
            </a:r>
          </a:p>
        </p:txBody>
      </p:sp>
      <p:sp>
        <p:nvSpPr>
          <p:cNvPr id="3" name="Marcador de número de diapositiva 2">
            <a:extLst>
              <a:ext uri="{FF2B5EF4-FFF2-40B4-BE49-F238E27FC236}">
                <a16:creationId xmlns:a16="http://schemas.microsoft.com/office/drawing/2014/main" id="{38C6D5BF-D9BB-E860-FE8E-C0B7042339C0}"/>
              </a:ext>
            </a:extLst>
          </p:cNvPr>
          <p:cNvSpPr>
            <a:spLocks noGrp="1"/>
          </p:cNvSpPr>
          <p:nvPr>
            <p:ph type="sldNum" sz="quarter" idx="12"/>
          </p:nvPr>
        </p:nvSpPr>
        <p:spPr/>
        <p:txBody>
          <a:bodyPr/>
          <a:lstStyle/>
          <a:p>
            <a:fld id="{BCD50E75-C482-D349-A535-D00DC07670B7}" type="slidenum">
              <a:rPr lang="es-MX" smtClean="0"/>
              <a:t>13</a:t>
            </a:fld>
            <a:endParaRPr lang="es-MX"/>
          </a:p>
        </p:txBody>
      </p:sp>
      <p:sp>
        <p:nvSpPr>
          <p:cNvPr id="11" name="CuadroTexto 10">
            <a:extLst>
              <a:ext uri="{FF2B5EF4-FFF2-40B4-BE49-F238E27FC236}">
                <a16:creationId xmlns:a16="http://schemas.microsoft.com/office/drawing/2014/main" id="{6C2390DD-35F0-7C41-C7F2-9E779BCAABE1}"/>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12" name="Table 0">
            <a:extLst>
              <a:ext uri="{FF2B5EF4-FFF2-40B4-BE49-F238E27FC236}">
                <a16:creationId xmlns:a16="http://schemas.microsoft.com/office/drawing/2014/main" id="{EBD625D5-8A98-1019-81A0-6DA7C189E2C8}"/>
              </a:ext>
            </a:extLst>
          </p:cNvPr>
          <p:cNvGraphicFramePr>
            <a:graphicFrameLocks noGrp="1"/>
          </p:cNvGraphicFramePr>
          <p:nvPr>
            <p:extLst>
              <p:ext uri="{D42A27DB-BD31-4B8C-83A1-F6EECF244321}">
                <p14:modId xmlns:p14="http://schemas.microsoft.com/office/powerpoint/2010/main" val="1618158920"/>
              </p:ext>
            </p:extLst>
          </p:nvPr>
        </p:nvGraphicFramePr>
        <p:xfrm>
          <a:off x="185352" y="924053"/>
          <a:ext cx="11788345" cy="4908336"/>
        </p:xfrm>
        <a:graphic>
          <a:graphicData uri="http://schemas.openxmlformats.org/drawingml/2006/table">
            <a:tbl>
              <a:tblPr/>
              <a:tblGrid>
                <a:gridCol w="873211">
                  <a:extLst>
                    <a:ext uri="{9D8B030D-6E8A-4147-A177-3AD203B41FA5}">
                      <a16:colId xmlns:a16="http://schemas.microsoft.com/office/drawing/2014/main" val="20000"/>
                    </a:ext>
                  </a:extLst>
                </a:gridCol>
                <a:gridCol w="3492843">
                  <a:extLst>
                    <a:ext uri="{9D8B030D-6E8A-4147-A177-3AD203B41FA5}">
                      <a16:colId xmlns:a16="http://schemas.microsoft.com/office/drawing/2014/main" val="20001"/>
                    </a:ext>
                  </a:extLst>
                </a:gridCol>
                <a:gridCol w="1309816">
                  <a:extLst>
                    <a:ext uri="{9D8B030D-6E8A-4147-A177-3AD203B41FA5}">
                      <a16:colId xmlns:a16="http://schemas.microsoft.com/office/drawing/2014/main" val="20002"/>
                    </a:ext>
                  </a:extLst>
                </a:gridCol>
                <a:gridCol w="2038947">
                  <a:extLst>
                    <a:ext uri="{9D8B030D-6E8A-4147-A177-3AD203B41FA5}">
                      <a16:colId xmlns:a16="http://schemas.microsoft.com/office/drawing/2014/main" val="20003"/>
                    </a:ext>
                  </a:extLst>
                </a:gridCol>
                <a:gridCol w="2038947">
                  <a:extLst>
                    <a:ext uri="{9D8B030D-6E8A-4147-A177-3AD203B41FA5}">
                      <a16:colId xmlns:a16="http://schemas.microsoft.com/office/drawing/2014/main" val="20004"/>
                    </a:ext>
                  </a:extLst>
                </a:gridCol>
                <a:gridCol w="2034581">
                  <a:extLst>
                    <a:ext uri="{9D8B030D-6E8A-4147-A177-3AD203B41FA5}">
                      <a16:colId xmlns:a16="http://schemas.microsoft.com/office/drawing/2014/main" val="20005"/>
                    </a:ext>
                  </a:extLst>
                </a:gridCol>
              </a:tblGrid>
              <a:tr h="818056">
                <a:tc>
                  <a:txBody>
                    <a:bodyPr/>
                    <a:lstStyle/>
                    <a:p>
                      <a:pPr marL="0" indent="0">
                        <a:buNone/>
                      </a:pPr>
                      <a:endParaRPr lang="en-US" sz="1200" dirty="0"/>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Nombre del perfil</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Menciones</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Alcance</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Seguidores</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Puntuación de influencia</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extLst>
                  <a:ext uri="{0D108BD9-81ED-4DB2-BD59-A6C34878D82A}">
                    <a16:rowId xmlns:a16="http://schemas.microsoft.com/office/drawing/2014/main" val="10000"/>
                  </a:ext>
                </a:extLst>
              </a:tr>
              <a:tr h="818056">
                <a:tc>
                  <a:txBody>
                    <a:bodyPr/>
                    <a:lstStyle/>
                    <a:p>
                      <a:pPr marL="0" indent="0">
                        <a:buNone/>
                      </a:pPr>
                      <a:endParaRPr lang="en-US" sz="1200" dirty="0"/>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Grupo Fórmula</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youtube.com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288 K</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2.9 M</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10</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1"/>
                  </a:ext>
                </a:extLst>
              </a:tr>
              <a:tr h="818056">
                <a:tc>
                  <a:txBody>
                    <a:bodyPr/>
                    <a:lstStyle/>
                    <a:p>
                      <a:pPr marL="0" indent="0">
                        <a:buNone/>
                      </a:pPr>
                      <a:endParaRPr lang="en-US" sz="1200" dirty="0"/>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MolotovBanda</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twitter.com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25 179</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1.3 M</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10</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2"/>
                  </a:ext>
                </a:extLst>
              </a:tr>
              <a:tr h="818056">
                <a:tc>
                  <a:txBody>
                    <a:bodyPr/>
                    <a:lstStyle/>
                    <a:p>
                      <a:pPr marL="0" indent="0">
                        <a:buNone/>
                      </a:pPr>
                      <a:endParaRPr lang="en-US" sz="1200" dirty="0"/>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Radio_Formula</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twitter.com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3</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118 K</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981 K</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10</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3"/>
                  </a:ext>
                </a:extLst>
              </a:tr>
              <a:tr h="818056">
                <a:tc>
                  <a:txBody>
                    <a:bodyPr/>
                    <a:lstStyle/>
                    <a:p>
                      <a:pPr marL="0" indent="0">
                        <a:buNone/>
                      </a:pPr>
                      <a:endParaRPr lang="en-US" sz="1200" dirty="0"/>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revista_moto_oficial</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instagram.com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2</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158 K</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499 K</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10</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4"/>
                  </a:ext>
                </a:extLst>
              </a:tr>
              <a:tr h="818056">
                <a:tc>
                  <a:txBody>
                    <a:bodyPr/>
                    <a:lstStyle/>
                    <a:p>
                      <a:pPr marL="0" indent="0">
                        <a:buNone/>
                      </a:pPr>
                      <a:endParaRPr lang="en-US" sz="1200" dirty="0"/>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sinaloa_en_linea</a:t>
                      </a:r>
                      <a:endParaRPr lang="en-US" sz="1200" dirty="0">
                        <a:latin typeface="Roboto Thin" panose="02000000000000000000" pitchFamily="2" charset="0"/>
                        <a:ea typeface="Roboto Thin" panose="02000000000000000000" pitchFamily="2" charset="0"/>
                      </a:endParaRPr>
                    </a:p>
                    <a:p>
                      <a:pPr marL="0" indent="0">
                        <a:buNone/>
                      </a:pPr>
                      <a:r>
                        <a:rPr lang="en-US" sz="900" dirty="0">
                          <a:solidFill>
                            <a:srgbClr val="AAB4C0"/>
                          </a:solidFill>
                          <a:latin typeface="Roboto Thin" panose="02000000000000000000" pitchFamily="2" charset="0"/>
                          <a:ea typeface="Roboto Thin" panose="02000000000000000000" pitchFamily="2" charset="0"/>
                        </a:rPr>
                        <a:t>instagram.com</a:t>
                      </a: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4500</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207 K</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100" b="1" dirty="0">
                          <a:solidFill>
                            <a:srgbClr val="000000"/>
                          </a:solidFill>
                          <a:latin typeface="Roboto Thin" panose="02000000000000000000" pitchFamily="2" charset="0"/>
                          <a:ea typeface="Roboto Thin" panose="02000000000000000000" pitchFamily="2" charset="0"/>
                        </a:rPr>
                        <a:t>10</a:t>
                      </a:r>
                      <a:endParaRPr lang="en-US" sz="11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3" name="Image 0" descr="preencoded.png">
            <a:extLst>
              <a:ext uri="{FF2B5EF4-FFF2-40B4-BE49-F238E27FC236}">
                <a16:creationId xmlns:a16="http://schemas.microsoft.com/office/drawing/2014/main" id="{3BDA2EDE-9B00-1426-0A01-894C851007FC}"/>
              </a:ext>
            </a:extLst>
          </p:cNvPr>
          <p:cNvPicPr>
            <a:picLocks noChangeAspect="1"/>
          </p:cNvPicPr>
          <p:nvPr/>
        </p:nvPicPr>
        <p:blipFill>
          <a:blip r:embed="rId2"/>
          <a:srcRect/>
          <a:stretch/>
        </p:blipFill>
        <p:spPr>
          <a:xfrm>
            <a:off x="333020" y="1932672"/>
            <a:ext cx="490834" cy="490834"/>
          </a:xfrm>
          <a:prstGeom prst="ellipse">
            <a:avLst/>
          </a:prstGeom>
        </p:spPr>
      </p:pic>
      <p:pic>
        <p:nvPicPr>
          <p:cNvPr id="14" name="Image 1" descr="preencoded.png">
            <a:extLst>
              <a:ext uri="{FF2B5EF4-FFF2-40B4-BE49-F238E27FC236}">
                <a16:creationId xmlns:a16="http://schemas.microsoft.com/office/drawing/2014/main" id="{9A37B658-C76B-4804-B90D-502BFE18FACC}"/>
              </a:ext>
            </a:extLst>
          </p:cNvPr>
          <p:cNvPicPr>
            <a:picLocks noChangeAspect="1"/>
          </p:cNvPicPr>
          <p:nvPr/>
        </p:nvPicPr>
        <p:blipFill>
          <a:blip r:embed="rId3"/>
          <a:srcRect/>
          <a:stretch/>
        </p:blipFill>
        <p:spPr>
          <a:xfrm>
            <a:off x="328971" y="2641970"/>
            <a:ext cx="490834" cy="490834"/>
          </a:xfrm>
          <a:prstGeom prst="ellipse">
            <a:avLst/>
          </a:prstGeom>
        </p:spPr>
      </p:pic>
      <p:pic>
        <p:nvPicPr>
          <p:cNvPr id="15" name="Image 2" descr="preencoded.png">
            <a:extLst>
              <a:ext uri="{FF2B5EF4-FFF2-40B4-BE49-F238E27FC236}">
                <a16:creationId xmlns:a16="http://schemas.microsoft.com/office/drawing/2014/main" id="{1787AF32-787F-42DF-C0F1-A7431431EC82}"/>
              </a:ext>
            </a:extLst>
          </p:cNvPr>
          <p:cNvPicPr>
            <a:picLocks noChangeAspect="1"/>
          </p:cNvPicPr>
          <p:nvPr/>
        </p:nvPicPr>
        <p:blipFill>
          <a:blip r:embed="rId4"/>
          <a:srcRect/>
          <a:stretch/>
        </p:blipFill>
        <p:spPr>
          <a:xfrm>
            <a:off x="328971" y="3527881"/>
            <a:ext cx="490834" cy="490834"/>
          </a:xfrm>
          <a:prstGeom prst="ellipse">
            <a:avLst/>
          </a:prstGeom>
        </p:spPr>
      </p:pic>
      <p:pic>
        <p:nvPicPr>
          <p:cNvPr id="16" name="Image 3" descr="preencoded.png">
            <a:extLst>
              <a:ext uri="{FF2B5EF4-FFF2-40B4-BE49-F238E27FC236}">
                <a16:creationId xmlns:a16="http://schemas.microsoft.com/office/drawing/2014/main" id="{E76C1CB2-FA6D-1EBD-17ED-9FCEBB6EFDD2}"/>
              </a:ext>
            </a:extLst>
          </p:cNvPr>
          <p:cNvPicPr>
            <a:picLocks noChangeAspect="1"/>
          </p:cNvPicPr>
          <p:nvPr/>
        </p:nvPicPr>
        <p:blipFill>
          <a:blip r:embed="rId5"/>
          <a:srcRect/>
          <a:stretch/>
        </p:blipFill>
        <p:spPr>
          <a:xfrm>
            <a:off x="328971" y="4266708"/>
            <a:ext cx="490834" cy="490834"/>
          </a:xfrm>
          <a:prstGeom prst="ellipse">
            <a:avLst/>
          </a:prstGeom>
        </p:spPr>
      </p:pic>
      <p:pic>
        <p:nvPicPr>
          <p:cNvPr id="17" name="Image 4" descr="preencoded.png">
            <a:extLst>
              <a:ext uri="{FF2B5EF4-FFF2-40B4-BE49-F238E27FC236}">
                <a16:creationId xmlns:a16="http://schemas.microsoft.com/office/drawing/2014/main" id="{9B332259-EA7D-7932-8E69-D34426F523D4}"/>
              </a:ext>
            </a:extLst>
          </p:cNvPr>
          <p:cNvPicPr>
            <a:picLocks noChangeAspect="1"/>
          </p:cNvPicPr>
          <p:nvPr/>
        </p:nvPicPr>
        <p:blipFill>
          <a:blip r:embed="rId6"/>
          <a:srcRect/>
          <a:stretch/>
        </p:blipFill>
        <p:spPr>
          <a:xfrm>
            <a:off x="328971" y="5205370"/>
            <a:ext cx="490834" cy="490834"/>
          </a:xfrm>
          <a:prstGeom prst="ellipse">
            <a:avLst/>
          </a:prstGeom>
        </p:spPr>
      </p:pic>
    </p:spTree>
    <p:extLst>
      <p:ext uri="{BB962C8B-B14F-4D97-AF65-F5344CB8AC3E}">
        <p14:creationId xmlns:p14="http://schemas.microsoft.com/office/powerpoint/2010/main" val="376191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2047-278D-8E1E-EDC2-47DB4A90B3F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96BE54-8136-2C11-DA8F-370E6AF6A8BB}"/>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HASHTAGS Y ENLACES DE MODA</a:t>
            </a:r>
          </a:p>
        </p:txBody>
      </p:sp>
      <p:sp>
        <p:nvSpPr>
          <p:cNvPr id="3" name="Marcador de número de diapositiva 2">
            <a:extLst>
              <a:ext uri="{FF2B5EF4-FFF2-40B4-BE49-F238E27FC236}">
                <a16:creationId xmlns:a16="http://schemas.microsoft.com/office/drawing/2014/main" id="{64430396-7DE4-E6A2-C69A-8E3C23886D1E}"/>
              </a:ext>
            </a:extLst>
          </p:cNvPr>
          <p:cNvSpPr>
            <a:spLocks noGrp="1"/>
          </p:cNvSpPr>
          <p:nvPr>
            <p:ph type="sldNum" sz="quarter" idx="12"/>
          </p:nvPr>
        </p:nvSpPr>
        <p:spPr/>
        <p:txBody>
          <a:bodyPr/>
          <a:lstStyle/>
          <a:p>
            <a:fld id="{BCD50E75-C482-D349-A535-D00DC07670B7}" type="slidenum">
              <a:rPr lang="es-MX" smtClean="0"/>
              <a:t>14</a:t>
            </a:fld>
            <a:endParaRPr lang="es-MX"/>
          </a:p>
        </p:txBody>
      </p:sp>
      <p:sp>
        <p:nvSpPr>
          <p:cNvPr id="11" name="CuadroTexto 10">
            <a:extLst>
              <a:ext uri="{FF2B5EF4-FFF2-40B4-BE49-F238E27FC236}">
                <a16:creationId xmlns:a16="http://schemas.microsoft.com/office/drawing/2014/main" id="{CFEB82AF-210C-0924-9732-AADB77450EA3}"/>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4" name="Table 0">
            <a:extLst>
              <a:ext uri="{FF2B5EF4-FFF2-40B4-BE49-F238E27FC236}">
                <a16:creationId xmlns:a16="http://schemas.microsoft.com/office/drawing/2014/main" id="{429A56A7-7C00-215C-D354-4ED2EFE5C56B}"/>
              </a:ext>
            </a:extLst>
          </p:cNvPr>
          <p:cNvGraphicFramePr>
            <a:graphicFrameLocks noGrp="1"/>
          </p:cNvGraphicFramePr>
          <p:nvPr>
            <p:extLst>
              <p:ext uri="{D42A27DB-BD31-4B8C-83A1-F6EECF244321}">
                <p14:modId xmlns:p14="http://schemas.microsoft.com/office/powerpoint/2010/main" val="749681919"/>
              </p:ext>
            </p:extLst>
          </p:nvPr>
        </p:nvGraphicFramePr>
        <p:xfrm>
          <a:off x="1029600" y="1666800"/>
          <a:ext cx="4629600" cy="3870000"/>
        </p:xfrm>
        <a:graphic>
          <a:graphicData uri="http://schemas.openxmlformats.org/drawingml/2006/table">
            <a:tbl>
              <a:tblPr/>
              <a:tblGrid>
                <a:gridCol w="2314800">
                  <a:extLst>
                    <a:ext uri="{9D8B030D-6E8A-4147-A177-3AD203B41FA5}">
                      <a16:colId xmlns:a16="http://schemas.microsoft.com/office/drawing/2014/main" val="20000"/>
                    </a:ext>
                  </a:extLst>
                </a:gridCol>
                <a:gridCol w="2314800">
                  <a:extLst>
                    <a:ext uri="{9D8B030D-6E8A-4147-A177-3AD203B41FA5}">
                      <a16:colId xmlns:a16="http://schemas.microsoft.com/office/drawing/2014/main" val="20001"/>
                    </a:ext>
                  </a:extLst>
                </a:gridCol>
              </a:tblGrid>
              <a:tr h="430000">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Hashtag</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Menciones</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extLst>
                  <a:ext uri="{0D108BD9-81ED-4DB2-BD59-A6C34878D82A}">
                    <a16:rowId xmlns:a16="http://schemas.microsoft.com/office/drawing/2014/main" val="10000"/>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#mazatlán</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24</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1"/>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#semanadelamoto</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17</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2"/>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#sinaloa</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14</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3"/>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#mazatlan</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10</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4"/>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#molotov</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10</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5"/>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#semanadelamoto2025</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9</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6"/>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#forobiker</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6</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7"/>
                  </a:ext>
                </a:extLst>
              </a:tr>
              <a:tr h="430000">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#turismo</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4</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1">
            <a:extLst>
              <a:ext uri="{FF2B5EF4-FFF2-40B4-BE49-F238E27FC236}">
                <a16:creationId xmlns:a16="http://schemas.microsoft.com/office/drawing/2014/main" id="{9BBB636B-017D-A26B-F878-06D2C2E4FF04}"/>
              </a:ext>
            </a:extLst>
          </p:cNvPr>
          <p:cNvGraphicFramePr>
            <a:graphicFrameLocks noGrp="1"/>
          </p:cNvGraphicFramePr>
          <p:nvPr>
            <p:extLst>
              <p:ext uri="{D42A27DB-BD31-4B8C-83A1-F6EECF244321}">
                <p14:modId xmlns:p14="http://schemas.microsoft.com/office/powerpoint/2010/main" val="2766534923"/>
              </p:ext>
            </p:extLst>
          </p:nvPr>
        </p:nvGraphicFramePr>
        <p:xfrm>
          <a:off x="6487199" y="1666800"/>
          <a:ext cx="5189935" cy="3870000"/>
        </p:xfrm>
        <a:graphic>
          <a:graphicData uri="http://schemas.openxmlformats.org/drawingml/2006/table">
            <a:tbl>
              <a:tblPr/>
              <a:tblGrid>
                <a:gridCol w="3979219">
                  <a:extLst>
                    <a:ext uri="{9D8B030D-6E8A-4147-A177-3AD203B41FA5}">
                      <a16:colId xmlns:a16="http://schemas.microsoft.com/office/drawing/2014/main" val="20000"/>
                    </a:ext>
                  </a:extLst>
                </a:gridCol>
                <a:gridCol w="1210716">
                  <a:extLst>
                    <a:ext uri="{9D8B030D-6E8A-4147-A177-3AD203B41FA5}">
                      <a16:colId xmlns:a16="http://schemas.microsoft.com/office/drawing/2014/main" val="20001"/>
                    </a:ext>
                  </a:extLst>
                </a:gridCol>
              </a:tblGrid>
              <a:tr h="430000">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Enlace</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Menciones</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extLst>
                  <a:ext uri="{0D108BD9-81ED-4DB2-BD59-A6C34878D82A}">
                    <a16:rowId xmlns:a16="http://schemas.microsoft.com/office/drawing/2014/main" val="10000"/>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2">
                            <a:extLst>
                              <a:ext uri="{A12FA001-AC4F-418D-AE19-62706E023703}">
                                <ahyp:hlinkClr xmlns:ahyp="http://schemas.microsoft.com/office/drawing/2018/hyperlinkcolor" val="tx"/>
                              </a:ext>
                            </a:extLst>
                          </a:hlinkClick>
                        </a:rPr>
                        <a:t>https://eticacomunica.com...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1"/>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3">
                            <a:extLst>
                              <a:ext uri="{A12FA001-AC4F-418D-AE19-62706E023703}">
                                <ahyp:hlinkClr xmlns:ahyp="http://schemas.microsoft.com/office/drawing/2018/hyperlinkcolor" val="tx"/>
                              </a:ext>
                            </a:extLst>
                          </a:hlinkClick>
                        </a:rPr>
                        <a:t>https://presenciadelpacifico.com...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2"/>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4">
                            <a:extLst>
                              <a:ext uri="{A12FA001-AC4F-418D-AE19-62706E023703}">
                                <ahyp:hlinkClr xmlns:ahyp="http://schemas.microsoft.com/office/drawing/2018/hyperlinkcolor" val="tx"/>
                              </a:ext>
                            </a:extLst>
                          </a:hlinkClick>
                        </a:rPr>
                        <a:t>https://x.com/radio_formula/stat...</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3"/>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5">
                            <a:extLst>
                              <a:ext uri="{A12FA001-AC4F-418D-AE19-62706E023703}">
                                <ahyp:hlinkClr xmlns:ahyp="http://schemas.microsoft.com/office/drawing/2018/hyperlinkcolor" val="tx"/>
                              </a:ext>
                            </a:extLst>
                          </a:hlinkClick>
                        </a:rPr>
                        <a:t>https://x.com/noroestemx/status/...</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4"/>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6">
                            <a:extLst>
                              <a:ext uri="{A12FA001-AC4F-418D-AE19-62706E023703}">
                                <ahyp:hlinkClr xmlns:ahyp="http://schemas.microsoft.com/office/drawing/2018/hyperlinkcolor" val="tx"/>
                              </a:ext>
                            </a:extLst>
                          </a:hlinkClick>
                        </a:rPr>
                        <a:t>https://presenciadelpacifico.com...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5"/>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7">
                            <a:extLst>
                              <a:ext uri="{A12FA001-AC4F-418D-AE19-62706E023703}">
                                <ahyp:hlinkClr xmlns:ahyp="http://schemas.microsoft.com/office/drawing/2018/hyperlinkcolor" val="tx"/>
                              </a:ext>
                            </a:extLst>
                          </a:hlinkClick>
                        </a:rPr>
                        <a:t>https://lineadirectaportal.com/s...</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6"/>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8">
                            <a:extLst>
                              <a:ext uri="{A12FA001-AC4F-418D-AE19-62706E023703}">
                                <ahyp:hlinkClr xmlns:ahyp="http://schemas.microsoft.com/office/drawing/2018/hyperlinkcolor" val="tx"/>
                              </a:ext>
                            </a:extLst>
                          </a:hlinkClick>
                        </a:rPr>
                        <a:t>https://x.com/radio_formula/stat...</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7"/>
                  </a:ext>
                </a:extLst>
              </a:tr>
              <a:tr h="430000">
                <a:tc>
                  <a:txBody>
                    <a:bodyPr/>
                    <a:lstStyle/>
                    <a:p>
                      <a:pPr marL="0" indent="0">
                        <a:buNone/>
                      </a:pPr>
                      <a:r>
                        <a:rPr lang="en-US" sz="1400" b="1" u="sng" dirty="0">
                          <a:solidFill>
                            <a:srgbClr val="000000"/>
                          </a:solidFill>
                          <a:latin typeface="Roboto Thin" panose="02000000000000000000" pitchFamily="2" charset="0"/>
                          <a:ea typeface="Roboto Thin" panose="02000000000000000000" pitchFamily="2" charset="0"/>
                          <a:hlinkClick r:id="rId9">
                            <a:extLst>
                              <a:ext uri="{A12FA001-AC4F-418D-AE19-62706E023703}">
                                <ahyp:hlinkClr xmlns:ahyp="http://schemas.microsoft.com/office/drawing/2018/hyperlinkcolor" val="tx"/>
                              </a:ext>
                            </a:extLst>
                          </a:hlinkClick>
                        </a:rPr>
                        <a:t>https://presenciadelpacifico.com...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1845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3D018-65C6-2221-47D6-FD43E87F42A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1EA5683-703B-4CEA-E79A-2DC9C0BEB1D8}"/>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SITIOS MÁS ACTIVOS</a:t>
            </a:r>
          </a:p>
        </p:txBody>
      </p:sp>
      <p:sp>
        <p:nvSpPr>
          <p:cNvPr id="3" name="Marcador de número de diapositiva 2">
            <a:extLst>
              <a:ext uri="{FF2B5EF4-FFF2-40B4-BE49-F238E27FC236}">
                <a16:creationId xmlns:a16="http://schemas.microsoft.com/office/drawing/2014/main" id="{288C2C5C-D8D3-5029-9A97-2CF1EEC01421}"/>
              </a:ext>
            </a:extLst>
          </p:cNvPr>
          <p:cNvSpPr>
            <a:spLocks noGrp="1"/>
          </p:cNvSpPr>
          <p:nvPr>
            <p:ph type="sldNum" sz="quarter" idx="12"/>
          </p:nvPr>
        </p:nvSpPr>
        <p:spPr/>
        <p:txBody>
          <a:bodyPr/>
          <a:lstStyle/>
          <a:p>
            <a:fld id="{BCD50E75-C482-D349-A535-D00DC07670B7}" type="slidenum">
              <a:rPr lang="es-MX" smtClean="0"/>
              <a:t>15</a:t>
            </a:fld>
            <a:endParaRPr lang="es-MX"/>
          </a:p>
        </p:txBody>
      </p:sp>
      <p:sp>
        <p:nvSpPr>
          <p:cNvPr id="11" name="CuadroTexto 10">
            <a:extLst>
              <a:ext uri="{FF2B5EF4-FFF2-40B4-BE49-F238E27FC236}">
                <a16:creationId xmlns:a16="http://schemas.microsoft.com/office/drawing/2014/main" id="{4E3E58BF-A874-9152-5304-63AA696E4D87}"/>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4" name="Table 0">
            <a:extLst>
              <a:ext uri="{FF2B5EF4-FFF2-40B4-BE49-F238E27FC236}">
                <a16:creationId xmlns:a16="http://schemas.microsoft.com/office/drawing/2014/main" id="{5E7A5FF8-0A5F-AA5C-8EEA-552F94A76242}"/>
              </a:ext>
            </a:extLst>
          </p:cNvPr>
          <p:cNvGraphicFramePr>
            <a:graphicFrameLocks noGrp="1"/>
          </p:cNvGraphicFramePr>
          <p:nvPr>
            <p:extLst>
              <p:ext uri="{D42A27DB-BD31-4B8C-83A1-F6EECF244321}">
                <p14:modId xmlns:p14="http://schemas.microsoft.com/office/powerpoint/2010/main" val="3976187910"/>
              </p:ext>
            </p:extLst>
          </p:nvPr>
        </p:nvGraphicFramePr>
        <p:xfrm>
          <a:off x="1029600" y="1666800"/>
          <a:ext cx="4629600" cy="3240000"/>
        </p:xfrm>
        <a:graphic>
          <a:graphicData uri="http://schemas.openxmlformats.org/drawingml/2006/table">
            <a:tbl>
              <a:tblPr/>
              <a:tblGrid>
                <a:gridCol w="720000">
                  <a:extLst>
                    <a:ext uri="{9D8B030D-6E8A-4147-A177-3AD203B41FA5}">
                      <a16:colId xmlns:a16="http://schemas.microsoft.com/office/drawing/2014/main" val="20000"/>
                    </a:ext>
                  </a:extLst>
                </a:gridCol>
                <a:gridCol w="28296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Fuente</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Menciones</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facebook.com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28</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instagram.com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24</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twitter.com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15</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youtube.com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8</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4"/>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punto.mx</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3</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le 1">
            <a:extLst>
              <a:ext uri="{FF2B5EF4-FFF2-40B4-BE49-F238E27FC236}">
                <a16:creationId xmlns:a16="http://schemas.microsoft.com/office/drawing/2014/main" id="{F916503D-B54D-C0BF-5BDA-9E804C66DBA7}"/>
              </a:ext>
            </a:extLst>
          </p:cNvPr>
          <p:cNvGraphicFramePr>
            <a:graphicFrameLocks noGrp="1"/>
          </p:cNvGraphicFramePr>
          <p:nvPr>
            <p:extLst>
              <p:ext uri="{D42A27DB-BD31-4B8C-83A1-F6EECF244321}">
                <p14:modId xmlns:p14="http://schemas.microsoft.com/office/powerpoint/2010/main" val="1753377768"/>
              </p:ext>
            </p:extLst>
          </p:nvPr>
        </p:nvGraphicFramePr>
        <p:xfrm>
          <a:off x="6487200" y="1666800"/>
          <a:ext cx="4629600" cy="3240000"/>
        </p:xfrm>
        <a:graphic>
          <a:graphicData uri="http://schemas.openxmlformats.org/drawingml/2006/table">
            <a:tbl>
              <a:tblPr/>
              <a:tblGrid>
                <a:gridCol w="720000">
                  <a:extLst>
                    <a:ext uri="{9D8B030D-6E8A-4147-A177-3AD203B41FA5}">
                      <a16:colId xmlns:a16="http://schemas.microsoft.com/office/drawing/2014/main" val="20000"/>
                    </a:ext>
                  </a:extLst>
                </a:gridCol>
                <a:gridCol w="28296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Fuente</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tc>
                  <a:txBody>
                    <a:bodyPr/>
                    <a:lstStyle/>
                    <a:p>
                      <a:pPr marL="0" indent="0">
                        <a:buNone/>
                      </a:pPr>
                      <a:r>
                        <a:rPr lang="en-US" sz="1200" dirty="0">
                          <a:solidFill>
                            <a:srgbClr val="AAB4C0"/>
                          </a:solidFill>
                          <a:latin typeface="Roboto Thin" panose="02000000000000000000" pitchFamily="2" charset="0"/>
                          <a:ea typeface="Roboto Thin" panose="02000000000000000000" pitchFamily="2" charset="0"/>
                        </a:rPr>
                        <a:t>Menciones</a:t>
                      </a:r>
                      <a:endParaRPr lang="en-US" sz="1200" dirty="0">
                        <a:latin typeface="Roboto Thin" panose="02000000000000000000" pitchFamily="2" charset="0"/>
                        <a:ea typeface="Roboto Thin" panose="02000000000000000000" pitchFamily="2" charset="0"/>
                      </a:endParaRPr>
                    </a:p>
                  </a:txBody>
                  <a:tcPr anchor="b">
                    <a:lnL w="0" cap="flat" cmpd="sng" algn="ctr">
                      <a:noFill/>
                    </a:lnL>
                    <a:lnR w="0" cap="flat" cmpd="sng" algn="ctr">
                      <a:noFill/>
                    </a:lnR>
                    <a:lnT w="0" cap="flat" cmpd="sng" algn="ctr">
                      <a:noFill/>
                    </a:lnT>
                    <a:lnB w="38100" cap="flat" cmpd="sng" algn="ctr">
                      <a:solidFill>
                        <a:srgbClr val="7B8FA2"/>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presenciadelpacifico.com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3</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38100" cap="flat" cmpd="sng" algn="ctr">
                      <a:solidFill>
                        <a:srgbClr val="7B8FA2"/>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miciudad.mx</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3</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olegario.mx</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mapcarta.com</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2</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4"/>
                  </a:ext>
                </a:extLst>
              </a:tr>
              <a:tr h="540000">
                <a:tc>
                  <a:txBody>
                    <a:bodyPr/>
                    <a:lstStyle/>
                    <a:p>
                      <a:pPr marL="0" indent="0">
                        <a:buNone/>
                      </a:pPr>
                      <a:endParaRPr lang="en-US" sz="12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solidFill>
                      <a:srgbClr val="FFFFFF"/>
                    </a:solidFill>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yateenteraste.mx</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tc>
                  <a:txBody>
                    <a:bodyPr/>
                    <a:lstStyle/>
                    <a:p>
                      <a:pPr marL="0" indent="0">
                        <a:buNone/>
                      </a:pPr>
                      <a:r>
                        <a:rPr lang="en-US" sz="1400" b="1" dirty="0">
                          <a:solidFill>
                            <a:srgbClr val="000000"/>
                          </a:solidFill>
                          <a:latin typeface="Roboto Thin" panose="02000000000000000000" pitchFamily="2" charset="0"/>
                          <a:ea typeface="Roboto Thin" panose="02000000000000000000" pitchFamily="2" charset="0"/>
                        </a:rPr>
                        <a:t>1</a:t>
                      </a:r>
                      <a:endParaRPr lang="en-US" sz="1400" dirty="0">
                        <a:latin typeface="Roboto Thin" panose="02000000000000000000" pitchFamily="2" charset="0"/>
                        <a:ea typeface="Roboto Thin" panose="02000000000000000000" pitchFamily="2" charset="0"/>
                      </a:endParaRPr>
                    </a:p>
                  </a:txBody>
                  <a:tcPr anchor="ctr">
                    <a:lnL w="0" cap="flat" cmpd="sng" algn="ctr">
                      <a:noFill/>
                    </a:lnL>
                    <a:lnR w="0" cap="flat" cmpd="sng" algn="ctr">
                      <a:noFill/>
                    </a:lnR>
                    <a:lnT w="12700" cap="flat" cmpd="sng" algn="ctr">
                      <a:solidFill>
                        <a:srgbClr val="C2C6CF"/>
                      </a:solidFill>
                      <a:prstDash val="solid"/>
                      <a:round/>
                      <a:headEnd type="none" w="med" len="med"/>
                      <a:tailEnd type="none" w="med" len="med"/>
                    </a:lnT>
                    <a:lnB w="12700" cap="flat" cmpd="sng" algn="ctr">
                      <a:solidFill>
                        <a:srgbClr val="C2C6C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Image 0" descr="preencoded.png">
            <a:extLst>
              <a:ext uri="{FF2B5EF4-FFF2-40B4-BE49-F238E27FC236}">
                <a16:creationId xmlns:a16="http://schemas.microsoft.com/office/drawing/2014/main" id="{CE431FF1-BC18-27D1-6E97-686D7310E7F3}"/>
              </a:ext>
            </a:extLst>
          </p:cNvPr>
          <p:cNvPicPr>
            <a:picLocks noChangeAspect="1"/>
          </p:cNvPicPr>
          <p:nvPr/>
        </p:nvPicPr>
        <p:blipFill>
          <a:blip r:embed="rId2"/>
          <a:srcRect/>
          <a:stretch/>
        </p:blipFill>
        <p:spPr>
          <a:xfrm>
            <a:off x="1281600" y="2296800"/>
            <a:ext cx="324000" cy="324000"/>
          </a:xfrm>
          <a:prstGeom prst="ellipse">
            <a:avLst/>
          </a:prstGeom>
        </p:spPr>
      </p:pic>
      <p:pic>
        <p:nvPicPr>
          <p:cNvPr id="7" name="Image 1" descr="preencoded.png">
            <a:extLst>
              <a:ext uri="{FF2B5EF4-FFF2-40B4-BE49-F238E27FC236}">
                <a16:creationId xmlns:a16="http://schemas.microsoft.com/office/drawing/2014/main" id="{C39C2E21-A66A-7FC6-D030-18D7895C26CD}"/>
              </a:ext>
            </a:extLst>
          </p:cNvPr>
          <p:cNvPicPr>
            <a:picLocks noChangeAspect="1"/>
          </p:cNvPicPr>
          <p:nvPr/>
        </p:nvPicPr>
        <p:blipFill>
          <a:blip r:embed="rId3"/>
          <a:srcRect/>
          <a:stretch/>
        </p:blipFill>
        <p:spPr>
          <a:xfrm>
            <a:off x="1281600" y="2836800"/>
            <a:ext cx="324000" cy="324000"/>
          </a:xfrm>
          <a:prstGeom prst="ellipse">
            <a:avLst/>
          </a:prstGeom>
        </p:spPr>
      </p:pic>
      <p:pic>
        <p:nvPicPr>
          <p:cNvPr id="8" name="Image 2" descr="preencoded.png">
            <a:extLst>
              <a:ext uri="{FF2B5EF4-FFF2-40B4-BE49-F238E27FC236}">
                <a16:creationId xmlns:a16="http://schemas.microsoft.com/office/drawing/2014/main" id="{4EBC406D-F273-1EE1-42A9-010A7E25E49A}"/>
              </a:ext>
            </a:extLst>
          </p:cNvPr>
          <p:cNvPicPr>
            <a:picLocks noChangeAspect="1"/>
          </p:cNvPicPr>
          <p:nvPr/>
        </p:nvPicPr>
        <p:blipFill>
          <a:blip r:embed="rId4"/>
          <a:srcRect/>
          <a:stretch/>
        </p:blipFill>
        <p:spPr>
          <a:xfrm>
            <a:off x="1281600" y="3376800"/>
            <a:ext cx="324000" cy="324000"/>
          </a:xfrm>
          <a:prstGeom prst="ellipse">
            <a:avLst/>
          </a:prstGeom>
        </p:spPr>
      </p:pic>
      <p:pic>
        <p:nvPicPr>
          <p:cNvPr id="9" name="Image 3" descr="preencoded.png">
            <a:extLst>
              <a:ext uri="{FF2B5EF4-FFF2-40B4-BE49-F238E27FC236}">
                <a16:creationId xmlns:a16="http://schemas.microsoft.com/office/drawing/2014/main" id="{59CE4001-575D-CC5D-6D81-22E299307DB3}"/>
              </a:ext>
            </a:extLst>
          </p:cNvPr>
          <p:cNvPicPr>
            <a:picLocks noChangeAspect="1"/>
          </p:cNvPicPr>
          <p:nvPr/>
        </p:nvPicPr>
        <p:blipFill>
          <a:blip r:embed="rId5"/>
          <a:srcRect/>
          <a:stretch/>
        </p:blipFill>
        <p:spPr>
          <a:xfrm>
            <a:off x="1281600" y="3916800"/>
            <a:ext cx="324000" cy="324000"/>
          </a:xfrm>
          <a:prstGeom prst="ellipse">
            <a:avLst/>
          </a:prstGeom>
        </p:spPr>
      </p:pic>
      <p:pic>
        <p:nvPicPr>
          <p:cNvPr id="10" name="Image 4" descr="preencoded.png">
            <a:extLst>
              <a:ext uri="{FF2B5EF4-FFF2-40B4-BE49-F238E27FC236}">
                <a16:creationId xmlns:a16="http://schemas.microsoft.com/office/drawing/2014/main" id="{E5451E70-7F22-3AA6-D05D-285D14772A1C}"/>
              </a:ext>
            </a:extLst>
          </p:cNvPr>
          <p:cNvPicPr>
            <a:picLocks noChangeAspect="1"/>
          </p:cNvPicPr>
          <p:nvPr/>
        </p:nvPicPr>
        <p:blipFill>
          <a:blip r:embed="rId6"/>
          <a:srcRect/>
          <a:stretch/>
        </p:blipFill>
        <p:spPr>
          <a:xfrm>
            <a:off x="1281600" y="4456800"/>
            <a:ext cx="324000" cy="324000"/>
          </a:xfrm>
          <a:prstGeom prst="ellipse">
            <a:avLst/>
          </a:prstGeom>
        </p:spPr>
      </p:pic>
      <p:pic>
        <p:nvPicPr>
          <p:cNvPr id="12" name="Image 5" descr="preencoded.png">
            <a:extLst>
              <a:ext uri="{FF2B5EF4-FFF2-40B4-BE49-F238E27FC236}">
                <a16:creationId xmlns:a16="http://schemas.microsoft.com/office/drawing/2014/main" id="{AABA058D-AACA-8A94-13C7-9A890C4B358B}"/>
              </a:ext>
            </a:extLst>
          </p:cNvPr>
          <p:cNvPicPr>
            <a:picLocks noChangeAspect="1"/>
          </p:cNvPicPr>
          <p:nvPr/>
        </p:nvPicPr>
        <p:blipFill>
          <a:blip r:embed="rId7"/>
          <a:srcRect/>
          <a:stretch/>
        </p:blipFill>
        <p:spPr>
          <a:xfrm>
            <a:off x="6739200" y="2296800"/>
            <a:ext cx="324000" cy="324000"/>
          </a:xfrm>
          <a:prstGeom prst="ellipse">
            <a:avLst/>
          </a:prstGeom>
        </p:spPr>
      </p:pic>
      <p:pic>
        <p:nvPicPr>
          <p:cNvPr id="13" name="Image 6" descr="preencoded.png">
            <a:extLst>
              <a:ext uri="{FF2B5EF4-FFF2-40B4-BE49-F238E27FC236}">
                <a16:creationId xmlns:a16="http://schemas.microsoft.com/office/drawing/2014/main" id="{0C25B572-8D2F-53C1-6987-B653834A0F25}"/>
              </a:ext>
            </a:extLst>
          </p:cNvPr>
          <p:cNvPicPr>
            <a:picLocks noChangeAspect="1"/>
          </p:cNvPicPr>
          <p:nvPr/>
        </p:nvPicPr>
        <p:blipFill>
          <a:blip r:embed="rId8"/>
          <a:srcRect/>
          <a:stretch/>
        </p:blipFill>
        <p:spPr>
          <a:xfrm>
            <a:off x="6739200" y="2836800"/>
            <a:ext cx="324000" cy="324000"/>
          </a:xfrm>
          <a:prstGeom prst="ellipse">
            <a:avLst/>
          </a:prstGeom>
        </p:spPr>
      </p:pic>
      <p:pic>
        <p:nvPicPr>
          <p:cNvPr id="14" name="Image 7" descr="preencoded.png">
            <a:extLst>
              <a:ext uri="{FF2B5EF4-FFF2-40B4-BE49-F238E27FC236}">
                <a16:creationId xmlns:a16="http://schemas.microsoft.com/office/drawing/2014/main" id="{983177E0-93AA-EE5A-695B-187BE50D35E3}"/>
              </a:ext>
            </a:extLst>
          </p:cNvPr>
          <p:cNvPicPr>
            <a:picLocks noChangeAspect="1"/>
          </p:cNvPicPr>
          <p:nvPr/>
        </p:nvPicPr>
        <p:blipFill>
          <a:blip r:embed="rId9"/>
          <a:srcRect/>
          <a:stretch/>
        </p:blipFill>
        <p:spPr>
          <a:xfrm>
            <a:off x="6739200" y="3376800"/>
            <a:ext cx="324000" cy="324000"/>
          </a:xfrm>
          <a:prstGeom prst="ellipse">
            <a:avLst/>
          </a:prstGeom>
        </p:spPr>
      </p:pic>
      <p:pic>
        <p:nvPicPr>
          <p:cNvPr id="15" name="Image 8" descr="preencoded.png">
            <a:extLst>
              <a:ext uri="{FF2B5EF4-FFF2-40B4-BE49-F238E27FC236}">
                <a16:creationId xmlns:a16="http://schemas.microsoft.com/office/drawing/2014/main" id="{9711D47A-F820-28F0-CE00-E9196D0B8BF9}"/>
              </a:ext>
            </a:extLst>
          </p:cNvPr>
          <p:cNvPicPr>
            <a:picLocks noChangeAspect="1"/>
          </p:cNvPicPr>
          <p:nvPr/>
        </p:nvPicPr>
        <p:blipFill>
          <a:blip r:embed="rId6"/>
          <a:srcRect/>
          <a:stretch/>
        </p:blipFill>
        <p:spPr>
          <a:xfrm>
            <a:off x="6739200" y="3916800"/>
            <a:ext cx="324000" cy="324000"/>
          </a:xfrm>
          <a:prstGeom prst="ellipse">
            <a:avLst/>
          </a:prstGeom>
        </p:spPr>
      </p:pic>
      <p:pic>
        <p:nvPicPr>
          <p:cNvPr id="16" name="Image 9" descr="preencoded.png">
            <a:extLst>
              <a:ext uri="{FF2B5EF4-FFF2-40B4-BE49-F238E27FC236}">
                <a16:creationId xmlns:a16="http://schemas.microsoft.com/office/drawing/2014/main" id="{6BD99357-3A87-8062-E9C3-2F9B316539FE}"/>
              </a:ext>
            </a:extLst>
          </p:cNvPr>
          <p:cNvPicPr>
            <a:picLocks noChangeAspect="1"/>
          </p:cNvPicPr>
          <p:nvPr/>
        </p:nvPicPr>
        <p:blipFill>
          <a:blip r:embed="rId10"/>
          <a:srcRect/>
          <a:stretch/>
        </p:blipFill>
        <p:spPr>
          <a:xfrm>
            <a:off x="6739200" y="4456800"/>
            <a:ext cx="324000" cy="324000"/>
          </a:xfrm>
          <a:prstGeom prst="ellipse">
            <a:avLst/>
          </a:prstGeom>
        </p:spPr>
      </p:pic>
    </p:spTree>
    <p:extLst>
      <p:ext uri="{BB962C8B-B14F-4D97-AF65-F5344CB8AC3E}">
        <p14:creationId xmlns:p14="http://schemas.microsoft.com/office/powerpoint/2010/main" val="418517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CC8D-76B5-54C1-A5F9-071D908A132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EB227FD-B383-9DFB-CBCA-3600D85D596A}"/>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EMOJIS MÁS UTILIZADOS</a:t>
            </a:r>
          </a:p>
        </p:txBody>
      </p:sp>
      <p:sp>
        <p:nvSpPr>
          <p:cNvPr id="3" name="Marcador de número de diapositiva 2">
            <a:extLst>
              <a:ext uri="{FF2B5EF4-FFF2-40B4-BE49-F238E27FC236}">
                <a16:creationId xmlns:a16="http://schemas.microsoft.com/office/drawing/2014/main" id="{D1C1B5DA-F640-8AA2-DE75-5ECDB0AA3E0C}"/>
              </a:ext>
            </a:extLst>
          </p:cNvPr>
          <p:cNvSpPr>
            <a:spLocks noGrp="1"/>
          </p:cNvSpPr>
          <p:nvPr>
            <p:ph type="sldNum" sz="quarter" idx="12"/>
          </p:nvPr>
        </p:nvSpPr>
        <p:spPr/>
        <p:txBody>
          <a:bodyPr/>
          <a:lstStyle/>
          <a:p>
            <a:fld id="{BCD50E75-C482-D349-A535-D00DC07670B7}" type="slidenum">
              <a:rPr lang="es-MX" smtClean="0"/>
              <a:t>16</a:t>
            </a:fld>
            <a:endParaRPr lang="es-MX"/>
          </a:p>
        </p:txBody>
      </p:sp>
      <p:sp>
        <p:nvSpPr>
          <p:cNvPr id="11" name="CuadroTexto 10">
            <a:extLst>
              <a:ext uri="{FF2B5EF4-FFF2-40B4-BE49-F238E27FC236}">
                <a16:creationId xmlns:a16="http://schemas.microsoft.com/office/drawing/2014/main" id="{C547AC15-3C5E-DCE4-21E7-9471E623FF4D}"/>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pic>
        <p:nvPicPr>
          <p:cNvPr id="4" name="Image 0" descr="preencoded.png">
            <a:extLst>
              <a:ext uri="{FF2B5EF4-FFF2-40B4-BE49-F238E27FC236}">
                <a16:creationId xmlns:a16="http://schemas.microsoft.com/office/drawing/2014/main" id="{11472E25-29EA-0A07-3444-A01362B55966}"/>
              </a:ext>
            </a:extLst>
          </p:cNvPr>
          <p:cNvPicPr>
            <a:picLocks noChangeAspect="1"/>
          </p:cNvPicPr>
          <p:nvPr/>
        </p:nvPicPr>
        <p:blipFill>
          <a:blip r:embed="rId2"/>
          <a:srcRect/>
          <a:stretch/>
        </p:blipFill>
        <p:spPr>
          <a:xfrm>
            <a:off x="3612175" y="1159200"/>
            <a:ext cx="4968850" cy="4754880"/>
          </a:xfrm>
          <a:prstGeom prst="rect">
            <a:avLst/>
          </a:prstGeom>
        </p:spPr>
      </p:pic>
    </p:spTree>
    <p:extLst>
      <p:ext uri="{BB962C8B-B14F-4D97-AF65-F5344CB8AC3E}">
        <p14:creationId xmlns:p14="http://schemas.microsoft.com/office/powerpoint/2010/main" val="274190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C8F91-8F5B-CF63-86CD-0D5358D99915}"/>
            </a:ext>
          </a:extLst>
        </p:cNvPr>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716857E4-5B1B-E0D7-ADF0-3860DA0B3EFE}"/>
              </a:ext>
            </a:extLst>
          </p:cNvPr>
          <p:cNvPicPr>
            <a:picLocks noChangeAspect="1"/>
          </p:cNvPicPr>
          <p:nvPr/>
        </p:nvPicPr>
        <p:blipFill>
          <a:blip r:embed="rId2"/>
          <a:srcRect/>
          <a:stretch/>
        </p:blipFill>
        <p:spPr>
          <a:xfrm>
            <a:off x="3237410" y="775836"/>
            <a:ext cx="5717176" cy="5470981"/>
          </a:xfrm>
          <a:prstGeom prst="rect">
            <a:avLst/>
          </a:prstGeom>
        </p:spPr>
      </p:pic>
      <p:sp>
        <p:nvSpPr>
          <p:cNvPr id="2" name="CuadroTexto 1">
            <a:extLst>
              <a:ext uri="{FF2B5EF4-FFF2-40B4-BE49-F238E27FC236}">
                <a16:creationId xmlns:a16="http://schemas.microsoft.com/office/drawing/2014/main" id="{E052E1FB-29AE-1EBF-D4FE-C0B62D2012C6}"/>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CONTEXTO DE UNA DISCUSIÓN</a:t>
            </a:r>
          </a:p>
        </p:txBody>
      </p:sp>
      <p:sp>
        <p:nvSpPr>
          <p:cNvPr id="3" name="Marcador de número de diapositiva 2">
            <a:extLst>
              <a:ext uri="{FF2B5EF4-FFF2-40B4-BE49-F238E27FC236}">
                <a16:creationId xmlns:a16="http://schemas.microsoft.com/office/drawing/2014/main" id="{F56FD7A6-EF0C-A88D-4103-DC9BA4DEB1EB}"/>
              </a:ext>
            </a:extLst>
          </p:cNvPr>
          <p:cNvSpPr>
            <a:spLocks noGrp="1"/>
          </p:cNvSpPr>
          <p:nvPr>
            <p:ph type="sldNum" sz="quarter" idx="12"/>
          </p:nvPr>
        </p:nvSpPr>
        <p:spPr/>
        <p:txBody>
          <a:bodyPr/>
          <a:lstStyle/>
          <a:p>
            <a:fld id="{BCD50E75-C482-D349-A535-D00DC07670B7}" type="slidenum">
              <a:rPr lang="es-MX" smtClean="0"/>
              <a:t>17</a:t>
            </a:fld>
            <a:endParaRPr lang="es-MX"/>
          </a:p>
        </p:txBody>
      </p:sp>
      <p:sp>
        <p:nvSpPr>
          <p:cNvPr id="11" name="CuadroTexto 10">
            <a:extLst>
              <a:ext uri="{FF2B5EF4-FFF2-40B4-BE49-F238E27FC236}">
                <a16:creationId xmlns:a16="http://schemas.microsoft.com/office/drawing/2014/main" id="{BB919118-0A2F-A4D1-5CCD-C2B15A4774AC}"/>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Tree>
    <p:extLst>
      <p:ext uri="{BB962C8B-B14F-4D97-AF65-F5344CB8AC3E}">
        <p14:creationId xmlns:p14="http://schemas.microsoft.com/office/powerpoint/2010/main" val="220708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7BD2-AE6A-BA1E-2C84-F42D55979F3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D57AC2E-B518-226D-DDEC-0DE38DF9D8ED}"/>
              </a:ext>
            </a:extLst>
          </p:cNvPr>
          <p:cNvSpPr txBox="1"/>
          <p:nvPr/>
        </p:nvSpPr>
        <p:spPr>
          <a:xfrm>
            <a:off x="1306286" y="314289"/>
            <a:ext cx="10355726" cy="707886"/>
          </a:xfrm>
          <a:prstGeom prst="rect">
            <a:avLst/>
          </a:prstGeom>
          <a:noFill/>
        </p:spPr>
        <p:txBody>
          <a:bodyPr wrap="square" rtlCol="0">
            <a:spAutoFit/>
          </a:bodyPr>
          <a:lstStyle/>
          <a:p>
            <a:r>
              <a:rPr lang="es-MX" sz="4000" dirty="0">
                <a:latin typeface="Lato Hairline" panose="020F0202020204030203" pitchFamily="34" charset="0"/>
              </a:rPr>
              <a:t>COMENTARIOS</a:t>
            </a:r>
          </a:p>
        </p:txBody>
      </p:sp>
      <p:sp>
        <p:nvSpPr>
          <p:cNvPr id="3" name="CuadroTexto 2">
            <a:extLst>
              <a:ext uri="{FF2B5EF4-FFF2-40B4-BE49-F238E27FC236}">
                <a16:creationId xmlns:a16="http://schemas.microsoft.com/office/drawing/2014/main" id="{56119F14-1543-5C7D-58E5-C0BEED4F8147}"/>
              </a:ext>
            </a:extLst>
          </p:cNvPr>
          <p:cNvSpPr txBox="1"/>
          <p:nvPr/>
        </p:nvSpPr>
        <p:spPr>
          <a:xfrm>
            <a:off x="1389413" y="1057594"/>
            <a:ext cx="9915896" cy="4857740"/>
          </a:xfrm>
          <a:prstGeom prst="rect">
            <a:avLst/>
          </a:prstGeom>
          <a:noFill/>
        </p:spPr>
        <p:txBody>
          <a:bodyPr wrap="square" rtlCol="0">
            <a:spAutoFit/>
          </a:bodyPr>
          <a:lstStyle/>
          <a:p>
            <a:pPr marL="355600" indent="-355600">
              <a:spcAft>
                <a:spcPts val="1059"/>
              </a:spcAft>
              <a:buFont typeface="+mj-lt"/>
              <a:buAutoNum type="arabicPeriod"/>
            </a:pPr>
            <a:r>
              <a:rPr lang="es-ES" sz="2100" b="1" dirty="0">
                <a:solidFill>
                  <a:srgbClr val="1E2534"/>
                </a:solidFill>
                <a:latin typeface="Roboto Thin" panose="02000000000000000000" pitchFamily="2" charset="0"/>
                <a:ea typeface="Roboto Thin" panose="02000000000000000000" pitchFamily="2" charset="0"/>
              </a:rPr>
              <a:t>Los eventos musicales </a:t>
            </a:r>
            <a:r>
              <a:rPr lang="es-ES" sz="2100" dirty="0">
                <a:solidFill>
                  <a:srgbClr val="1E2534"/>
                </a:solidFill>
                <a:latin typeface="Roboto Thin" panose="02000000000000000000" pitchFamily="2" charset="0"/>
                <a:ea typeface="Roboto Thin" panose="02000000000000000000" pitchFamily="2" charset="0"/>
              </a:rPr>
              <a:t>y la Semana de la Moto generaron una </a:t>
            </a:r>
            <a:r>
              <a:rPr lang="es-ES" sz="2100" b="1" dirty="0">
                <a:solidFill>
                  <a:srgbClr val="1E2534"/>
                </a:solidFill>
                <a:latin typeface="Roboto Thin" panose="02000000000000000000" pitchFamily="2" charset="0"/>
                <a:ea typeface="Roboto Thin" panose="02000000000000000000" pitchFamily="2" charset="0"/>
              </a:rPr>
              <a:t>respuesta positiva en redes sociales.</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La </a:t>
            </a:r>
            <a:r>
              <a:rPr lang="es-ES" sz="2100" b="1" dirty="0">
                <a:solidFill>
                  <a:srgbClr val="1E2534"/>
                </a:solidFill>
                <a:latin typeface="Roboto Thin" panose="02000000000000000000" pitchFamily="2" charset="0"/>
                <a:ea typeface="Roboto Thin" panose="02000000000000000000" pitchFamily="2" charset="0"/>
              </a:rPr>
              <a:t>ausencia</a:t>
            </a:r>
            <a:r>
              <a:rPr lang="es-ES" sz="2100" dirty="0">
                <a:solidFill>
                  <a:srgbClr val="1E2534"/>
                </a:solidFill>
                <a:latin typeface="Roboto Thin" panose="02000000000000000000" pitchFamily="2" charset="0"/>
                <a:ea typeface="Roboto Thin" panose="02000000000000000000" pitchFamily="2" charset="0"/>
              </a:rPr>
              <a:t> de menciones </a:t>
            </a:r>
            <a:r>
              <a:rPr lang="es-ES" sz="2100" b="1" dirty="0">
                <a:solidFill>
                  <a:srgbClr val="1E2534"/>
                </a:solidFill>
                <a:latin typeface="Roboto Thin" panose="02000000000000000000" pitchFamily="2" charset="0"/>
                <a:ea typeface="Roboto Thin" panose="02000000000000000000" pitchFamily="2" charset="0"/>
              </a:rPr>
              <a:t>negativas</a:t>
            </a:r>
            <a:r>
              <a:rPr lang="es-ES" sz="2100" dirty="0">
                <a:solidFill>
                  <a:srgbClr val="1E2534"/>
                </a:solidFill>
                <a:latin typeface="Roboto Thin" panose="02000000000000000000" pitchFamily="2" charset="0"/>
                <a:ea typeface="Roboto Thin" panose="02000000000000000000" pitchFamily="2" charset="0"/>
              </a:rPr>
              <a:t> sugiere una </a:t>
            </a:r>
            <a:r>
              <a:rPr lang="es-ES" sz="2100" b="1" dirty="0">
                <a:solidFill>
                  <a:srgbClr val="1E2534"/>
                </a:solidFill>
                <a:latin typeface="Roboto Thin" panose="02000000000000000000" pitchFamily="2" charset="0"/>
                <a:ea typeface="Roboto Thin" panose="02000000000000000000" pitchFamily="2" charset="0"/>
              </a:rPr>
              <a:t>gestión exitosa de los eventos</a:t>
            </a:r>
            <a:r>
              <a:rPr lang="es-ES" sz="2100" dirty="0">
                <a:solidFill>
                  <a:srgbClr val="1E2534"/>
                </a:solidFill>
                <a:latin typeface="Roboto Thin" panose="02000000000000000000" pitchFamily="2" charset="0"/>
                <a:ea typeface="Roboto Thin" panose="02000000000000000000" pitchFamily="2" charset="0"/>
              </a:rPr>
              <a:t>.</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El centro está consolidando su posición como </a:t>
            </a:r>
            <a:r>
              <a:rPr lang="es-ES" sz="2100" dirty="0" err="1">
                <a:solidFill>
                  <a:srgbClr val="1E2534"/>
                </a:solidFill>
                <a:latin typeface="Roboto Thin" panose="02000000000000000000" pitchFamily="2" charset="0"/>
                <a:ea typeface="Roboto Thin" panose="02000000000000000000" pitchFamily="2" charset="0"/>
              </a:rPr>
              <a:t>venue</a:t>
            </a:r>
            <a:r>
              <a:rPr lang="es-ES" sz="2100" dirty="0">
                <a:solidFill>
                  <a:srgbClr val="1E2534"/>
                </a:solidFill>
                <a:latin typeface="Roboto Thin" panose="02000000000000000000" pitchFamily="2" charset="0"/>
                <a:ea typeface="Roboto Thin" panose="02000000000000000000" pitchFamily="2" charset="0"/>
              </a:rPr>
              <a:t> para eventos importantes, como se evidencia en las menciones [grupoclubdehoteles.mx] que lo destacan como </a:t>
            </a:r>
            <a:r>
              <a:rPr lang="es-ES" sz="2100" b="1" dirty="0">
                <a:solidFill>
                  <a:srgbClr val="1E2534"/>
                </a:solidFill>
                <a:latin typeface="Roboto Thin" panose="02000000000000000000" pitchFamily="2" charset="0"/>
                <a:ea typeface="Roboto Thin" panose="02000000000000000000" pitchFamily="2" charset="0"/>
              </a:rPr>
              <a:t>"la mejor organización... para todo tipo de evento".</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La combinación de eventos de motociclismo con música en vivo parece haber sido una estrategia exitosa para atraer público y generar </a:t>
            </a:r>
            <a:r>
              <a:rPr lang="es-ES" sz="2100" dirty="0" err="1">
                <a:solidFill>
                  <a:srgbClr val="1E2534"/>
                </a:solidFill>
                <a:latin typeface="Roboto Thin" panose="02000000000000000000" pitchFamily="2" charset="0"/>
                <a:ea typeface="Roboto Thin" panose="02000000000000000000" pitchFamily="2" charset="0"/>
              </a:rPr>
              <a:t>engagement</a:t>
            </a:r>
            <a:r>
              <a:rPr lang="es-ES" sz="2100" dirty="0">
                <a:solidFill>
                  <a:srgbClr val="1E2534"/>
                </a:solidFill>
                <a:latin typeface="Roboto Thin" panose="02000000000000000000" pitchFamily="2" charset="0"/>
                <a:ea typeface="Roboto Thin" panose="02000000000000000000" pitchFamily="2" charset="0"/>
              </a:rPr>
              <a:t> positivo en redes sociales.</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El Centro de Convenciones no cuenta con un posicionamiento sólido como marca en redes sociales. Su presencia es limitada y poco reconocida, lo que evidencia la necesidad de una estrategia clara de visibilidad y fortalecimiento de identidad institucional.</a:t>
            </a:r>
          </a:p>
        </p:txBody>
      </p:sp>
      <p:sp>
        <p:nvSpPr>
          <p:cNvPr id="5" name="Marcador de número de diapositiva 4">
            <a:extLst>
              <a:ext uri="{FF2B5EF4-FFF2-40B4-BE49-F238E27FC236}">
                <a16:creationId xmlns:a16="http://schemas.microsoft.com/office/drawing/2014/main" id="{39B5A54A-E759-9D77-2753-2668BEF85A25}"/>
              </a:ext>
            </a:extLst>
          </p:cNvPr>
          <p:cNvSpPr>
            <a:spLocks noGrp="1"/>
          </p:cNvSpPr>
          <p:nvPr>
            <p:ph type="sldNum" sz="quarter" idx="12"/>
          </p:nvPr>
        </p:nvSpPr>
        <p:spPr/>
        <p:txBody>
          <a:bodyPr/>
          <a:lstStyle/>
          <a:p>
            <a:fld id="{BCD50E75-C482-D349-A535-D00DC07670B7}" type="slidenum">
              <a:rPr lang="es-MX" smtClean="0"/>
              <a:t>18</a:t>
            </a:fld>
            <a:endParaRPr lang="es-MX"/>
          </a:p>
        </p:txBody>
      </p:sp>
    </p:spTree>
    <p:extLst>
      <p:ext uri="{BB962C8B-B14F-4D97-AF65-F5344CB8AC3E}">
        <p14:creationId xmlns:p14="http://schemas.microsoft.com/office/powerpoint/2010/main" val="388457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40D9E2-7D1B-4F03-99EF-C291DACB294A}"/>
              </a:ext>
            </a:extLst>
          </p:cNvPr>
          <p:cNvSpPr txBox="1"/>
          <p:nvPr/>
        </p:nvSpPr>
        <p:spPr>
          <a:xfrm>
            <a:off x="1514394" y="288495"/>
            <a:ext cx="9119989" cy="635559"/>
          </a:xfrm>
          <a:prstGeom prst="rect">
            <a:avLst/>
          </a:prstGeom>
          <a:noFill/>
        </p:spPr>
        <p:txBody>
          <a:bodyPr wrap="square" rtlCol="0">
            <a:spAutoFit/>
          </a:bodyPr>
          <a:lstStyle/>
          <a:p>
            <a:r>
              <a:rPr lang="es-MX" sz="3530" b="1" dirty="0">
                <a:latin typeface="Lato" panose="020F0502020204030203" pitchFamily="34" charset="77"/>
              </a:rPr>
              <a:t>GLOSARIO</a:t>
            </a:r>
          </a:p>
        </p:txBody>
      </p:sp>
      <p:sp>
        <p:nvSpPr>
          <p:cNvPr id="3" name="CuadroTexto 2">
            <a:extLst>
              <a:ext uri="{FF2B5EF4-FFF2-40B4-BE49-F238E27FC236}">
                <a16:creationId xmlns:a16="http://schemas.microsoft.com/office/drawing/2014/main" id="{8C14FF9C-43CB-4DF8-9920-972451CC9F4D}"/>
              </a:ext>
            </a:extLst>
          </p:cNvPr>
          <p:cNvSpPr txBox="1"/>
          <p:nvPr/>
        </p:nvSpPr>
        <p:spPr>
          <a:xfrm>
            <a:off x="1514395" y="948058"/>
            <a:ext cx="8889467" cy="5475986"/>
          </a:xfrm>
          <a:prstGeom prst="rect">
            <a:avLst/>
          </a:prstGeom>
          <a:noFill/>
        </p:spPr>
        <p:txBody>
          <a:bodyPr wrap="square" rtlCol="0">
            <a:spAutoFit/>
          </a:bodyPr>
          <a:lstStyle/>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AVE (</a:t>
            </a:r>
            <a:r>
              <a:rPr lang="es-ES_tradnl" sz="2118" dirty="0" err="1">
                <a:latin typeface="Roboto Thin" panose="02000000000000000000" pitchFamily="2" charset="0"/>
                <a:ea typeface="Roboto Thin" panose="02000000000000000000" pitchFamily="2" charset="0"/>
                <a:cs typeface="Roboto Thin" panose="02000000000000000000" pitchFamily="2" charset="0"/>
              </a:rPr>
              <a:t>Advertising</a:t>
            </a:r>
            <a:r>
              <a:rPr lang="es-ES_tradnl" sz="2118" dirty="0">
                <a:latin typeface="Roboto Thin" panose="02000000000000000000" pitchFamily="2" charset="0"/>
                <a:ea typeface="Roboto Thin" panose="02000000000000000000" pitchFamily="2" charset="0"/>
                <a:cs typeface="Roboto Thin" panose="02000000000000000000" pitchFamily="2" charset="0"/>
              </a:rPr>
              <a:t> </a:t>
            </a:r>
            <a:r>
              <a:rPr lang="es-ES_tradnl" sz="2118" dirty="0" err="1">
                <a:latin typeface="Roboto Thin" panose="02000000000000000000" pitchFamily="2" charset="0"/>
                <a:ea typeface="Roboto Thin" panose="02000000000000000000" pitchFamily="2" charset="0"/>
                <a:cs typeface="Roboto Thin" panose="02000000000000000000" pitchFamily="2" charset="0"/>
              </a:rPr>
              <a:t>Value</a:t>
            </a:r>
            <a:r>
              <a:rPr lang="es-ES_tradnl" sz="2118" dirty="0">
                <a:latin typeface="Roboto Thin" panose="02000000000000000000" pitchFamily="2" charset="0"/>
                <a:ea typeface="Roboto Thin" panose="02000000000000000000" pitchFamily="2" charset="0"/>
                <a:cs typeface="Roboto Thin" panose="02000000000000000000" pitchFamily="2" charset="0"/>
              </a:rPr>
              <a:t> </a:t>
            </a:r>
            <a:r>
              <a:rPr lang="es-ES_tradnl" sz="2118" dirty="0" err="1">
                <a:latin typeface="Roboto Thin" panose="02000000000000000000" pitchFamily="2" charset="0"/>
                <a:ea typeface="Roboto Thin" panose="02000000000000000000" pitchFamily="2" charset="0"/>
                <a:cs typeface="Roboto Thin" panose="02000000000000000000" pitchFamily="2" charset="0"/>
              </a:rPr>
              <a:t>Equivalent</a:t>
            </a:r>
            <a:r>
              <a:rPr lang="es-ES_tradnl" sz="2118" dirty="0">
                <a:latin typeface="Roboto Thin" panose="02000000000000000000" pitchFamily="2" charset="0"/>
                <a:ea typeface="Roboto Thin" panose="02000000000000000000" pitchFamily="2" charset="0"/>
                <a:cs typeface="Roboto Thin" panose="02000000000000000000" pitchFamily="2" charset="0"/>
              </a:rPr>
              <a:t>): Valor estimado de la exposición de la marca en medios digitales, calculado como si fuera una inversión en publicidad. (lo que se tendría que invertir en medios digitales para obtener las menciones, alcance y popularidad del tema “Mazatlán” que se muestra en el reporte)</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Score de </a:t>
            </a:r>
            <a:r>
              <a:rPr lang="es-ES_tradnl" sz="2118" dirty="0" err="1">
                <a:latin typeface="Roboto Thin" panose="02000000000000000000" pitchFamily="2" charset="0"/>
                <a:ea typeface="Roboto Thin" panose="02000000000000000000" pitchFamily="2" charset="0"/>
                <a:cs typeface="Roboto Thin" panose="02000000000000000000" pitchFamily="2" charset="0"/>
              </a:rPr>
              <a:t>Influencers</a:t>
            </a:r>
            <a:r>
              <a:rPr lang="es-ES_tradnl" sz="2118" dirty="0">
                <a:latin typeface="Roboto Thin" panose="02000000000000000000" pitchFamily="2" charset="0"/>
                <a:ea typeface="Roboto Thin" panose="02000000000000000000" pitchFamily="2" charset="0"/>
                <a:cs typeface="Roboto Thin" panose="02000000000000000000" pitchFamily="2" charset="0"/>
              </a:rPr>
              <a:t>: puntaje que mide la capacidad de un perfil en redes sociales para influir en su audiencia, basado en alcance e interacción.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Nivel de Influencia: potencial de una fuente (red social, blog, etc.) para impactar a su audiencia, evaluado por alcance y </a:t>
            </a:r>
            <a:r>
              <a:rPr lang="es-ES_tradnl" sz="2118" dirty="0" err="1">
                <a:latin typeface="Roboto Thin" panose="02000000000000000000" pitchFamily="2" charset="0"/>
                <a:ea typeface="Roboto Thin" panose="02000000000000000000" pitchFamily="2" charset="0"/>
                <a:cs typeface="Roboto Thin" panose="02000000000000000000" pitchFamily="2" charset="0"/>
              </a:rPr>
              <a:t>engagement</a:t>
            </a:r>
            <a:r>
              <a:rPr lang="es-ES_tradnl" sz="2118" dirty="0">
                <a:latin typeface="Roboto Thin" panose="02000000000000000000" pitchFamily="2" charset="0"/>
                <a:ea typeface="Roboto Thin" panose="02000000000000000000" pitchFamily="2" charset="0"/>
                <a:cs typeface="Roboto Thin" panose="02000000000000000000" pitchFamily="2" charset="0"/>
              </a:rPr>
              <a:t>.</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Autoridad de la Fuente: Grado de confianza y reputación de la fuente que hace la mención, basado en su historia de publicaciones y seguidores.</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Alcance: número de cuentas a las que se mostró.</a:t>
            </a:r>
          </a:p>
        </p:txBody>
      </p:sp>
    </p:spTree>
    <p:extLst>
      <p:ext uri="{BB962C8B-B14F-4D97-AF65-F5344CB8AC3E}">
        <p14:creationId xmlns:p14="http://schemas.microsoft.com/office/powerpoint/2010/main" val="106948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36BADF4-EF84-1F46-A8DC-E6E35E814F6F}"/>
              </a:ext>
            </a:extLst>
          </p:cNvPr>
          <p:cNvSpPr>
            <a:spLocks noGrp="1"/>
          </p:cNvSpPr>
          <p:nvPr>
            <p:ph type="sldNum" sz="quarter" idx="12"/>
          </p:nvPr>
        </p:nvSpPr>
        <p:spPr>
          <a:xfrm>
            <a:off x="5999089" y="6380964"/>
            <a:ext cx="193824" cy="354637"/>
          </a:xfrm>
          <a:prstGeom prst="rect">
            <a:avLst/>
          </a:prstGeom>
          <a:ln w="12700">
            <a:miter lim="400000"/>
          </a:ln>
        </p:spPr>
        <p:txBody>
          <a:bodyPr wrap="none" lIns="27712" tIns="27712" rIns="27712" bIns="27712" anchor="ctr" anchorCtr="1">
            <a:spAutoFit/>
          </a:bodyPr>
          <a:lstStyle>
            <a:defPPr marL="0" marR="0" indent="0" algn="l" defTabSz="806867" rtl="0" fontAlgn="auto" latinLnBrk="1"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defRPr>
            </a:defPPr>
            <a:lvl1pPr marL="0" marR="0" indent="0" algn="ctr" defTabSz="754225" rtl="0" fontAlgn="auto" latinLnBrk="0" hangingPunct="0">
              <a:lnSpc>
                <a:spcPct val="100000"/>
              </a:lnSpc>
              <a:spcBef>
                <a:spcPts val="0"/>
              </a:spcBef>
              <a:spcAft>
                <a:spcPts val="0"/>
              </a:spcAft>
              <a:buClrTx/>
              <a:buSzTx/>
              <a:buFontTx/>
              <a:buNone/>
              <a:tabLst/>
              <a:defRPr kumimoji="0" sz="1941" b="0" i="0" u="none" strike="noStrike" cap="none" spc="0" normalizeH="0" baseline="0">
                <a:ln>
                  <a:noFill/>
                </a:ln>
                <a:solidFill>
                  <a:srgbClr val="808080"/>
                </a:solidFill>
                <a:effectLst/>
                <a:uFillTx/>
                <a:latin typeface="Roboto Lt"/>
                <a:ea typeface="Roboto Lt"/>
                <a:cs typeface="Roboto Lt"/>
                <a:sym typeface="Roboto Light"/>
              </a:defRPr>
            </a:lvl1pPr>
            <a:lvl2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806867" rtl="0" fontAlgn="auto" latinLnBrk="0" hangingPunct="0">
              <a:lnSpc>
                <a:spcPct val="100000"/>
              </a:lnSpc>
              <a:spcBef>
                <a:spcPts val="0"/>
              </a:spcBef>
              <a:spcAft>
                <a:spcPts val="0"/>
              </a:spcAft>
              <a:buClrTx/>
              <a:buSzTx/>
              <a:buFontTx/>
              <a:buNone/>
              <a:tabLst/>
              <a:defRPr kumimoji="0" sz="1588"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s-MX" smtClean="0"/>
              <a:pPr/>
              <a:t>2</a:t>
            </a:fld>
            <a:endParaRPr lang="es-MX"/>
          </a:p>
        </p:txBody>
      </p:sp>
      <p:pic>
        <p:nvPicPr>
          <p:cNvPr id="4" name="Imagen 3">
            <a:extLst>
              <a:ext uri="{FF2B5EF4-FFF2-40B4-BE49-F238E27FC236}">
                <a16:creationId xmlns:a16="http://schemas.microsoft.com/office/drawing/2014/main" id="{E464CEBE-2AAF-2E41-96B9-581B675A3CE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514496"/>
            <a:ext cx="12192000" cy="8813670"/>
          </a:xfrm>
          <a:prstGeom prst="rect">
            <a:avLst/>
          </a:prstGeom>
        </p:spPr>
      </p:pic>
      <p:pic>
        <p:nvPicPr>
          <p:cNvPr id="3" name="Imagen 2">
            <a:extLst>
              <a:ext uri="{FF2B5EF4-FFF2-40B4-BE49-F238E27FC236}">
                <a16:creationId xmlns:a16="http://schemas.microsoft.com/office/drawing/2014/main" id="{289C526F-CEC3-74F4-5D40-6D4F6ECE7854}"/>
              </a:ext>
            </a:extLst>
          </p:cNvPr>
          <p:cNvPicPr>
            <a:picLocks noChangeAspect="1"/>
          </p:cNvPicPr>
          <p:nvPr/>
        </p:nvPicPr>
        <p:blipFill rotWithShape="1">
          <a:blip r:embed="rId4"/>
          <a:srcRect t="74667" b="3269"/>
          <a:stretch/>
        </p:blipFill>
        <p:spPr>
          <a:xfrm>
            <a:off x="5390692" y="5897435"/>
            <a:ext cx="1410617" cy="580967"/>
          </a:xfrm>
          <a:prstGeom prst="rect">
            <a:avLst/>
          </a:prstGeom>
        </p:spPr>
      </p:pic>
      <p:sp>
        <p:nvSpPr>
          <p:cNvPr id="5" name="Text Box 4">
            <a:extLst>
              <a:ext uri="{FF2B5EF4-FFF2-40B4-BE49-F238E27FC236}">
                <a16:creationId xmlns:a16="http://schemas.microsoft.com/office/drawing/2014/main" id="{29D84593-A68C-C1D3-CBA6-9CCE79DF16C5}"/>
              </a:ext>
            </a:extLst>
          </p:cNvPr>
          <p:cNvSpPr txBox="1">
            <a:spLocks noChangeArrowheads="1"/>
          </p:cNvSpPr>
          <p:nvPr/>
        </p:nvSpPr>
        <p:spPr bwMode="auto">
          <a:xfrm>
            <a:off x="0" y="636098"/>
            <a:ext cx="12192000" cy="1088959"/>
          </a:xfrm>
          <a:prstGeom prst="roundRect">
            <a:avLst>
              <a:gd name="adj" fmla="val 0"/>
            </a:avLst>
          </a:prstGeom>
          <a:noFill/>
          <a:ln>
            <a:noFill/>
          </a:ln>
        </p:spPr>
        <p:txBody>
          <a:bodyPr wrap="square" lIns="110244" tIns="55121" rIns="110244" bIns="55121" anchor="ctr">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defTabSz="403433" eaLnBrk="1" hangingPunct="1">
              <a:defRPr/>
            </a:pPr>
            <a:r>
              <a:rPr lang="es-ES_tradnl" sz="6353" b="1" cap="all" dirty="0">
                <a:solidFill>
                  <a:prstClr val="white"/>
                </a:solidFill>
                <a:latin typeface="Lato" panose="020F0502020204030203" pitchFamily="34" charset="77"/>
                <a:cs typeface="Stajn Pro bold"/>
              </a:rPr>
              <a:t>Centro de convenciones</a:t>
            </a:r>
          </a:p>
        </p:txBody>
      </p:sp>
      <p:sp>
        <p:nvSpPr>
          <p:cNvPr id="6" name="Text Box 4">
            <a:extLst>
              <a:ext uri="{FF2B5EF4-FFF2-40B4-BE49-F238E27FC236}">
                <a16:creationId xmlns:a16="http://schemas.microsoft.com/office/drawing/2014/main" id="{9346A766-8F1E-513E-35B3-69D41C6EDADA}"/>
              </a:ext>
            </a:extLst>
          </p:cNvPr>
          <p:cNvSpPr txBox="1">
            <a:spLocks noChangeArrowheads="1"/>
          </p:cNvSpPr>
          <p:nvPr/>
        </p:nvSpPr>
        <p:spPr bwMode="auto">
          <a:xfrm>
            <a:off x="1154811" y="1609802"/>
            <a:ext cx="10058410" cy="615108"/>
          </a:xfrm>
          <a:prstGeom prst="roundRect">
            <a:avLst>
              <a:gd name="adj" fmla="val 0"/>
            </a:avLst>
          </a:prstGeom>
        </p:spPr>
        <p:txBody>
          <a:bodyPr/>
          <a:lstStyle>
            <a:defPPr>
              <a:defRPr lang="en-US"/>
            </a:defPPr>
            <a:lvl1pPr marR="0" lvl="0" indent="0" defTabSz="587756" fontAlgn="auto">
              <a:lnSpc>
                <a:spcPct val="70000"/>
              </a:lnSpc>
              <a:spcBef>
                <a:spcPts val="0"/>
              </a:spcBef>
              <a:spcAft>
                <a:spcPts val="0"/>
              </a:spcAft>
              <a:buClrTx/>
              <a:buSzTx/>
              <a:buFont typeface="Arial"/>
              <a:buNone/>
              <a:tabLst/>
              <a:defRPr kumimoji="0" sz="6600" u="none" strike="noStrike" cap="none" spc="0" normalizeH="0" baseline="0">
                <a:ln>
                  <a:noFill/>
                </a:ln>
                <a:solidFill>
                  <a:prstClr val="white"/>
                </a:solidFill>
                <a:effectLst/>
                <a:uLnTx/>
                <a:uFillTx/>
                <a:latin typeface="Rockeby Cd Light" pitchFamily="2" charset="77"/>
                <a:ea typeface="Roboto Cn" pitchFamily="2" charset="0"/>
                <a:cs typeface="Stajn Pro Light"/>
              </a:defRPr>
            </a:lvl1pPr>
            <a:lvl2pPr marL="955105" indent="-367348" defTabSz="587756">
              <a:spcBef>
                <a:spcPct val="20000"/>
              </a:spcBef>
              <a:buFont typeface="Arial"/>
              <a:buChar char="–"/>
              <a:defRPr sz="3600"/>
            </a:lvl2pPr>
            <a:lvl3pPr marL="1469392" indent="-293879" defTabSz="587756">
              <a:spcBef>
                <a:spcPct val="20000"/>
              </a:spcBef>
              <a:buFont typeface="Arial"/>
              <a:buChar char="•"/>
              <a:defRPr sz="3100"/>
            </a:lvl3pPr>
            <a:lvl4pPr marL="2057148" indent="-293879" defTabSz="587756">
              <a:spcBef>
                <a:spcPct val="20000"/>
              </a:spcBef>
              <a:buFont typeface="Arial"/>
              <a:buChar char="–"/>
              <a:defRPr sz="2600"/>
            </a:lvl4pPr>
            <a:lvl5pPr marL="2644905" indent="-293879" defTabSz="587756">
              <a:spcBef>
                <a:spcPct val="20000"/>
              </a:spcBef>
              <a:buFont typeface="Arial"/>
              <a:buChar char="»"/>
              <a:defRPr sz="2600"/>
            </a:lvl5pPr>
            <a:lvl6pPr marL="3232661" indent="-293879" defTabSz="587756">
              <a:spcBef>
                <a:spcPct val="20000"/>
              </a:spcBef>
              <a:buFont typeface="Arial"/>
              <a:buChar char="•"/>
              <a:defRPr sz="2600"/>
            </a:lvl6pPr>
            <a:lvl7pPr marL="3820419" indent="-293879" defTabSz="587756">
              <a:spcBef>
                <a:spcPct val="20000"/>
              </a:spcBef>
              <a:buFont typeface="Arial"/>
              <a:buChar char="•"/>
              <a:defRPr sz="2600"/>
            </a:lvl7pPr>
            <a:lvl8pPr marL="4408175" indent="-293879" defTabSz="587756">
              <a:spcBef>
                <a:spcPct val="20000"/>
              </a:spcBef>
              <a:buFont typeface="Arial"/>
              <a:buChar char="•"/>
              <a:defRPr sz="2600"/>
            </a:lvl8pPr>
            <a:lvl9pPr marL="4995932" indent="-293879" defTabSz="587756">
              <a:spcBef>
                <a:spcPct val="20000"/>
              </a:spcBef>
              <a:buFont typeface="Arial"/>
              <a:buChar char="•"/>
              <a:defRPr sz="2600"/>
            </a:lvl9pPr>
          </a:lstStyle>
          <a:p>
            <a:pPr algn="ctr" defTabSz="518636">
              <a:defRPr/>
            </a:pPr>
            <a:r>
              <a:rPr lang="es-ES_tradnl" sz="2471" i="1" dirty="0">
                <a:latin typeface="Playfair Display" pitchFamily="2" charset="77"/>
              </a:rPr>
              <a:t>Semana de la moto 2025</a:t>
            </a:r>
          </a:p>
        </p:txBody>
      </p:sp>
    </p:spTree>
    <p:extLst>
      <p:ext uri="{BB962C8B-B14F-4D97-AF65-F5344CB8AC3E}">
        <p14:creationId xmlns:p14="http://schemas.microsoft.com/office/powerpoint/2010/main" val="377755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C7B46-DDA7-56CA-82BA-427E30EF867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5F6B60A-7B6D-CC4E-31EA-E05EBF45C0E4}"/>
              </a:ext>
            </a:extLst>
          </p:cNvPr>
          <p:cNvSpPr txBox="1"/>
          <p:nvPr/>
        </p:nvSpPr>
        <p:spPr>
          <a:xfrm>
            <a:off x="1514394" y="288495"/>
            <a:ext cx="9119989" cy="635559"/>
          </a:xfrm>
          <a:prstGeom prst="rect">
            <a:avLst/>
          </a:prstGeom>
          <a:noFill/>
        </p:spPr>
        <p:txBody>
          <a:bodyPr wrap="square" rtlCol="0">
            <a:spAutoFit/>
          </a:bodyPr>
          <a:lstStyle/>
          <a:p>
            <a:r>
              <a:rPr lang="es-MX" sz="3530" b="1" dirty="0">
                <a:latin typeface="Lato" panose="020F0502020204030203" pitchFamily="34" charset="77"/>
              </a:rPr>
              <a:t>GLOSARIO</a:t>
            </a:r>
          </a:p>
        </p:txBody>
      </p:sp>
      <p:sp>
        <p:nvSpPr>
          <p:cNvPr id="3" name="CuadroTexto 2">
            <a:extLst>
              <a:ext uri="{FF2B5EF4-FFF2-40B4-BE49-F238E27FC236}">
                <a16:creationId xmlns:a16="http://schemas.microsoft.com/office/drawing/2014/main" id="{B5752C72-23BB-CFE4-2B75-E87C38F906A5}"/>
              </a:ext>
            </a:extLst>
          </p:cNvPr>
          <p:cNvSpPr txBox="1"/>
          <p:nvPr/>
        </p:nvSpPr>
        <p:spPr>
          <a:xfrm>
            <a:off x="1514395" y="948057"/>
            <a:ext cx="9336101" cy="5514458"/>
          </a:xfrm>
          <a:prstGeom prst="rect">
            <a:avLst/>
          </a:prstGeom>
          <a:noFill/>
        </p:spPr>
        <p:txBody>
          <a:bodyPr wrap="square" rtlCol="0">
            <a:spAutoFit/>
          </a:bodyPr>
          <a:lstStyle/>
          <a:p>
            <a:pPr marL="473474" indent="-473474">
              <a:spcAft>
                <a:spcPts val="1588"/>
              </a:spcAft>
              <a:buFont typeface="Arial" panose="020B0604020202020204" pitchFamily="34" charset="0"/>
              <a:buChar char="•"/>
            </a:pPr>
            <a:r>
              <a:rPr lang="es-MX" sz="2118" dirty="0">
                <a:latin typeface="Roboto Thin" panose="02000000000000000000" pitchFamily="2" charset="0"/>
                <a:ea typeface="Roboto Thin" panose="02000000000000000000" pitchFamily="2" charset="0"/>
                <a:cs typeface="Roboto Thin" panose="02000000000000000000" pitchFamily="2" charset="0"/>
              </a:rPr>
              <a:t>Alcance no social: número estimado de personas que ven una mención fuera de redes sociales (ej. blogs, foros, sitios web).</a:t>
            </a:r>
          </a:p>
          <a:p>
            <a:pPr marL="473474" indent="-473474">
              <a:spcAft>
                <a:spcPts val="1588"/>
              </a:spcAft>
              <a:buFont typeface="Arial" panose="020B0604020202020204" pitchFamily="34" charset="0"/>
              <a:buChar char="•"/>
            </a:pPr>
            <a:r>
              <a:rPr lang="es-MX" sz="2118" dirty="0">
                <a:latin typeface="Roboto Thin" panose="02000000000000000000" pitchFamily="2" charset="0"/>
                <a:ea typeface="Roboto Thin" panose="02000000000000000000" pitchFamily="2" charset="0"/>
                <a:cs typeface="Roboto Thin" panose="02000000000000000000" pitchFamily="2" charset="0"/>
              </a:rPr>
              <a:t>Puntuación de presencia: indicador de visibilidad de la marca, calculado según el volumen y frecuencia de menciones en un período determinado.</a:t>
            </a:r>
          </a:p>
          <a:p>
            <a:pPr marL="473474" indent="-473474">
              <a:spcAft>
                <a:spcPts val="529"/>
              </a:spcAft>
              <a:buFont typeface="Arial" panose="020B0604020202020204" pitchFamily="34" charset="0"/>
              <a:buChar char="•"/>
            </a:pPr>
            <a:r>
              <a:rPr lang="es-MX" sz="2118" dirty="0">
                <a:latin typeface="Roboto Thin" panose="02000000000000000000" pitchFamily="2" charset="0"/>
                <a:ea typeface="Roboto Thin" panose="02000000000000000000" pitchFamily="2" charset="0"/>
                <a:cs typeface="Roboto Thin" panose="02000000000000000000" pitchFamily="2" charset="0"/>
              </a:rPr>
              <a:t>Emociones: sentimiento asociado a la mención, clasificado en:</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Positivas: muestran apoyo o satisfacción hacia la marca.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Negativas: expresan quejas o insatisfacción con la marca.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Neutrales: comentarios informativos o imparciales, sin emoción clara.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Presence Score: es más se menciona, más alto es el puntaje.</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Contenidos generados: Son las publicaciones originales sobre una marca, como un post, artículo o noticia.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Menciones: son todas las veces que esas publicaciones originales se comparten, comentan o enlazan en otros lugares.</a:t>
            </a:r>
          </a:p>
          <a:p>
            <a:pPr marL="473474" indent="-473474">
              <a:spcAft>
                <a:spcPts val="1588"/>
              </a:spcAft>
              <a:buFont typeface="Arial" panose="020B0604020202020204" pitchFamily="34" charset="0"/>
              <a:buChar char="•"/>
            </a:pPr>
            <a:endParaRPr lang="es-MX" sz="2118"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36752313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5977" y="3958783"/>
            <a:ext cx="9100046" cy="841582"/>
          </a:xfrm>
          <a:prstGeom prst="rect">
            <a:avLst/>
          </a:prstGeom>
        </p:spPr>
        <p:txBody>
          <a:bodyPr lIns="74746" tIns="37373" rIns="74746" bIns="37373"/>
          <a:lstStyle>
            <a:lvl1pPr algn="ctr" defTabSz="587756" rtl="0" eaLnBrk="1" latinLnBrk="0" hangingPunct="1">
              <a:spcBef>
                <a:spcPct val="0"/>
              </a:spcBef>
              <a:buNone/>
              <a:defRPr sz="5700" kern="1200">
                <a:solidFill>
                  <a:schemeClr val="tx1"/>
                </a:solidFill>
                <a:latin typeface="+mj-lt"/>
                <a:ea typeface="+mj-ea"/>
                <a:cs typeface="+mj-cs"/>
              </a:defRPr>
            </a:lvl1pPr>
          </a:lstStyle>
          <a:p>
            <a:pPr>
              <a:lnSpc>
                <a:spcPct val="70000"/>
              </a:lnSpc>
            </a:pPr>
            <a:r>
              <a:rPr lang="es-ES_tradnl" sz="5396" dirty="0">
                <a:solidFill>
                  <a:schemeClr val="bg1"/>
                </a:solidFill>
                <a:latin typeface="Stajn Pro Light"/>
                <a:cs typeface="Stajn Pro Light"/>
              </a:rPr>
              <a:t>Una cita a ciegas...</a:t>
            </a:r>
          </a:p>
        </p:txBody>
      </p:sp>
      <p:pic>
        <p:nvPicPr>
          <p:cNvPr id="5" name="Imagen 4">
            <a:extLst>
              <a:ext uri="{FF2B5EF4-FFF2-40B4-BE49-F238E27FC236}">
                <a16:creationId xmlns:a16="http://schemas.microsoft.com/office/drawing/2014/main" id="{1C867569-260A-1D41-8370-C8E97343F4B1}"/>
              </a:ext>
            </a:extLst>
          </p:cNvPr>
          <p:cNvPicPr>
            <a:picLocks noChangeAspect="1"/>
          </p:cNvPicPr>
          <p:nvPr/>
        </p:nvPicPr>
        <p:blipFill rotWithShape="1">
          <a:blip r:embed="rId2"/>
          <a:srcRect l="23346" b="26076"/>
          <a:stretch/>
        </p:blipFill>
        <p:spPr>
          <a:xfrm>
            <a:off x="-505826" y="-499608"/>
            <a:ext cx="13203653" cy="7857216"/>
          </a:xfrm>
          <a:prstGeom prst="rect">
            <a:avLst/>
          </a:prstGeom>
          <a:solidFill>
            <a:srgbClr val="6BC5E9"/>
          </a:solidFill>
        </p:spPr>
      </p:pic>
      <p:sp>
        <p:nvSpPr>
          <p:cNvPr id="6" name="Text Box 4">
            <a:extLst>
              <a:ext uri="{FF2B5EF4-FFF2-40B4-BE49-F238E27FC236}">
                <a16:creationId xmlns:a16="http://schemas.microsoft.com/office/drawing/2014/main" id="{8610E1FF-F1CB-3143-A835-AC77A476B979}"/>
              </a:ext>
            </a:extLst>
          </p:cNvPr>
          <p:cNvSpPr txBox="1">
            <a:spLocks noChangeArrowheads="1"/>
          </p:cNvSpPr>
          <p:nvPr/>
        </p:nvSpPr>
        <p:spPr bwMode="auto">
          <a:xfrm>
            <a:off x="5095301" y="1208961"/>
            <a:ext cx="6651708" cy="3449114"/>
          </a:xfrm>
          <a:prstGeom prst="roundRect">
            <a:avLst>
              <a:gd name="adj" fmla="val 0"/>
            </a:avLst>
          </a:prstGeom>
          <a:noFill/>
          <a:ln>
            <a:noFill/>
          </a:ln>
        </p:spPr>
        <p:txBody>
          <a:bodyPr wrap="square" lIns="102138" tIns="51068" rIns="102138" bIns="51068">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5294" b="1" cap="all" dirty="0">
                <a:solidFill>
                  <a:schemeClr val="bg1"/>
                </a:solidFill>
                <a:latin typeface="Lato" panose="020F0502020204030203" pitchFamily="34" charset="77"/>
                <a:cs typeface="Stajn Pro bold"/>
              </a:rPr>
              <a:t>Ayudamos </a:t>
            </a:r>
          </a:p>
          <a:p>
            <a:pPr eaLnBrk="1" hangingPunct="1">
              <a:lnSpc>
                <a:spcPct val="80000"/>
              </a:lnSpc>
            </a:pPr>
            <a:r>
              <a:rPr lang="es-ES_tradnl" sz="5294" b="1" cap="all" dirty="0">
                <a:solidFill>
                  <a:schemeClr val="bg1"/>
                </a:solidFill>
                <a:latin typeface="Lato" panose="020F0502020204030203" pitchFamily="34" charset="77"/>
                <a:cs typeface="Stajn Pro bold"/>
              </a:rPr>
              <a:t>a que crezcas </a:t>
            </a:r>
          </a:p>
          <a:p>
            <a:pPr eaLnBrk="1" hangingPunct="1">
              <a:lnSpc>
                <a:spcPct val="80000"/>
              </a:lnSpc>
            </a:pPr>
            <a:r>
              <a:rPr lang="es-ES_tradnl" sz="5294" b="1" cap="all" dirty="0">
                <a:solidFill>
                  <a:schemeClr val="bg1"/>
                </a:solidFill>
                <a:latin typeface="Lato" panose="020F0502020204030203" pitchFamily="34" charset="77"/>
                <a:cs typeface="Stajn Pro bold"/>
              </a:rPr>
              <a:t>más rentable...</a:t>
            </a:r>
            <a:endParaRPr lang="es-ES_tradnl" sz="3530" b="1" cap="all" dirty="0">
              <a:solidFill>
                <a:schemeClr val="bg1"/>
              </a:solidFill>
              <a:latin typeface="Lato" panose="020F0502020204030203" pitchFamily="34" charset="77"/>
              <a:cs typeface="Stajn Pro bold"/>
            </a:endParaRPr>
          </a:p>
          <a:p>
            <a:pPr eaLnBrk="1" hangingPunct="1">
              <a:lnSpc>
                <a:spcPct val="80000"/>
              </a:lnSpc>
            </a:pPr>
            <a:r>
              <a:rPr lang="es-ES_tradnl" sz="2824" dirty="0">
                <a:solidFill>
                  <a:schemeClr val="bg1"/>
                </a:solidFill>
                <a:latin typeface="Lato Light" panose="020F0302020204030203" pitchFamily="34" charset="77"/>
                <a:cs typeface="Stajn Pro bold"/>
              </a:rPr>
              <a:t>669.1360900</a:t>
            </a:r>
          </a:p>
          <a:p>
            <a:pPr eaLnBrk="1" hangingPunct="1">
              <a:lnSpc>
                <a:spcPct val="80000"/>
              </a:lnSpc>
            </a:pPr>
            <a:r>
              <a:rPr lang="es-ES_tradnl" sz="2824" dirty="0" err="1">
                <a:solidFill>
                  <a:schemeClr val="bg1"/>
                </a:solidFill>
                <a:latin typeface="Lato Light" panose="020F0302020204030203" pitchFamily="34" charset="77"/>
                <a:cs typeface="Stajn Pro bold"/>
              </a:rPr>
              <a:t>nando@ideasfrescas.com.mx</a:t>
            </a:r>
            <a:endParaRPr lang="es-ES_tradnl" sz="2824" dirty="0">
              <a:solidFill>
                <a:schemeClr val="bg1"/>
              </a:solidFill>
              <a:latin typeface="Lato Light" panose="020F0302020204030203" pitchFamily="34" charset="77"/>
              <a:cs typeface="Stajn Pro bold"/>
            </a:endParaRPr>
          </a:p>
          <a:p>
            <a:pPr eaLnBrk="1" hangingPunct="1">
              <a:lnSpc>
                <a:spcPct val="80000"/>
              </a:lnSpc>
            </a:pPr>
            <a:r>
              <a:rPr lang="es-ES_tradnl" sz="2824" dirty="0" err="1">
                <a:solidFill>
                  <a:schemeClr val="bg1"/>
                </a:solidFill>
                <a:latin typeface="Lato Light" panose="020F0302020204030203" pitchFamily="34" charset="77"/>
                <a:cs typeface="Stajn Pro bold"/>
              </a:rPr>
              <a:t>www.ideasfrescas.com.mx</a:t>
            </a:r>
            <a:endParaRPr lang="es-ES_tradnl" sz="2824" dirty="0">
              <a:solidFill>
                <a:schemeClr val="bg1"/>
              </a:solidFill>
              <a:latin typeface="Lato Light" panose="020F0302020204030203" pitchFamily="34" charset="77"/>
              <a:cs typeface="Stajn Pro bold"/>
            </a:endParaRPr>
          </a:p>
          <a:p>
            <a:pPr eaLnBrk="1" hangingPunct="1">
              <a:lnSpc>
                <a:spcPct val="80000"/>
              </a:lnSpc>
            </a:pPr>
            <a:r>
              <a:rPr lang="es-ES_tradnl" sz="2824" dirty="0">
                <a:solidFill>
                  <a:schemeClr val="bg1"/>
                </a:solidFill>
                <a:latin typeface="Lato Light" panose="020F0302020204030203" pitchFamily="34" charset="77"/>
                <a:cs typeface="Stajn Pro bold"/>
              </a:rPr>
              <a:t>@</a:t>
            </a:r>
            <a:r>
              <a:rPr lang="es-ES_tradnl" sz="2824" dirty="0" err="1">
                <a:solidFill>
                  <a:schemeClr val="bg1"/>
                </a:solidFill>
                <a:latin typeface="Lato Light" panose="020F0302020204030203" pitchFamily="34" charset="77"/>
                <a:cs typeface="Stajn Pro bold"/>
              </a:rPr>
              <a:t>ideasfrescas</a:t>
            </a:r>
            <a:endParaRPr lang="es-ES_tradnl" sz="2824" dirty="0">
              <a:solidFill>
                <a:schemeClr val="bg1"/>
              </a:solidFill>
              <a:latin typeface="Lato Light" panose="020F0302020204030203" pitchFamily="34" charset="77"/>
              <a:cs typeface="Stajn Pro bold"/>
            </a:endParaRPr>
          </a:p>
        </p:txBody>
      </p:sp>
      <p:pic>
        <p:nvPicPr>
          <p:cNvPr id="8" name="Imagen 7">
            <a:extLst>
              <a:ext uri="{FF2B5EF4-FFF2-40B4-BE49-F238E27FC236}">
                <a16:creationId xmlns:a16="http://schemas.microsoft.com/office/drawing/2014/main" id="{F38DFF41-AFA7-E44E-87C4-9DE54987085B}"/>
              </a:ext>
            </a:extLst>
          </p:cNvPr>
          <p:cNvPicPr>
            <a:picLocks noChangeAspect="1"/>
          </p:cNvPicPr>
          <p:nvPr/>
        </p:nvPicPr>
        <p:blipFill rotWithShape="1">
          <a:blip r:embed="rId3"/>
          <a:srcRect t="74667" b="3269"/>
          <a:stretch/>
        </p:blipFill>
        <p:spPr>
          <a:xfrm>
            <a:off x="5217702" y="5304026"/>
            <a:ext cx="2021955" cy="832749"/>
          </a:xfrm>
          <a:prstGeom prst="rect">
            <a:avLst/>
          </a:prstGeom>
        </p:spPr>
      </p:pic>
    </p:spTree>
    <p:extLst>
      <p:ext uri="{BB962C8B-B14F-4D97-AF65-F5344CB8AC3E}">
        <p14:creationId xmlns:p14="http://schemas.microsoft.com/office/powerpoint/2010/main" val="335793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40D9E2-7D1B-4F03-99EF-C291DACB294A}"/>
              </a:ext>
            </a:extLst>
          </p:cNvPr>
          <p:cNvSpPr txBox="1"/>
          <p:nvPr/>
        </p:nvSpPr>
        <p:spPr>
          <a:xfrm>
            <a:off x="0" y="288494"/>
            <a:ext cx="12191999" cy="1504707"/>
          </a:xfrm>
          <a:prstGeom prst="rect">
            <a:avLst/>
          </a:prstGeom>
          <a:noFill/>
        </p:spPr>
        <p:txBody>
          <a:bodyPr wrap="square" rtlCol="0">
            <a:spAutoFit/>
          </a:bodyPr>
          <a:lstStyle/>
          <a:p>
            <a:pPr algn="ctr"/>
            <a:r>
              <a:rPr lang="es-MX" sz="3530" dirty="0">
                <a:latin typeface="Lato Hairline" panose="020F0202020204030203" pitchFamily="34" charset="0"/>
              </a:rPr>
              <a:t>CENTRO DE CONVENCIOES :</a:t>
            </a:r>
          </a:p>
          <a:p>
            <a:pPr algn="ctr"/>
            <a:r>
              <a:rPr lang="es-MX" sz="3530" dirty="0">
                <a:latin typeface="Lato Hairline" panose="020F0202020204030203" pitchFamily="34" charset="0"/>
              </a:rPr>
              <a:t> CONVERSACIÓN DIGITAL</a:t>
            </a:r>
          </a:p>
          <a:p>
            <a:pPr algn="ctr"/>
            <a:r>
              <a:rPr lang="es-MX" sz="2118" i="1" dirty="0">
                <a:solidFill>
                  <a:srgbClr val="FF0000"/>
                </a:solidFill>
                <a:latin typeface="Playfair Display" panose="00000500000000000000" pitchFamily="50" charset="0"/>
              </a:rPr>
              <a:t>19- Abril al 02- Mayo 2025</a:t>
            </a:r>
          </a:p>
        </p:txBody>
      </p:sp>
      <p:sp>
        <p:nvSpPr>
          <p:cNvPr id="3" name="Marcador de número de diapositiva 2">
            <a:extLst>
              <a:ext uri="{FF2B5EF4-FFF2-40B4-BE49-F238E27FC236}">
                <a16:creationId xmlns:a16="http://schemas.microsoft.com/office/drawing/2014/main" id="{E17EC02E-DD3A-B80E-1F7A-64F776EA4476}"/>
              </a:ext>
            </a:extLst>
          </p:cNvPr>
          <p:cNvSpPr>
            <a:spLocks noGrp="1"/>
          </p:cNvSpPr>
          <p:nvPr>
            <p:ph type="sldNum" sz="quarter" idx="12"/>
          </p:nvPr>
        </p:nvSpPr>
        <p:spPr/>
        <p:txBody>
          <a:bodyPr/>
          <a:lstStyle/>
          <a:p>
            <a:fld id="{BCD50E75-C482-D349-A535-D00DC07670B7}" type="slidenum">
              <a:rPr lang="es-MX" smtClean="0"/>
              <a:t>3</a:t>
            </a:fld>
            <a:endParaRPr lang="es-MX"/>
          </a:p>
        </p:txBody>
      </p:sp>
      <p:sp>
        <p:nvSpPr>
          <p:cNvPr id="194" name="Shape 2">
            <a:extLst>
              <a:ext uri="{FF2B5EF4-FFF2-40B4-BE49-F238E27FC236}">
                <a16:creationId xmlns:a16="http://schemas.microsoft.com/office/drawing/2014/main" id="{942A7D63-67A9-E111-AD6E-9BB4544DE052}"/>
              </a:ext>
            </a:extLst>
          </p:cNvPr>
          <p:cNvSpPr/>
          <p:nvPr/>
        </p:nvSpPr>
        <p:spPr>
          <a:xfrm>
            <a:off x="564000" y="2738980"/>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95" name="Text 3">
            <a:extLst>
              <a:ext uri="{FF2B5EF4-FFF2-40B4-BE49-F238E27FC236}">
                <a16:creationId xmlns:a16="http://schemas.microsoft.com/office/drawing/2014/main" id="{C53ACD7F-C8CC-B358-CE2E-0F11A36F59DF}"/>
              </a:ext>
            </a:extLst>
          </p:cNvPr>
          <p:cNvSpPr/>
          <p:nvPr/>
        </p:nvSpPr>
        <p:spPr>
          <a:xfrm>
            <a:off x="684000" y="2846980"/>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totales</a:t>
            </a:r>
            <a:endParaRPr lang="en-US" sz="1000" dirty="0">
              <a:latin typeface="Roboto" panose="02000000000000000000" pitchFamily="2" charset="0"/>
              <a:ea typeface="Roboto" panose="02000000000000000000" pitchFamily="2" charset="0"/>
            </a:endParaRPr>
          </a:p>
        </p:txBody>
      </p:sp>
      <p:sp>
        <p:nvSpPr>
          <p:cNvPr id="196" name="Text 4">
            <a:extLst>
              <a:ext uri="{FF2B5EF4-FFF2-40B4-BE49-F238E27FC236}">
                <a16:creationId xmlns:a16="http://schemas.microsoft.com/office/drawing/2014/main" id="{20941D4A-4156-FDA1-44FF-2472C03C5100}"/>
              </a:ext>
            </a:extLst>
          </p:cNvPr>
          <p:cNvSpPr/>
          <p:nvPr/>
        </p:nvSpPr>
        <p:spPr>
          <a:xfrm>
            <a:off x="684000" y="3386980"/>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8</a:t>
            </a:r>
            <a:endParaRPr lang="en-US" sz="2400" dirty="0">
              <a:latin typeface="Roboto" panose="02000000000000000000" pitchFamily="2" charset="0"/>
              <a:ea typeface="Roboto" panose="02000000000000000000" pitchFamily="2" charset="0"/>
            </a:endParaRPr>
          </a:p>
        </p:txBody>
      </p:sp>
      <p:sp>
        <p:nvSpPr>
          <p:cNvPr id="197" name="Text 5">
            <a:extLst>
              <a:ext uri="{FF2B5EF4-FFF2-40B4-BE49-F238E27FC236}">
                <a16:creationId xmlns:a16="http://schemas.microsoft.com/office/drawing/2014/main" id="{029C10DF-F9F3-6092-0EA5-4220F1BC45A6}"/>
              </a:ext>
            </a:extLst>
          </p:cNvPr>
          <p:cNvSpPr/>
          <p:nvPr/>
        </p:nvSpPr>
        <p:spPr>
          <a:xfrm>
            <a:off x="684000" y="3422980"/>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198" name="Shape 6">
            <a:extLst>
              <a:ext uri="{FF2B5EF4-FFF2-40B4-BE49-F238E27FC236}">
                <a16:creationId xmlns:a16="http://schemas.microsoft.com/office/drawing/2014/main" id="{814E1177-6291-4318-BBAC-78406B5A6633}"/>
              </a:ext>
            </a:extLst>
          </p:cNvPr>
          <p:cNvSpPr/>
          <p:nvPr/>
        </p:nvSpPr>
        <p:spPr>
          <a:xfrm>
            <a:off x="9678431" y="2748409"/>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99" name="Text 7">
            <a:extLst>
              <a:ext uri="{FF2B5EF4-FFF2-40B4-BE49-F238E27FC236}">
                <a16:creationId xmlns:a16="http://schemas.microsoft.com/office/drawing/2014/main" id="{64079355-9D2E-1336-792C-8032F16A52AD}"/>
              </a:ext>
            </a:extLst>
          </p:cNvPr>
          <p:cNvSpPr/>
          <p:nvPr/>
        </p:nvSpPr>
        <p:spPr>
          <a:xfrm>
            <a:off x="9822431" y="2856409"/>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total</a:t>
            </a:r>
            <a:endParaRPr lang="en-US" sz="1000" dirty="0">
              <a:latin typeface="Roboto" panose="02000000000000000000" pitchFamily="2" charset="0"/>
              <a:ea typeface="Roboto" panose="02000000000000000000" pitchFamily="2" charset="0"/>
            </a:endParaRPr>
          </a:p>
        </p:txBody>
      </p:sp>
      <p:sp>
        <p:nvSpPr>
          <p:cNvPr id="200" name="Text 8">
            <a:extLst>
              <a:ext uri="{FF2B5EF4-FFF2-40B4-BE49-F238E27FC236}">
                <a16:creationId xmlns:a16="http://schemas.microsoft.com/office/drawing/2014/main" id="{A09384CD-EDC3-326D-8CA0-009C365C36FA}"/>
              </a:ext>
            </a:extLst>
          </p:cNvPr>
          <p:cNvSpPr/>
          <p:nvPr/>
        </p:nvSpPr>
        <p:spPr>
          <a:xfrm>
            <a:off x="9822431" y="3396409"/>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22,1K</a:t>
            </a:r>
            <a:endParaRPr lang="en-US" sz="2400" dirty="0">
              <a:latin typeface="Roboto" panose="02000000000000000000" pitchFamily="2" charset="0"/>
              <a:ea typeface="Roboto" panose="02000000000000000000" pitchFamily="2" charset="0"/>
            </a:endParaRPr>
          </a:p>
        </p:txBody>
      </p:sp>
      <p:sp>
        <p:nvSpPr>
          <p:cNvPr id="201" name="Text 9">
            <a:extLst>
              <a:ext uri="{FF2B5EF4-FFF2-40B4-BE49-F238E27FC236}">
                <a16:creationId xmlns:a16="http://schemas.microsoft.com/office/drawing/2014/main" id="{DA1FD214-BD76-54BB-4A74-1AC7CBABEA6E}"/>
              </a:ext>
            </a:extLst>
          </p:cNvPr>
          <p:cNvSpPr/>
          <p:nvPr/>
        </p:nvSpPr>
        <p:spPr>
          <a:xfrm>
            <a:off x="9822431" y="3432409"/>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202" name="Shape 10">
            <a:extLst>
              <a:ext uri="{FF2B5EF4-FFF2-40B4-BE49-F238E27FC236}">
                <a16:creationId xmlns:a16="http://schemas.microsoft.com/office/drawing/2014/main" id="{25EC91BF-9EF6-6777-CBB2-FB0785803838}"/>
              </a:ext>
            </a:extLst>
          </p:cNvPr>
          <p:cNvSpPr/>
          <p:nvPr/>
        </p:nvSpPr>
        <p:spPr>
          <a:xfrm>
            <a:off x="5148000" y="2738980"/>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203" name="Text 11">
            <a:extLst>
              <a:ext uri="{FF2B5EF4-FFF2-40B4-BE49-F238E27FC236}">
                <a16:creationId xmlns:a16="http://schemas.microsoft.com/office/drawing/2014/main" id="{DBE5403A-2AA8-FA62-9AE4-5534189738C5}"/>
              </a:ext>
            </a:extLst>
          </p:cNvPr>
          <p:cNvSpPr/>
          <p:nvPr/>
        </p:nvSpPr>
        <p:spPr>
          <a:xfrm>
            <a:off x="5292000" y="2846980"/>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positivas</a:t>
            </a:r>
            <a:endParaRPr lang="en-US" sz="1000" dirty="0">
              <a:latin typeface="Roboto" panose="02000000000000000000" pitchFamily="2" charset="0"/>
              <a:ea typeface="Roboto" panose="02000000000000000000" pitchFamily="2" charset="0"/>
            </a:endParaRPr>
          </a:p>
        </p:txBody>
      </p:sp>
      <p:sp>
        <p:nvSpPr>
          <p:cNvPr id="204" name="Text 12">
            <a:extLst>
              <a:ext uri="{FF2B5EF4-FFF2-40B4-BE49-F238E27FC236}">
                <a16:creationId xmlns:a16="http://schemas.microsoft.com/office/drawing/2014/main" id="{92E9F57D-CA4C-319E-4126-445D6925EB5E}"/>
              </a:ext>
            </a:extLst>
          </p:cNvPr>
          <p:cNvSpPr/>
          <p:nvPr/>
        </p:nvSpPr>
        <p:spPr>
          <a:xfrm>
            <a:off x="5292000" y="3386980"/>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a:t>
            </a:r>
            <a:endParaRPr lang="en-US" sz="2400" dirty="0">
              <a:latin typeface="Roboto" panose="02000000000000000000" pitchFamily="2" charset="0"/>
              <a:ea typeface="Roboto" panose="02000000000000000000" pitchFamily="2" charset="0"/>
            </a:endParaRPr>
          </a:p>
        </p:txBody>
      </p:sp>
      <p:sp>
        <p:nvSpPr>
          <p:cNvPr id="205" name="Text 13">
            <a:extLst>
              <a:ext uri="{FF2B5EF4-FFF2-40B4-BE49-F238E27FC236}">
                <a16:creationId xmlns:a16="http://schemas.microsoft.com/office/drawing/2014/main" id="{C26FC81D-CBB2-D48D-C1A0-B5DE67A08D04}"/>
              </a:ext>
            </a:extLst>
          </p:cNvPr>
          <p:cNvSpPr/>
          <p:nvPr/>
        </p:nvSpPr>
        <p:spPr>
          <a:xfrm>
            <a:off x="5292000" y="3422980"/>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206" name="Shape 14">
            <a:extLst>
              <a:ext uri="{FF2B5EF4-FFF2-40B4-BE49-F238E27FC236}">
                <a16:creationId xmlns:a16="http://schemas.microsoft.com/office/drawing/2014/main" id="{BCA9A47A-AB35-6C3B-89FF-6CC290B71033}"/>
              </a:ext>
            </a:extLst>
          </p:cNvPr>
          <p:cNvSpPr/>
          <p:nvPr/>
        </p:nvSpPr>
        <p:spPr>
          <a:xfrm>
            <a:off x="7480280" y="2738980"/>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207" name="Text 15">
            <a:extLst>
              <a:ext uri="{FF2B5EF4-FFF2-40B4-BE49-F238E27FC236}">
                <a16:creationId xmlns:a16="http://schemas.microsoft.com/office/drawing/2014/main" id="{C0C90BC5-0749-DD55-286E-9A7F9484CA88}"/>
              </a:ext>
            </a:extLst>
          </p:cNvPr>
          <p:cNvSpPr/>
          <p:nvPr/>
        </p:nvSpPr>
        <p:spPr>
          <a:xfrm>
            <a:off x="7596000" y="2846980"/>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negativas</a:t>
            </a:r>
            <a:endParaRPr lang="en-US" sz="1000" dirty="0">
              <a:latin typeface="Roboto" panose="02000000000000000000" pitchFamily="2" charset="0"/>
              <a:ea typeface="Roboto" panose="02000000000000000000" pitchFamily="2" charset="0"/>
            </a:endParaRPr>
          </a:p>
        </p:txBody>
      </p:sp>
      <p:sp>
        <p:nvSpPr>
          <p:cNvPr id="208" name="Text 16">
            <a:extLst>
              <a:ext uri="{FF2B5EF4-FFF2-40B4-BE49-F238E27FC236}">
                <a16:creationId xmlns:a16="http://schemas.microsoft.com/office/drawing/2014/main" id="{EF2DAE8A-BF48-E918-AAEC-313ABBF84F57}"/>
              </a:ext>
            </a:extLst>
          </p:cNvPr>
          <p:cNvSpPr/>
          <p:nvPr/>
        </p:nvSpPr>
        <p:spPr>
          <a:xfrm>
            <a:off x="7596000" y="3386980"/>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0</a:t>
            </a:r>
            <a:endParaRPr lang="en-US" sz="2400" dirty="0">
              <a:latin typeface="Roboto" panose="02000000000000000000" pitchFamily="2" charset="0"/>
              <a:ea typeface="Roboto" panose="02000000000000000000" pitchFamily="2" charset="0"/>
            </a:endParaRPr>
          </a:p>
        </p:txBody>
      </p:sp>
      <p:sp>
        <p:nvSpPr>
          <p:cNvPr id="209" name="Text 17">
            <a:extLst>
              <a:ext uri="{FF2B5EF4-FFF2-40B4-BE49-F238E27FC236}">
                <a16:creationId xmlns:a16="http://schemas.microsoft.com/office/drawing/2014/main" id="{C286297E-9651-0F92-1CA9-9C60263F41B5}"/>
              </a:ext>
            </a:extLst>
          </p:cNvPr>
          <p:cNvSpPr/>
          <p:nvPr/>
        </p:nvSpPr>
        <p:spPr>
          <a:xfrm>
            <a:off x="7596000" y="3422980"/>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230" name="Shape 38">
            <a:extLst>
              <a:ext uri="{FF2B5EF4-FFF2-40B4-BE49-F238E27FC236}">
                <a16:creationId xmlns:a16="http://schemas.microsoft.com/office/drawing/2014/main" id="{E6CE4046-08B8-0110-FC24-B99FC7F47ACE}"/>
              </a:ext>
            </a:extLst>
          </p:cNvPr>
          <p:cNvSpPr/>
          <p:nvPr/>
        </p:nvSpPr>
        <p:spPr>
          <a:xfrm>
            <a:off x="2883860" y="2749517"/>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231" name="Text 39">
            <a:extLst>
              <a:ext uri="{FF2B5EF4-FFF2-40B4-BE49-F238E27FC236}">
                <a16:creationId xmlns:a16="http://schemas.microsoft.com/office/drawing/2014/main" id="{E60A5D0B-C833-A41B-1DAC-8B40BE6B8A30}"/>
              </a:ext>
            </a:extLst>
          </p:cNvPr>
          <p:cNvSpPr/>
          <p:nvPr/>
        </p:nvSpPr>
        <p:spPr>
          <a:xfrm>
            <a:off x="3027860" y="2857517"/>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sociales</a:t>
            </a:r>
            <a:endParaRPr lang="en-US" sz="1000" dirty="0">
              <a:latin typeface="Roboto" panose="02000000000000000000" pitchFamily="2" charset="0"/>
              <a:ea typeface="Roboto" panose="02000000000000000000" pitchFamily="2" charset="0"/>
            </a:endParaRPr>
          </a:p>
        </p:txBody>
      </p:sp>
      <p:sp>
        <p:nvSpPr>
          <p:cNvPr id="232" name="Text 40">
            <a:extLst>
              <a:ext uri="{FF2B5EF4-FFF2-40B4-BE49-F238E27FC236}">
                <a16:creationId xmlns:a16="http://schemas.microsoft.com/office/drawing/2014/main" id="{1AF2F221-81C5-0FBE-61D5-C118EC3509B3}"/>
              </a:ext>
            </a:extLst>
          </p:cNvPr>
          <p:cNvSpPr/>
          <p:nvPr/>
        </p:nvSpPr>
        <p:spPr>
          <a:xfrm>
            <a:off x="3027860" y="3397517"/>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a:t>
            </a:r>
            <a:endParaRPr lang="en-US" sz="2400" dirty="0">
              <a:latin typeface="Roboto" panose="02000000000000000000" pitchFamily="2" charset="0"/>
              <a:ea typeface="Roboto" panose="02000000000000000000" pitchFamily="2" charset="0"/>
            </a:endParaRPr>
          </a:p>
        </p:txBody>
      </p:sp>
      <p:sp>
        <p:nvSpPr>
          <p:cNvPr id="233" name="Text 41">
            <a:extLst>
              <a:ext uri="{FF2B5EF4-FFF2-40B4-BE49-F238E27FC236}">
                <a16:creationId xmlns:a16="http://schemas.microsoft.com/office/drawing/2014/main" id="{AEBEB71D-F698-61B2-6CB5-CE86F6801D2D}"/>
              </a:ext>
            </a:extLst>
          </p:cNvPr>
          <p:cNvSpPr/>
          <p:nvPr/>
        </p:nvSpPr>
        <p:spPr>
          <a:xfrm>
            <a:off x="3027860" y="3433517"/>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254" name="CuadroTexto 253">
            <a:extLst>
              <a:ext uri="{FF2B5EF4-FFF2-40B4-BE49-F238E27FC236}">
                <a16:creationId xmlns:a16="http://schemas.microsoft.com/office/drawing/2014/main" id="{59A62AAA-1A1C-16AA-76AE-B7A419E2CABB}"/>
              </a:ext>
            </a:extLst>
          </p:cNvPr>
          <p:cNvSpPr txBox="1"/>
          <p:nvPr/>
        </p:nvSpPr>
        <p:spPr>
          <a:xfrm>
            <a:off x="1238703" y="6062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Tree>
    <p:extLst>
      <p:ext uri="{BB962C8B-B14F-4D97-AF65-F5344CB8AC3E}">
        <p14:creationId xmlns:p14="http://schemas.microsoft.com/office/powerpoint/2010/main" val="278531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CC167-5197-9B4A-E102-3E253871E03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6526D0D-E8E4-6871-AEEF-DC06BD358EF7}"/>
              </a:ext>
            </a:extLst>
          </p:cNvPr>
          <p:cNvSpPr txBox="1"/>
          <p:nvPr/>
        </p:nvSpPr>
        <p:spPr>
          <a:xfrm>
            <a:off x="0" y="288494"/>
            <a:ext cx="12191999" cy="1504707"/>
          </a:xfrm>
          <a:prstGeom prst="rect">
            <a:avLst/>
          </a:prstGeom>
          <a:noFill/>
        </p:spPr>
        <p:txBody>
          <a:bodyPr wrap="square" rtlCol="0">
            <a:spAutoFit/>
          </a:bodyPr>
          <a:lstStyle/>
          <a:p>
            <a:pPr algn="ctr"/>
            <a:r>
              <a:rPr lang="es-MX" sz="3530" dirty="0">
                <a:latin typeface="Lato Hairline" panose="020F0202020204030203" pitchFamily="34" charset="0"/>
              </a:rPr>
              <a:t>CENTRO DE CONVENCIOES + EVENTOS:</a:t>
            </a:r>
          </a:p>
          <a:p>
            <a:pPr algn="ctr"/>
            <a:r>
              <a:rPr lang="es-MX" sz="3530" dirty="0">
                <a:latin typeface="Lato Hairline" panose="020F0202020204030203" pitchFamily="34" charset="0"/>
              </a:rPr>
              <a:t> CONVERSACIÓN DIGITAL</a:t>
            </a:r>
          </a:p>
          <a:p>
            <a:pPr algn="ctr"/>
            <a:r>
              <a:rPr lang="es-MX" sz="2118" i="1" dirty="0">
                <a:solidFill>
                  <a:srgbClr val="FF0000"/>
                </a:solidFill>
                <a:latin typeface="Playfair Display" panose="00000500000000000000" pitchFamily="50" charset="0"/>
              </a:rPr>
              <a:t>19- Abril al 02- Mayo 2025</a:t>
            </a:r>
          </a:p>
        </p:txBody>
      </p:sp>
      <p:sp>
        <p:nvSpPr>
          <p:cNvPr id="19" name="CuadroTexto 18">
            <a:extLst>
              <a:ext uri="{FF2B5EF4-FFF2-40B4-BE49-F238E27FC236}">
                <a16:creationId xmlns:a16="http://schemas.microsoft.com/office/drawing/2014/main" id="{595C72D3-C06A-2249-B143-F92D44AC6C80}"/>
              </a:ext>
            </a:extLst>
          </p:cNvPr>
          <p:cNvSpPr txBox="1"/>
          <p:nvPr/>
        </p:nvSpPr>
        <p:spPr>
          <a:xfrm>
            <a:off x="1238703" y="5799003"/>
            <a:ext cx="9714591"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Cambio: Porcentaje comparado con el rango de datos anterior</a:t>
            </a:r>
          </a:p>
          <a:p>
            <a:pPr algn="ctr"/>
            <a:r>
              <a:rPr lang="es-ES" sz="1235" i="1" dirty="0">
                <a:solidFill>
                  <a:schemeClr val="bg1">
                    <a:lumMod val="65000"/>
                  </a:schemeClr>
                </a:solidFill>
                <a:latin typeface="Playfair Display" panose="00000500000000000000" pitchFamily="50" charset="0"/>
              </a:rPr>
              <a:t>Eventos: Se refiere a los conciertos de los artistas que se presentaron en el centro de convenciones como: Los Cafres, Los </a:t>
            </a:r>
            <a:r>
              <a:rPr lang="es-ES" sz="1235" i="1" dirty="0" err="1">
                <a:solidFill>
                  <a:schemeClr val="bg1">
                    <a:lumMod val="65000"/>
                  </a:schemeClr>
                </a:solidFill>
                <a:latin typeface="Playfair Display" panose="00000500000000000000" pitchFamily="50" charset="0"/>
              </a:rPr>
              <a:t>Kumbia</a:t>
            </a:r>
            <a:r>
              <a:rPr lang="es-ES" sz="1235" i="1" dirty="0">
                <a:solidFill>
                  <a:schemeClr val="bg1">
                    <a:lumMod val="65000"/>
                  </a:schemeClr>
                </a:solidFill>
                <a:latin typeface="Playfair Display" panose="00000500000000000000" pitchFamily="50" charset="0"/>
              </a:rPr>
              <a:t> Kings, Molotov</a:t>
            </a:r>
          </a:p>
        </p:txBody>
      </p:sp>
      <p:sp>
        <p:nvSpPr>
          <p:cNvPr id="3" name="Marcador de número de diapositiva 2">
            <a:extLst>
              <a:ext uri="{FF2B5EF4-FFF2-40B4-BE49-F238E27FC236}">
                <a16:creationId xmlns:a16="http://schemas.microsoft.com/office/drawing/2014/main" id="{D4C16630-3010-E7C5-1624-B81F2A5041D8}"/>
              </a:ext>
            </a:extLst>
          </p:cNvPr>
          <p:cNvSpPr>
            <a:spLocks noGrp="1"/>
          </p:cNvSpPr>
          <p:nvPr>
            <p:ph type="sldNum" sz="quarter" idx="12"/>
          </p:nvPr>
        </p:nvSpPr>
        <p:spPr/>
        <p:txBody>
          <a:bodyPr/>
          <a:lstStyle/>
          <a:p>
            <a:fld id="{BCD50E75-C482-D349-A535-D00DC07670B7}" type="slidenum">
              <a:rPr lang="es-MX" smtClean="0"/>
              <a:t>4</a:t>
            </a:fld>
            <a:endParaRPr lang="es-MX"/>
          </a:p>
        </p:txBody>
      </p:sp>
      <p:sp>
        <p:nvSpPr>
          <p:cNvPr id="69" name="Shape 2">
            <a:extLst>
              <a:ext uri="{FF2B5EF4-FFF2-40B4-BE49-F238E27FC236}">
                <a16:creationId xmlns:a16="http://schemas.microsoft.com/office/drawing/2014/main" id="{5B49DC0B-AE31-1B2C-1FC7-3CC1E67EC0A5}"/>
              </a:ext>
            </a:extLst>
          </p:cNvPr>
          <p:cNvSpPr/>
          <p:nvPr/>
        </p:nvSpPr>
        <p:spPr>
          <a:xfrm>
            <a:off x="540000" y="1834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0" name="Text 3">
            <a:extLst>
              <a:ext uri="{FF2B5EF4-FFF2-40B4-BE49-F238E27FC236}">
                <a16:creationId xmlns:a16="http://schemas.microsoft.com/office/drawing/2014/main" id="{C2D856B8-198C-D6D8-4A83-3FB122F5B2AD}"/>
              </a:ext>
            </a:extLst>
          </p:cNvPr>
          <p:cNvSpPr/>
          <p:nvPr/>
        </p:nvSpPr>
        <p:spPr>
          <a:xfrm>
            <a:off x="684000" y="1942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totales</a:t>
            </a:r>
            <a:endParaRPr lang="en-US" sz="1000" dirty="0">
              <a:latin typeface="Roboto" panose="02000000000000000000" pitchFamily="2" charset="0"/>
              <a:ea typeface="Roboto" panose="02000000000000000000" pitchFamily="2" charset="0"/>
            </a:endParaRPr>
          </a:p>
        </p:txBody>
      </p:sp>
      <p:sp>
        <p:nvSpPr>
          <p:cNvPr id="71" name="Text 4">
            <a:extLst>
              <a:ext uri="{FF2B5EF4-FFF2-40B4-BE49-F238E27FC236}">
                <a16:creationId xmlns:a16="http://schemas.microsoft.com/office/drawing/2014/main" id="{859F6808-BD5A-BC24-2201-CA764B090641}"/>
              </a:ext>
            </a:extLst>
          </p:cNvPr>
          <p:cNvSpPr/>
          <p:nvPr/>
        </p:nvSpPr>
        <p:spPr>
          <a:xfrm>
            <a:off x="684000" y="2482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104</a:t>
            </a:r>
            <a:endParaRPr lang="en-US" sz="2400" dirty="0">
              <a:latin typeface="Roboto" panose="02000000000000000000" pitchFamily="2" charset="0"/>
              <a:ea typeface="Roboto" panose="02000000000000000000" pitchFamily="2" charset="0"/>
            </a:endParaRPr>
          </a:p>
        </p:txBody>
      </p:sp>
      <p:sp>
        <p:nvSpPr>
          <p:cNvPr id="72" name="Text 5">
            <a:extLst>
              <a:ext uri="{FF2B5EF4-FFF2-40B4-BE49-F238E27FC236}">
                <a16:creationId xmlns:a16="http://schemas.microsoft.com/office/drawing/2014/main" id="{550961A5-3CC9-31BE-C000-7CD6F404FA46}"/>
              </a:ext>
            </a:extLst>
          </p:cNvPr>
          <p:cNvSpPr/>
          <p:nvPr/>
        </p:nvSpPr>
        <p:spPr>
          <a:xfrm>
            <a:off x="684000" y="2518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+1056%</a:t>
            </a:r>
            <a:endParaRPr lang="en-US" sz="1100" dirty="0">
              <a:latin typeface="Roboto" panose="02000000000000000000" pitchFamily="2" charset="0"/>
              <a:ea typeface="Roboto" panose="02000000000000000000" pitchFamily="2" charset="0"/>
            </a:endParaRPr>
          </a:p>
        </p:txBody>
      </p:sp>
      <p:sp>
        <p:nvSpPr>
          <p:cNvPr id="73" name="Shape 6">
            <a:extLst>
              <a:ext uri="{FF2B5EF4-FFF2-40B4-BE49-F238E27FC236}">
                <a16:creationId xmlns:a16="http://schemas.microsoft.com/office/drawing/2014/main" id="{5B3E2FAC-F62F-617A-3209-CD00202CB7C1}"/>
              </a:ext>
            </a:extLst>
          </p:cNvPr>
          <p:cNvSpPr/>
          <p:nvPr/>
        </p:nvSpPr>
        <p:spPr>
          <a:xfrm>
            <a:off x="2844000" y="1834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4" name="Text 7">
            <a:extLst>
              <a:ext uri="{FF2B5EF4-FFF2-40B4-BE49-F238E27FC236}">
                <a16:creationId xmlns:a16="http://schemas.microsoft.com/office/drawing/2014/main" id="{28613828-B97D-3C78-8ED4-B3CF586429AF}"/>
              </a:ext>
            </a:extLst>
          </p:cNvPr>
          <p:cNvSpPr/>
          <p:nvPr/>
        </p:nvSpPr>
        <p:spPr>
          <a:xfrm>
            <a:off x="2988000" y="1942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total</a:t>
            </a:r>
            <a:endParaRPr lang="en-US" sz="1000" dirty="0">
              <a:latin typeface="Roboto" panose="02000000000000000000" pitchFamily="2" charset="0"/>
              <a:ea typeface="Roboto" panose="02000000000000000000" pitchFamily="2" charset="0"/>
            </a:endParaRPr>
          </a:p>
        </p:txBody>
      </p:sp>
      <p:sp>
        <p:nvSpPr>
          <p:cNvPr id="75" name="Text 8">
            <a:extLst>
              <a:ext uri="{FF2B5EF4-FFF2-40B4-BE49-F238E27FC236}">
                <a16:creationId xmlns:a16="http://schemas.microsoft.com/office/drawing/2014/main" id="{719CB688-D600-1866-3761-F3BBD421CC57}"/>
              </a:ext>
            </a:extLst>
          </p:cNvPr>
          <p:cNvSpPr/>
          <p:nvPr/>
        </p:nvSpPr>
        <p:spPr>
          <a:xfrm>
            <a:off x="2988000" y="2482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1.1M</a:t>
            </a:r>
            <a:endParaRPr lang="en-US" sz="2400" dirty="0">
              <a:latin typeface="Roboto" panose="02000000000000000000" pitchFamily="2" charset="0"/>
              <a:ea typeface="Roboto" panose="02000000000000000000" pitchFamily="2" charset="0"/>
            </a:endParaRPr>
          </a:p>
        </p:txBody>
      </p:sp>
      <p:sp>
        <p:nvSpPr>
          <p:cNvPr id="76" name="Text 9">
            <a:extLst>
              <a:ext uri="{FF2B5EF4-FFF2-40B4-BE49-F238E27FC236}">
                <a16:creationId xmlns:a16="http://schemas.microsoft.com/office/drawing/2014/main" id="{3A6CDED8-2D41-EB85-BFAF-1078B513E062}"/>
              </a:ext>
            </a:extLst>
          </p:cNvPr>
          <p:cNvSpPr/>
          <p:nvPr/>
        </p:nvSpPr>
        <p:spPr>
          <a:xfrm>
            <a:off x="2988000" y="2518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+14503%</a:t>
            </a:r>
            <a:endParaRPr lang="en-US" sz="1100" dirty="0">
              <a:latin typeface="Roboto" panose="02000000000000000000" pitchFamily="2" charset="0"/>
              <a:ea typeface="Roboto" panose="02000000000000000000" pitchFamily="2" charset="0"/>
            </a:endParaRPr>
          </a:p>
        </p:txBody>
      </p:sp>
      <p:sp>
        <p:nvSpPr>
          <p:cNvPr id="77" name="Shape 10">
            <a:extLst>
              <a:ext uri="{FF2B5EF4-FFF2-40B4-BE49-F238E27FC236}">
                <a16:creationId xmlns:a16="http://schemas.microsoft.com/office/drawing/2014/main" id="{9E6F8904-24C0-97A5-E791-DF58BB6ECDAB}"/>
              </a:ext>
            </a:extLst>
          </p:cNvPr>
          <p:cNvSpPr/>
          <p:nvPr/>
        </p:nvSpPr>
        <p:spPr>
          <a:xfrm>
            <a:off x="5148000" y="1834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1" name="Text 11">
            <a:extLst>
              <a:ext uri="{FF2B5EF4-FFF2-40B4-BE49-F238E27FC236}">
                <a16:creationId xmlns:a16="http://schemas.microsoft.com/office/drawing/2014/main" id="{F8CFAC9B-0B1F-98F9-3C42-57F4B3B4AC25}"/>
              </a:ext>
            </a:extLst>
          </p:cNvPr>
          <p:cNvSpPr/>
          <p:nvPr/>
        </p:nvSpPr>
        <p:spPr>
          <a:xfrm>
            <a:off x="5292000" y="1942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positivas</a:t>
            </a:r>
            <a:endParaRPr lang="en-US" sz="1000" dirty="0">
              <a:latin typeface="Roboto" panose="02000000000000000000" pitchFamily="2" charset="0"/>
              <a:ea typeface="Roboto" panose="02000000000000000000" pitchFamily="2" charset="0"/>
            </a:endParaRPr>
          </a:p>
        </p:txBody>
      </p:sp>
      <p:sp>
        <p:nvSpPr>
          <p:cNvPr id="82" name="Text 12">
            <a:extLst>
              <a:ext uri="{FF2B5EF4-FFF2-40B4-BE49-F238E27FC236}">
                <a16:creationId xmlns:a16="http://schemas.microsoft.com/office/drawing/2014/main" id="{BB271A78-FBCD-A316-E1A2-5ACB14B41A15}"/>
              </a:ext>
            </a:extLst>
          </p:cNvPr>
          <p:cNvSpPr/>
          <p:nvPr/>
        </p:nvSpPr>
        <p:spPr>
          <a:xfrm>
            <a:off x="5292000" y="2482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49</a:t>
            </a:r>
            <a:endParaRPr lang="en-US" sz="2400" dirty="0">
              <a:latin typeface="Roboto" panose="02000000000000000000" pitchFamily="2" charset="0"/>
              <a:ea typeface="Roboto" panose="02000000000000000000" pitchFamily="2" charset="0"/>
            </a:endParaRPr>
          </a:p>
        </p:txBody>
      </p:sp>
      <p:sp>
        <p:nvSpPr>
          <p:cNvPr id="83" name="Text 13">
            <a:extLst>
              <a:ext uri="{FF2B5EF4-FFF2-40B4-BE49-F238E27FC236}">
                <a16:creationId xmlns:a16="http://schemas.microsoft.com/office/drawing/2014/main" id="{34113E67-2378-BA27-D429-63200931CCBC}"/>
              </a:ext>
            </a:extLst>
          </p:cNvPr>
          <p:cNvSpPr/>
          <p:nvPr/>
        </p:nvSpPr>
        <p:spPr>
          <a:xfrm>
            <a:off x="5292000" y="2518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+600%</a:t>
            </a:r>
            <a:endParaRPr lang="en-US" sz="1100" dirty="0">
              <a:latin typeface="Roboto" panose="02000000000000000000" pitchFamily="2" charset="0"/>
              <a:ea typeface="Roboto" panose="02000000000000000000" pitchFamily="2" charset="0"/>
            </a:endParaRPr>
          </a:p>
        </p:txBody>
      </p:sp>
      <p:sp>
        <p:nvSpPr>
          <p:cNvPr id="84" name="Shape 14">
            <a:extLst>
              <a:ext uri="{FF2B5EF4-FFF2-40B4-BE49-F238E27FC236}">
                <a16:creationId xmlns:a16="http://schemas.microsoft.com/office/drawing/2014/main" id="{7C158106-13FD-6CE0-CFBE-39A6AD6A12CB}"/>
              </a:ext>
            </a:extLst>
          </p:cNvPr>
          <p:cNvSpPr/>
          <p:nvPr/>
        </p:nvSpPr>
        <p:spPr>
          <a:xfrm>
            <a:off x="7452000" y="1834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5" name="Text 15">
            <a:extLst>
              <a:ext uri="{FF2B5EF4-FFF2-40B4-BE49-F238E27FC236}">
                <a16:creationId xmlns:a16="http://schemas.microsoft.com/office/drawing/2014/main" id="{D250C95E-C795-C13C-1625-994944CD8B3D}"/>
              </a:ext>
            </a:extLst>
          </p:cNvPr>
          <p:cNvSpPr/>
          <p:nvPr/>
        </p:nvSpPr>
        <p:spPr>
          <a:xfrm>
            <a:off x="7596000" y="1942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negativas</a:t>
            </a:r>
            <a:endParaRPr lang="en-US" sz="1000" dirty="0">
              <a:latin typeface="Roboto" panose="02000000000000000000" pitchFamily="2" charset="0"/>
              <a:ea typeface="Roboto" panose="02000000000000000000" pitchFamily="2" charset="0"/>
            </a:endParaRPr>
          </a:p>
        </p:txBody>
      </p:sp>
      <p:sp>
        <p:nvSpPr>
          <p:cNvPr id="86" name="Text 16">
            <a:extLst>
              <a:ext uri="{FF2B5EF4-FFF2-40B4-BE49-F238E27FC236}">
                <a16:creationId xmlns:a16="http://schemas.microsoft.com/office/drawing/2014/main" id="{ED354638-D605-7AFE-32F5-1E552F39C3B2}"/>
              </a:ext>
            </a:extLst>
          </p:cNvPr>
          <p:cNvSpPr/>
          <p:nvPr/>
        </p:nvSpPr>
        <p:spPr>
          <a:xfrm>
            <a:off x="7596000" y="2482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0</a:t>
            </a:r>
            <a:endParaRPr lang="en-US" sz="2400" dirty="0">
              <a:latin typeface="Roboto" panose="02000000000000000000" pitchFamily="2" charset="0"/>
              <a:ea typeface="Roboto" panose="02000000000000000000" pitchFamily="2" charset="0"/>
            </a:endParaRPr>
          </a:p>
        </p:txBody>
      </p:sp>
      <p:sp>
        <p:nvSpPr>
          <p:cNvPr id="87" name="Text 17">
            <a:extLst>
              <a:ext uri="{FF2B5EF4-FFF2-40B4-BE49-F238E27FC236}">
                <a16:creationId xmlns:a16="http://schemas.microsoft.com/office/drawing/2014/main" id="{4C1D0630-44B9-AE4F-D878-126D3DE81BD6}"/>
              </a:ext>
            </a:extLst>
          </p:cNvPr>
          <p:cNvSpPr/>
          <p:nvPr/>
        </p:nvSpPr>
        <p:spPr>
          <a:xfrm>
            <a:off x="7596000" y="2518005"/>
            <a:ext cx="1800000" cy="360000"/>
          </a:xfrm>
          <a:prstGeom prst="rect">
            <a:avLst/>
          </a:prstGeom>
          <a:noFill/>
          <a:ln/>
        </p:spPr>
        <p:txBody>
          <a:bodyPr wrap="square" rtlCol="0" anchor="ctr"/>
          <a:lstStyle/>
          <a:p>
            <a:pPr marL="0" indent="0" algn="r">
              <a:buNone/>
            </a:pPr>
            <a:r>
              <a:rPr lang="en-US" sz="1100" b="1" dirty="0">
                <a:solidFill>
                  <a:srgbClr val="FF0000"/>
                </a:solidFill>
                <a:latin typeface="Roboto" panose="02000000000000000000" pitchFamily="2" charset="0"/>
                <a:ea typeface="Roboto" panose="02000000000000000000" pitchFamily="2" charset="0"/>
              </a:rPr>
              <a:t>0%</a:t>
            </a:r>
            <a:endParaRPr lang="en-US" sz="1100" dirty="0">
              <a:latin typeface="Roboto" panose="02000000000000000000" pitchFamily="2" charset="0"/>
              <a:ea typeface="Roboto" panose="02000000000000000000" pitchFamily="2" charset="0"/>
            </a:endParaRPr>
          </a:p>
        </p:txBody>
      </p:sp>
      <p:sp>
        <p:nvSpPr>
          <p:cNvPr id="88" name="Shape 18">
            <a:extLst>
              <a:ext uri="{FF2B5EF4-FFF2-40B4-BE49-F238E27FC236}">
                <a16:creationId xmlns:a16="http://schemas.microsoft.com/office/drawing/2014/main" id="{6E0D4535-4C62-3C03-760B-FEE72FE8F3DC}"/>
              </a:ext>
            </a:extLst>
          </p:cNvPr>
          <p:cNvSpPr/>
          <p:nvPr/>
        </p:nvSpPr>
        <p:spPr>
          <a:xfrm>
            <a:off x="9756000" y="1834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9" name="Text 19">
            <a:extLst>
              <a:ext uri="{FF2B5EF4-FFF2-40B4-BE49-F238E27FC236}">
                <a16:creationId xmlns:a16="http://schemas.microsoft.com/office/drawing/2014/main" id="{D54EB60E-7F38-9FC1-57E1-7EB7D65DF47D}"/>
              </a:ext>
            </a:extLst>
          </p:cNvPr>
          <p:cNvSpPr/>
          <p:nvPr/>
        </p:nvSpPr>
        <p:spPr>
          <a:xfrm>
            <a:off x="9900000" y="1942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Media Presence Score</a:t>
            </a:r>
            <a:endParaRPr lang="en-US" sz="1000" dirty="0">
              <a:latin typeface="Roboto" panose="02000000000000000000" pitchFamily="2" charset="0"/>
              <a:ea typeface="Roboto" panose="02000000000000000000" pitchFamily="2" charset="0"/>
            </a:endParaRPr>
          </a:p>
        </p:txBody>
      </p:sp>
      <p:sp>
        <p:nvSpPr>
          <p:cNvPr id="90" name="Text 20">
            <a:extLst>
              <a:ext uri="{FF2B5EF4-FFF2-40B4-BE49-F238E27FC236}">
                <a16:creationId xmlns:a16="http://schemas.microsoft.com/office/drawing/2014/main" id="{321BD4F7-F898-2842-C078-9C552E4910F1}"/>
              </a:ext>
            </a:extLst>
          </p:cNvPr>
          <p:cNvSpPr/>
          <p:nvPr/>
        </p:nvSpPr>
        <p:spPr>
          <a:xfrm>
            <a:off x="9900000" y="2482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9/100</a:t>
            </a:r>
            <a:endParaRPr lang="en-US" sz="2400" dirty="0">
              <a:latin typeface="Roboto" panose="02000000000000000000" pitchFamily="2" charset="0"/>
              <a:ea typeface="Roboto" panose="02000000000000000000" pitchFamily="2" charset="0"/>
            </a:endParaRPr>
          </a:p>
        </p:txBody>
      </p:sp>
      <p:sp>
        <p:nvSpPr>
          <p:cNvPr id="91" name="Text 21">
            <a:extLst>
              <a:ext uri="{FF2B5EF4-FFF2-40B4-BE49-F238E27FC236}">
                <a16:creationId xmlns:a16="http://schemas.microsoft.com/office/drawing/2014/main" id="{CD8B4D29-6680-83A2-F12E-C7BF2C5BA2AD}"/>
              </a:ext>
            </a:extLst>
          </p:cNvPr>
          <p:cNvSpPr/>
          <p:nvPr/>
        </p:nvSpPr>
        <p:spPr>
          <a:xfrm>
            <a:off x="9900000" y="2518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+800%</a:t>
            </a:r>
            <a:endParaRPr lang="en-US" sz="1100" dirty="0">
              <a:latin typeface="Roboto" panose="02000000000000000000" pitchFamily="2" charset="0"/>
              <a:ea typeface="Roboto" panose="02000000000000000000" pitchFamily="2" charset="0"/>
            </a:endParaRPr>
          </a:p>
        </p:txBody>
      </p:sp>
      <p:sp>
        <p:nvSpPr>
          <p:cNvPr id="92" name="Shape 22">
            <a:extLst>
              <a:ext uri="{FF2B5EF4-FFF2-40B4-BE49-F238E27FC236}">
                <a16:creationId xmlns:a16="http://schemas.microsoft.com/office/drawing/2014/main" id="{1039FDDD-A500-88B5-D666-D16F3463EC49}"/>
              </a:ext>
            </a:extLst>
          </p:cNvPr>
          <p:cNvSpPr/>
          <p:nvPr/>
        </p:nvSpPr>
        <p:spPr>
          <a:xfrm>
            <a:off x="540000" y="3202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3" name="Text 23">
            <a:extLst>
              <a:ext uri="{FF2B5EF4-FFF2-40B4-BE49-F238E27FC236}">
                <a16:creationId xmlns:a16="http://schemas.microsoft.com/office/drawing/2014/main" id="{C9578AA5-7E45-B739-825C-A7FBAFC7431E}"/>
              </a:ext>
            </a:extLst>
          </p:cNvPr>
          <p:cNvSpPr/>
          <p:nvPr/>
        </p:nvSpPr>
        <p:spPr>
          <a:xfrm>
            <a:off x="684000" y="3310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AVE</a:t>
            </a:r>
            <a:endParaRPr lang="en-US" sz="1000" dirty="0">
              <a:latin typeface="Roboto" panose="02000000000000000000" pitchFamily="2" charset="0"/>
              <a:ea typeface="Roboto" panose="02000000000000000000" pitchFamily="2" charset="0"/>
            </a:endParaRPr>
          </a:p>
        </p:txBody>
      </p:sp>
      <p:sp>
        <p:nvSpPr>
          <p:cNvPr id="94" name="Text 24">
            <a:extLst>
              <a:ext uri="{FF2B5EF4-FFF2-40B4-BE49-F238E27FC236}">
                <a16:creationId xmlns:a16="http://schemas.microsoft.com/office/drawing/2014/main" id="{423EFE7B-3A82-65F9-05BA-3881D495351E}"/>
              </a:ext>
            </a:extLst>
          </p:cNvPr>
          <p:cNvSpPr/>
          <p:nvPr/>
        </p:nvSpPr>
        <p:spPr>
          <a:xfrm>
            <a:off x="684000" y="3850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$103K</a:t>
            </a:r>
            <a:endParaRPr lang="en-US" sz="2400" dirty="0">
              <a:latin typeface="Roboto" panose="02000000000000000000" pitchFamily="2" charset="0"/>
              <a:ea typeface="Roboto" panose="02000000000000000000" pitchFamily="2" charset="0"/>
            </a:endParaRPr>
          </a:p>
        </p:txBody>
      </p:sp>
      <p:sp>
        <p:nvSpPr>
          <p:cNvPr id="95" name="Text 25">
            <a:extLst>
              <a:ext uri="{FF2B5EF4-FFF2-40B4-BE49-F238E27FC236}">
                <a16:creationId xmlns:a16="http://schemas.microsoft.com/office/drawing/2014/main" id="{D7557338-B07B-F768-F51D-E5118CC001DA}"/>
              </a:ext>
            </a:extLst>
          </p:cNvPr>
          <p:cNvSpPr/>
          <p:nvPr/>
        </p:nvSpPr>
        <p:spPr>
          <a:xfrm>
            <a:off x="684000" y="3886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+17653%</a:t>
            </a:r>
            <a:endParaRPr lang="en-US" sz="1100" dirty="0">
              <a:latin typeface="Roboto" panose="02000000000000000000" pitchFamily="2" charset="0"/>
              <a:ea typeface="Roboto" panose="02000000000000000000" pitchFamily="2" charset="0"/>
            </a:endParaRPr>
          </a:p>
        </p:txBody>
      </p:sp>
      <p:sp>
        <p:nvSpPr>
          <p:cNvPr id="96" name="Shape 26">
            <a:extLst>
              <a:ext uri="{FF2B5EF4-FFF2-40B4-BE49-F238E27FC236}">
                <a16:creationId xmlns:a16="http://schemas.microsoft.com/office/drawing/2014/main" id="{D07262C9-EB0A-CFC7-D899-927CF3F0A7DC}"/>
              </a:ext>
            </a:extLst>
          </p:cNvPr>
          <p:cNvSpPr/>
          <p:nvPr/>
        </p:nvSpPr>
        <p:spPr>
          <a:xfrm>
            <a:off x="2844000" y="3202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7" name="Text 27">
            <a:extLst>
              <a:ext uri="{FF2B5EF4-FFF2-40B4-BE49-F238E27FC236}">
                <a16:creationId xmlns:a16="http://schemas.microsoft.com/office/drawing/2014/main" id="{1097E26B-BF0C-2831-3C1B-1C61010903BB}"/>
              </a:ext>
            </a:extLst>
          </p:cNvPr>
          <p:cNvSpPr/>
          <p:nvPr/>
        </p:nvSpPr>
        <p:spPr>
          <a:xfrm>
            <a:off x="2988000" y="3310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en medios sociales</a:t>
            </a:r>
            <a:endParaRPr lang="en-US" sz="1000" dirty="0">
              <a:latin typeface="Roboto" panose="02000000000000000000" pitchFamily="2" charset="0"/>
              <a:ea typeface="Roboto" panose="02000000000000000000" pitchFamily="2" charset="0"/>
            </a:endParaRPr>
          </a:p>
        </p:txBody>
      </p:sp>
      <p:sp>
        <p:nvSpPr>
          <p:cNvPr id="98" name="Text 28">
            <a:extLst>
              <a:ext uri="{FF2B5EF4-FFF2-40B4-BE49-F238E27FC236}">
                <a16:creationId xmlns:a16="http://schemas.microsoft.com/office/drawing/2014/main" id="{89CD9896-F67C-D12E-2E91-9073A4794D94}"/>
              </a:ext>
            </a:extLst>
          </p:cNvPr>
          <p:cNvSpPr/>
          <p:nvPr/>
        </p:nvSpPr>
        <p:spPr>
          <a:xfrm>
            <a:off x="2988000" y="3850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865K</a:t>
            </a:r>
            <a:endParaRPr lang="en-US" sz="2400" dirty="0">
              <a:latin typeface="Roboto" panose="02000000000000000000" pitchFamily="2" charset="0"/>
              <a:ea typeface="Roboto" panose="02000000000000000000" pitchFamily="2" charset="0"/>
            </a:endParaRPr>
          </a:p>
        </p:txBody>
      </p:sp>
      <p:sp>
        <p:nvSpPr>
          <p:cNvPr id="99" name="Text 29">
            <a:extLst>
              <a:ext uri="{FF2B5EF4-FFF2-40B4-BE49-F238E27FC236}">
                <a16:creationId xmlns:a16="http://schemas.microsoft.com/office/drawing/2014/main" id="{F1265527-2D55-9A36-D489-E8C1C303AD75}"/>
              </a:ext>
            </a:extLst>
          </p:cNvPr>
          <p:cNvSpPr/>
          <p:nvPr/>
        </p:nvSpPr>
        <p:spPr>
          <a:xfrm>
            <a:off x="2988000" y="3886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+12174%</a:t>
            </a:r>
            <a:endParaRPr lang="en-US" sz="1100" dirty="0">
              <a:latin typeface="Roboto" panose="02000000000000000000" pitchFamily="2" charset="0"/>
              <a:ea typeface="Roboto" panose="02000000000000000000" pitchFamily="2" charset="0"/>
            </a:endParaRPr>
          </a:p>
        </p:txBody>
      </p:sp>
      <p:sp>
        <p:nvSpPr>
          <p:cNvPr id="100" name="Shape 30">
            <a:extLst>
              <a:ext uri="{FF2B5EF4-FFF2-40B4-BE49-F238E27FC236}">
                <a16:creationId xmlns:a16="http://schemas.microsoft.com/office/drawing/2014/main" id="{F5B515CB-6194-E832-EE52-9373CFA1B9FA}"/>
              </a:ext>
            </a:extLst>
          </p:cNvPr>
          <p:cNvSpPr/>
          <p:nvPr/>
        </p:nvSpPr>
        <p:spPr>
          <a:xfrm>
            <a:off x="5148000" y="3202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1" name="Text 31">
            <a:extLst>
              <a:ext uri="{FF2B5EF4-FFF2-40B4-BE49-F238E27FC236}">
                <a16:creationId xmlns:a16="http://schemas.microsoft.com/office/drawing/2014/main" id="{E3431F87-DBDF-2C9D-4B79-12E0D9F6F934}"/>
              </a:ext>
            </a:extLst>
          </p:cNvPr>
          <p:cNvSpPr/>
          <p:nvPr/>
        </p:nvSpPr>
        <p:spPr>
          <a:xfrm>
            <a:off x="5292000" y="3310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en medios no sociales</a:t>
            </a:r>
            <a:endParaRPr lang="en-US" sz="1000" dirty="0">
              <a:latin typeface="Roboto" panose="02000000000000000000" pitchFamily="2" charset="0"/>
              <a:ea typeface="Roboto" panose="02000000000000000000" pitchFamily="2" charset="0"/>
            </a:endParaRPr>
          </a:p>
        </p:txBody>
      </p:sp>
      <p:sp>
        <p:nvSpPr>
          <p:cNvPr id="102" name="Text 32">
            <a:extLst>
              <a:ext uri="{FF2B5EF4-FFF2-40B4-BE49-F238E27FC236}">
                <a16:creationId xmlns:a16="http://schemas.microsoft.com/office/drawing/2014/main" id="{3C6EA393-BC65-E2FC-F9BF-89612DFEA755}"/>
              </a:ext>
            </a:extLst>
          </p:cNvPr>
          <p:cNvSpPr/>
          <p:nvPr/>
        </p:nvSpPr>
        <p:spPr>
          <a:xfrm>
            <a:off x="5292000" y="3850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240K</a:t>
            </a:r>
            <a:endParaRPr lang="en-US" sz="2400" dirty="0">
              <a:latin typeface="Roboto" panose="02000000000000000000" pitchFamily="2" charset="0"/>
              <a:ea typeface="Roboto" panose="02000000000000000000" pitchFamily="2" charset="0"/>
            </a:endParaRPr>
          </a:p>
        </p:txBody>
      </p:sp>
      <p:sp>
        <p:nvSpPr>
          <p:cNvPr id="103" name="Text 33">
            <a:extLst>
              <a:ext uri="{FF2B5EF4-FFF2-40B4-BE49-F238E27FC236}">
                <a16:creationId xmlns:a16="http://schemas.microsoft.com/office/drawing/2014/main" id="{BDAEC022-880E-01BF-3B9A-8BDEF3C4E019}"/>
              </a:ext>
            </a:extLst>
          </p:cNvPr>
          <p:cNvSpPr/>
          <p:nvPr/>
        </p:nvSpPr>
        <p:spPr>
          <a:xfrm>
            <a:off x="5292000" y="3886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+46266%</a:t>
            </a:r>
            <a:endParaRPr lang="en-US" sz="1100" dirty="0">
              <a:latin typeface="Roboto" panose="02000000000000000000" pitchFamily="2" charset="0"/>
              <a:ea typeface="Roboto" panose="02000000000000000000" pitchFamily="2" charset="0"/>
            </a:endParaRPr>
          </a:p>
        </p:txBody>
      </p:sp>
      <p:sp>
        <p:nvSpPr>
          <p:cNvPr id="104" name="Shape 34">
            <a:extLst>
              <a:ext uri="{FF2B5EF4-FFF2-40B4-BE49-F238E27FC236}">
                <a16:creationId xmlns:a16="http://schemas.microsoft.com/office/drawing/2014/main" id="{E219486C-7C43-3C41-8DD0-1FF95C04D143}"/>
              </a:ext>
            </a:extLst>
          </p:cNvPr>
          <p:cNvSpPr/>
          <p:nvPr/>
        </p:nvSpPr>
        <p:spPr>
          <a:xfrm>
            <a:off x="7452000" y="3202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5" name="Text 35">
            <a:extLst>
              <a:ext uri="{FF2B5EF4-FFF2-40B4-BE49-F238E27FC236}">
                <a16:creationId xmlns:a16="http://schemas.microsoft.com/office/drawing/2014/main" id="{E5603FA7-BD69-F847-9EBF-B7CB59A24E03}"/>
              </a:ext>
            </a:extLst>
          </p:cNvPr>
          <p:cNvSpPr/>
          <p:nvPr/>
        </p:nvSpPr>
        <p:spPr>
          <a:xfrm>
            <a:off x="7596000" y="3310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Contenido generado por el usuario</a:t>
            </a:r>
            <a:endParaRPr lang="en-US" sz="1000" dirty="0">
              <a:latin typeface="Roboto" panose="02000000000000000000" pitchFamily="2" charset="0"/>
              <a:ea typeface="Roboto" panose="02000000000000000000" pitchFamily="2" charset="0"/>
            </a:endParaRPr>
          </a:p>
        </p:txBody>
      </p:sp>
      <p:sp>
        <p:nvSpPr>
          <p:cNvPr id="106" name="Text 36">
            <a:extLst>
              <a:ext uri="{FF2B5EF4-FFF2-40B4-BE49-F238E27FC236}">
                <a16:creationId xmlns:a16="http://schemas.microsoft.com/office/drawing/2014/main" id="{EEFBA7FD-D052-EBA2-CA24-D44EF518FC11}"/>
              </a:ext>
            </a:extLst>
          </p:cNvPr>
          <p:cNvSpPr/>
          <p:nvPr/>
        </p:nvSpPr>
        <p:spPr>
          <a:xfrm>
            <a:off x="7596000" y="3850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89</a:t>
            </a:r>
            <a:endParaRPr lang="en-US" sz="2400" dirty="0">
              <a:latin typeface="Roboto" panose="02000000000000000000" pitchFamily="2" charset="0"/>
              <a:ea typeface="Roboto" panose="02000000000000000000" pitchFamily="2" charset="0"/>
            </a:endParaRPr>
          </a:p>
        </p:txBody>
      </p:sp>
      <p:sp>
        <p:nvSpPr>
          <p:cNvPr id="107" name="Text 37">
            <a:extLst>
              <a:ext uri="{FF2B5EF4-FFF2-40B4-BE49-F238E27FC236}">
                <a16:creationId xmlns:a16="http://schemas.microsoft.com/office/drawing/2014/main" id="{DF6E579D-B32F-F898-2F6C-12CFABE37F08}"/>
              </a:ext>
            </a:extLst>
          </p:cNvPr>
          <p:cNvSpPr/>
          <p:nvPr/>
        </p:nvSpPr>
        <p:spPr>
          <a:xfrm>
            <a:off x="7596000" y="3886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+889%</a:t>
            </a:r>
            <a:endParaRPr lang="en-US" sz="1100" dirty="0">
              <a:latin typeface="Roboto" panose="02000000000000000000" pitchFamily="2" charset="0"/>
              <a:ea typeface="Roboto" panose="02000000000000000000" pitchFamily="2" charset="0"/>
            </a:endParaRPr>
          </a:p>
        </p:txBody>
      </p:sp>
      <p:sp>
        <p:nvSpPr>
          <p:cNvPr id="108" name="Shape 38">
            <a:extLst>
              <a:ext uri="{FF2B5EF4-FFF2-40B4-BE49-F238E27FC236}">
                <a16:creationId xmlns:a16="http://schemas.microsoft.com/office/drawing/2014/main" id="{DA03C8EC-EAF2-9DBD-85C9-971CA6A07992}"/>
              </a:ext>
            </a:extLst>
          </p:cNvPr>
          <p:cNvSpPr/>
          <p:nvPr/>
        </p:nvSpPr>
        <p:spPr>
          <a:xfrm>
            <a:off x="9756000" y="3202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9" name="Text 39">
            <a:extLst>
              <a:ext uri="{FF2B5EF4-FFF2-40B4-BE49-F238E27FC236}">
                <a16:creationId xmlns:a16="http://schemas.microsoft.com/office/drawing/2014/main" id="{244CAB75-DAD4-365D-2E1C-44E51422EB1C}"/>
              </a:ext>
            </a:extLst>
          </p:cNvPr>
          <p:cNvSpPr/>
          <p:nvPr/>
        </p:nvSpPr>
        <p:spPr>
          <a:xfrm>
            <a:off x="9900000" y="3310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sociales</a:t>
            </a:r>
            <a:endParaRPr lang="en-US" sz="1000" dirty="0">
              <a:latin typeface="Roboto" panose="02000000000000000000" pitchFamily="2" charset="0"/>
              <a:ea typeface="Roboto" panose="02000000000000000000" pitchFamily="2" charset="0"/>
            </a:endParaRPr>
          </a:p>
        </p:txBody>
      </p:sp>
      <p:sp>
        <p:nvSpPr>
          <p:cNvPr id="110" name="Text 40">
            <a:extLst>
              <a:ext uri="{FF2B5EF4-FFF2-40B4-BE49-F238E27FC236}">
                <a16:creationId xmlns:a16="http://schemas.microsoft.com/office/drawing/2014/main" id="{097C2304-3495-3DE3-FA4A-6BDBD37AC09A}"/>
              </a:ext>
            </a:extLst>
          </p:cNvPr>
          <p:cNvSpPr/>
          <p:nvPr/>
        </p:nvSpPr>
        <p:spPr>
          <a:xfrm>
            <a:off x="9900000" y="3850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75</a:t>
            </a:r>
            <a:endParaRPr lang="en-US" sz="2400" dirty="0">
              <a:latin typeface="Roboto" panose="02000000000000000000" pitchFamily="2" charset="0"/>
              <a:ea typeface="Roboto" panose="02000000000000000000" pitchFamily="2" charset="0"/>
            </a:endParaRPr>
          </a:p>
        </p:txBody>
      </p:sp>
      <p:sp>
        <p:nvSpPr>
          <p:cNvPr id="111" name="Text 41">
            <a:extLst>
              <a:ext uri="{FF2B5EF4-FFF2-40B4-BE49-F238E27FC236}">
                <a16:creationId xmlns:a16="http://schemas.microsoft.com/office/drawing/2014/main" id="{52F4E646-1AE0-F504-8D33-51B8C24CD186}"/>
              </a:ext>
            </a:extLst>
          </p:cNvPr>
          <p:cNvSpPr/>
          <p:nvPr/>
        </p:nvSpPr>
        <p:spPr>
          <a:xfrm>
            <a:off x="9900000" y="3886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+838%</a:t>
            </a:r>
            <a:endParaRPr lang="en-US" sz="1100" dirty="0">
              <a:latin typeface="Roboto" panose="02000000000000000000" pitchFamily="2" charset="0"/>
              <a:ea typeface="Roboto" panose="02000000000000000000" pitchFamily="2" charset="0"/>
            </a:endParaRPr>
          </a:p>
        </p:txBody>
      </p:sp>
      <p:sp>
        <p:nvSpPr>
          <p:cNvPr id="112" name="Shape 42">
            <a:extLst>
              <a:ext uri="{FF2B5EF4-FFF2-40B4-BE49-F238E27FC236}">
                <a16:creationId xmlns:a16="http://schemas.microsoft.com/office/drawing/2014/main" id="{748AE646-5671-162C-6CE9-A85FD55588E3}"/>
              </a:ext>
            </a:extLst>
          </p:cNvPr>
          <p:cNvSpPr/>
          <p:nvPr/>
        </p:nvSpPr>
        <p:spPr>
          <a:xfrm>
            <a:off x="540000" y="4570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3" name="Text 43">
            <a:extLst>
              <a:ext uri="{FF2B5EF4-FFF2-40B4-BE49-F238E27FC236}">
                <a16:creationId xmlns:a16="http://schemas.microsoft.com/office/drawing/2014/main" id="{DFCE4831-1A11-4571-8D64-454938CBCA1D}"/>
              </a:ext>
            </a:extLst>
          </p:cNvPr>
          <p:cNvSpPr/>
          <p:nvPr/>
        </p:nvSpPr>
        <p:spPr>
          <a:xfrm>
            <a:off x="684000" y="4678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no sociales</a:t>
            </a:r>
            <a:endParaRPr lang="en-US" sz="1000" dirty="0">
              <a:latin typeface="Roboto" panose="02000000000000000000" pitchFamily="2" charset="0"/>
              <a:ea typeface="Roboto" panose="02000000000000000000" pitchFamily="2" charset="0"/>
            </a:endParaRPr>
          </a:p>
        </p:txBody>
      </p:sp>
      <p:sp>
        <p:nvSpPr>
          <p:cNvPr id="114" name="Text 44">
            <a:extLst>
              <a:ext uri="{FF2B5EF4-FFF2-40B4-BE49-F238E27FC236}">
                <a16:creationId xmlns:a16="http://schemas.microsoft.com/office/drawing/2014/main" id="{F5ED3FCE-5554-9D6A-3EBD-CDB623DDF0B2}"/>
              </a:ext>
            </a:extLst>
          </p:cNvPr>
          <p:cNvSpPr/>
          <p:nvPr/>
        </p:nvSpPr>
        <p:spPr>
          <a:xfrm>
            <a:off x="684000" y="5218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29</a:t>
            </a:r>
            <a:endParaRPr lang="en-US" sz="2400" dirty="0">
              <a:latin typeface="Roboto" panose="02000000000000000000" pitchFamily="2" charset="0"/>
              <a:ea typeface="Roboto" panose="02000000000000000000" pitchFamily="2" charset="0"/>
            </a:endParaRPr>
          </a:p>
        </p:txBody>
      </p:sp>
      <p:sp>
        <p:nvSpPr>
          <p:cNvPr id="115" name="Text 45">
            <a:extLst>
              <a:ext uri="{FF2B5EF4-FFF2-40B4-BE49-F238E27FC236}">
                <a16:creationId xmlns:a16="http://schemas.microsoft.com/office/drawing/2014/main" id="{F2B8D7F4-ED57-E2F5-16AE-AB698C86B623}"/>
              </a:ext>
            </a:extLst>
          </p:cNvPr>
          <p:cNvSpPr/>
          <p:nvPr/>
        </p:nvSpPr>
        <p:spPr>
          <a:xfrm>
            <a:off x="684000" y="5254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+2800%</a:t>
            </a:r>
            <a:endParaRPr lang="en-US" sz="1100" dirty="0">
              <a:latin typeface="Roboto" panose="02000000000000000000" pitchFamily="2" charset="0"/>
              <a:ea typeface="Roboto" panose="02000000000000000000" pitchFamily="2" charset="0"/>
            </a:endParaRPr>
          </a:p>
        </p:txBody>
      </p:sp>
      <p:sp>
        <p:nvSpPr>
          <p:cNvPr id="116" name="Shape 46">
            <a:extLst>
              <a:ext uri="{FF2B5EF4-FFF2-40B4-BE49-F238E27FC236}">
                <a16:creationId xmlns:a16="http://schemas.microsoft.com/office/drawing/2014/main" id="{F25A4DF2-5EE1-FA61-FAB4-D63CB3202755}"/>
              </a:ext>
            </a:extLst>
          </p:cNvPr>
          <p:cNvSpPr/>
          <p:nvPr/>
        </p:nvSpPr>
        <p:spPr>
          <a:xfrm>
            <a:off x="2844000" y="4570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7" name="Text 47">
            <a:extLst>
              <a:ext uri="{FF2B5EF4-FFF2-40B4-BE49-F238E27FC236}">
                <a16:creationId xmlns:a16="http://schemas.microsoft.com/office/drawing/2014/main" id="{AB3CC271-93EE-1B58-CBBC-1BF34DCEEF9B}"/>
              </a:ext>
            </a:extLst>
          </p:cNvPr>
          <p:cNvSpPr/>
          <p:nvPr/>
        </p:nvSpPr>
        <p:spPr>
          <a:xfrm>
            <a:off x="2988000" y="4678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Reacciones en las redes sociales (por ejemplo, «me gusta»)</a:t>
            </a:r>
            <a:endParaRPr lang="en-US" sz="1000" dirty="0">
              <a:latin typeface="Roboto" panose="02000000000000000000" pitchFamily="2" charset="0"/>
              <a:ea typeface="Roboto" panose="02000000000000000000" pitchFamily="2" charset="0"/>
            </a:endParaRPr>
          </a:p>
        </p:txBody>
      </p:sp>
      <p:sp>
        <p:nvSpPr>
          <p:cNvPr id="118" name="Text 48">
            <a:extLst>
              <a:ext uri="{FF2B5EF4-FFF2-40B4-BE49-F238E27FC236}">
                <a16:creationId xmlns:a16="http://schemas.microsoft.com/office/drawing/2014/main" id="{C61DFCC8-761B-58CF-FD2C-919862BFCDE6}"/>
              </a:ext>
            </a:extLst>
          </p:cNvPr>
          <p:cNvSpPr/>
          <p:nvPr/>
        </p:nvSpPr>
        <p:spPr>
          <a:xfrm>
            <a:off x="2988000" y="5218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6087</a:t>
            </a:r>
            <a:endParaRPr lang="en-US" sz="2400" dirty="0">
              <a:latin typeface="Roboto" panose="02000000000000000000" pitchFamily="2" charset="0"/>
              <a:ea typeface="Roboto" panose="02000000000000000000" pitchFamily="2" charset="0"/>
            </a:endParaRPr>
          </a:p>
        </p:txBody>
      </p:sp>
      <p:sp>
        <p:nvSpPr>
          <p:cNvPr id="119" name="Text 49">
            <a:extLst>
              <a:ext uri="{FF2B5EF4-FFF2-40B4-BE49-F238E27FC236}">
                <a16:creationId xmlns:a16="http://schemas.microsoft.com/office/drawing/2014/main" id="{AFDCB931-75E3-011B-17E7-A4C5BA1CFA0B}"/>
              </a:ext>
            </a:extLst>
          </p:cNvPr>
          <p:cNvSpPr/>
          <p:nvPr/>
        </p:nvSpPr>
        <p:spPr>
          <a:xfrm>
            <a:off x="2988000" y="5254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+11835%</a:t>
            </a:r>
            <a:endParaRPr lang="en-US" sz="1100" dirty="0">
              <a:latin typeface="Roboto" panose="02000000000000000000" pitchFamily="2" charset="0"/>
              <a:ea typeface="Roboto" panose="02000000000000000000" pitchFamily="2" charset="0"/>
            </a:endParaRPr>
          </a:p>
        </p:txBody>
      </p:sp>
      <p:sp>
        <p:nvSpPr>
          <p:cNvPr id="120" name="Shape 50">
            <a:extLst>
              <a:ext uri="{FF2B5EF4-FFF2-40B4-BE49-F238E27FC236}">
                <a16:creationId xmlns:a16="http://schemas.microsoft.com/office/drawing/2014/main" id="{A61A3989-23F5-ED2D-A879-231AC9437D23}"/>
              </a:ext>
            </a:extLst>
          </p:cNvPr>
          <p:cNvSpPr/>
          <p:nvPr/>
        </p:nvSpPr>
        <p:spPr>
          <a:xfrm>
            <a:off x="5148000" y="4570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1" name="Text 51">
            <a:extLst>
              <a:ext uri="{FF2B5EF4-FFF2-40B4-BE49-F238E27FC236}">
                <a16:creationId xmlns:a16="http://schemas.microsoft.com/office/drawing/2014/main" id="{AB1CF326-D206-06FA-F6E4-44C0CF12C896}"/>
              </a:ext>
            </a:extLst>
          </p:cNvPr>
          <p:cNvSpPr/>
          <p:nvPr/>
        </p:nvSpPr>
        <p:spPr>
          <a:xfrm>
            <a:off x="5292000" y="4678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Comentarios en las redes sociales</a:t>
            </a:r>
            <a:endParaRPr lang="en-US" sz="1000" dirty="0">
              <a:latin typeface="Roboto" panose="02000000000000000000" pitchFamily="2" charset="0"/>
              <a:ea typeface="Roboto" panose="02000000000000000000" pitchFamily="2" charset="0"/>
            </a:endParaRPr>
          </a:p>
        </p:txBody>
      </p:sp>
      <p:sp>
        <p:nvSpPr>
          <p:cNvPr id="122" name="Text 52">
            <a:extLst>
              <a:ext uri="{FF2B5EF4-FFF2-40B4-BE49-F238E27FC236}">
                <a16:creationId xmlns:a16="http://schemas.microsoft.com/office/drawing/2014/main" id="{64784F60-E823-6D91-BCEE-23D6C3CD332B}"/>
              </a:ext>
            </a:extLst>
          </p:cNvPr>
          <p:cNvSpPr/>
          <p:nvPr/>
        </p:nvSpPr>
        <p:spPr>
          <a:xfrm>
            <a:off x="5292000" y="5218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26</a:t>
            </a:r>
            <a:endParaRPr lang="en-US" sz="2400" dirty="0">
              <a:latin typeface="Roboto" panose="02000000000000000000" pitchFamily="2" charset="0"/>
              <a:ea typeface="Roboto" panose="02000000000000000000" pitchFamily="2" charset="0"/>
            </a:endParaRPr>
          </a:p>
        </p:txBody>
      </p:sp>
      <p:sp>
        <p:nvSpPr>
          <p:cNvPr id="123" name="Text 53">
            <a:extLst>
              <a:ext uri="{FF2B5EF4-FFF2-40B4-BE49-F238E27FC236}">
                <a16:creationId xmlns:a16="http://schemas.microsoft.com/office/drawing/2014/main" id="{BE161C5E-35B7-7BC6-6655-030524EBB0F2}"/>
              </a:ext>
            </a:extLst>
          </p:cNvPr>
          <p:cNvSpPr/>
          <p:nvPr/>
        </p:nvSpPr>
        <p:spPr>
          <a:xfrm>
            <a:off x="5292000" y="5254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+2500%</a:t>
            </a:r>
            <a:endParaRPr lang="en-US" sz="1100" dirty="0">
              <a:latin typeface="Roboto" panose="02000000000000000000" pitchFamily="2" charset="0"/>
              <a:ea typeface="Roboto" panose="02000000000000000000" pitchFamily="2" charset="0"/>
            </a:endParaRPr>
          </a:p>
        </p:txBody>
      </p:sp>
      <p:sp>
        <p:nvSpPr>
          <p:cNvPr id="124" name="Shape 54">
            <a:extLst>
              <a:ext uri="{FF2B5EF4-FFF2-40B4-BE49-F238E27FC236}">
                <a16:creationId xmlns:a16="http://schemas.microsoft.com/office/drawing/2014/main" id="{C592CAB5-3790-0E48-6D0D-65296C82A710}"/>
              </a:ext>
            </a:extLst>
          </p:cNvPr>
          <p:cNvSpPr/>
          <p:nvPr/>
        </p:nvSpPr>
        <p:spPr>
          <a:xfrm>
            <a:off x="7452000" y="4570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5" name="Text 55">
            <a:extLst>
              <a:ext uri="{FF2B5EF4-FFF2-40B4-BE49-F238E27FC236}">
                <a16:creationId xmlns:a16="http://schemas.microsoft.com/office/drawing/2014/main" id="{CD9FF8D2-F797-C119-5AFF-565A908A59F7}"/>
              </a:ext>
            </a:extLst>
          </p:cNvPr>
          <p:cNvSpPr/>
          <p:nvPr/>
        </p:nvSpPr>
        <p:spPr>
          <a:xfrm>
            <a:off x="7596000" y="4678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Acciones en redes sociales</a:t>
            </a:r>
            <a:endParaRPr lang="en-US" sz="1000" dirty="0">
              <a:latin typeface="Roboto" panose="02000000000000000000" pitchFamily="2" charset="0"/>
              <a:ea typeface="Roboto" panose="02000000000000000000" pitchFamily="2" charset="0"/>
            </a:endParaRPr>
          </a:p>
        </p:txBody>
      </p:sp>
      <p:sp>
        <p:nvSpPr>
          <p:cNvPr id="126" name="Text 56">
            <a:extLst>
              <a:ext uri="{FF2B5EF4-FFF2-40B4-BE49-F238E27FC236}">
                <a16:creationId xmlns:a16="http://schemas.microsoft.com/office/drawing/2014/main" id="{D5998CE5-D1DC-5FE7-9573-0F0ABB16804B}"/>
              </a:ext>
            </a:extLst>
          </p:cNvPr>
          <p:cNvSpPr/>
          <p:nvPr/>
        </p:nvSpPr>
        <p:spPr>
          <a:xfrm>
            <a:off x="7596000" y="5218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242</a:t>
            </a:r>
            <a:endParaRPr lang="en-US" sz="2400" dirty="0">
              <a:latin typeface="Roboto" panose="02000000000000000000" pitchFamily="2" charset="0"/>
              <a:ea typeface="Roboto" panose="02000000000000000000" pitchFamily="2" charset="0"/>
            </a:endParaRPr>
          </a:p>
        </p:txBody>
      </p:sp>
      <p:sp>
        <p:nvSpPr>
          <p:cNvPr id="127" name="Text 57">
            <a:extLst>
              <a:ext uri="{FF2B5EF4-FFF2-40B4-BE49-F238E27FC236}">
                <a16:creationId xmlns:a16="http://schemas.microsoft.com/office/drawing/2014/main" id="{F0EDB591-8973-6F79-1A21-87F2A0D4B4B7}"/>
              </a:ext>
            </a:extLst>
          </p:cNvPr>
          <p:cNvSpPr/>
          <p:nvPr/>
        </p:nvSpPr>
        <p:spPr>
          <a:xfrm>
            <a:off x="7596000" y="5254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+2320%</a:t>
            </a:r>
            <a:endParaRPr lang="en-US" sz="1100" dirty="0">
              <a:latin typeface="Roboto" panose="02000000000000000000" pitchFamily="2" charset="0"/>
              <a:ea typeface="Roboto" panose="02000000000000000000" pitchFamily="2" charset="0"/>
            </a:endParaRPr>
          </a:p>
        </p:txBody>
      </p:sp>
      <p:sp>
        <p:nvSpPr>
          <p:cNvPr id="128" name="Shape 58">
            <a:extLst>
              <a:ext uri="{FF2B5EF4-FFF2-40B4-BE49-F238E27FC236}">
                <a16:creationId xmlns:a16="http://schemas.microsoft.com/office/drawing/2014/main" id="{0EA9E383-1DAA-4F1C-7337-05F400C20A84}"/>
              </a:ext>
            </a:extLst>
          </p:cNvPr>
          <p:cNvSpPr/>
          <p:nvPr/>
        </p:nvSpPr>
        <p:spPr>
          <a:xfrm>
            <a:off x="9756000" y="457000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9" name="Text 59">
            <a:extLst>
              <a:ext uri="{FF2B5EF4-FFF2-40B4-BE49-F238E27FC236}">
                <a16:creationId xmlns:a16="http://schemas.microsoft.com/office/drawing/2014/main" id="{822F354A-2C36-0139-97EC-465ECF483DF8}"/>
              </a:ext>
            </a:extLst>
          </p:cNvPr>
          <p:cNvSpPr/>
          <p:nvPr/>
        </p:nvSpPr>
        <p:spPr>
          <a:xfrm>
            <a:off x="9900000" y="467800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Total de interacciones en las redes sociales</a:t>
            </a:r>
            <a:endParaRPr lang="en-US" sz="1000" dirty="0">
              <a:latin typeface="Roboto" panose="02000000000000000000" pitchFamily="2" charset="0"/>
              <a:ea typeface="Roboto" panose="02000000000000000000" pitchFamily="2" charset="0"/>
            </a:endParaRPr>
          </a:p>
        </p:txBody>
      </p:sp>
      <p:sp>
        <p:nvSpPr>
          <p:cNvPr id="130" name="Text 60">
            <a:extLst>
              <a:ext uri="{FF2B5EF4-FFF2-40B4-BE49-F238E27FC236}">
                <a16:creationId xmlns:a16="http://schemas.microsoft.com/office/drawing/2014/main" id="{BF4D21D0-643E-41EA-F5C4-E5694AF35051}"/>
              </a:ext>
            </a:extLst>
          </p:cNvPr>
          <p:cNvSpPr/>
          <p:nvPr/>
        </p:nvSpPr>
        <p:spPr>
          <a:xfrm>
            <a:off x="9900000" y="521800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6355</a:t>
            </a:r>
            <a:endParaRPr lang="en-US" sz="2400" dirty="0">
              <a:latin typeface="Roboto" panose="02000000000000000000" pitchFamily="2" charset="0"/>
              <a:ea typeface="Roboto" panose="02000000000000000000" pitchFamily="2" charset="0"/>
            </a:endParaRPr>
          </a:p>
        </p:txBody>
      </p:sp>
      <p:sp>
        <p:nvSpPr>
          <p:cNvPr id="131" name="Text 61">
            <a:extLst>
              <a:ext uri="{FF2B5EF4-FFF2-40B4-BE49-F238E27FC236}">
                <a16:creationId xmlns:a16="http://schemas.microsoft.com/office/drawing/2014/main" id="{AC18AF5F-4ECB-F726-7257-20541E9EF7AD}"/>
              </a:ext>
            </a:extLst>
          </p:cNvPr>
          <p:cNvSpPr/>
          <p:nvPr/>
        </p:nvSpPr>
        <p:spPr>
          <a:xfrm>
            <a:off x="9900000" y="525400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+10150%</a:t>
            </a:r>
            <a:endParaRPr lang="en-US" sz="11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9577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741B-3D53-BD4E-CF23-15807F7FD80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F5B095B-3F60-9656-D2BA-3182B90A20C3}"/>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MÁS POPULARES</a:t>
            </a:r>
          </a:p>
        </p:txBody>
      </p:sp>
      <p:sp>
        <p:nvSpPr>
          <p:cNvPr id="19" name="CuadroTexto 18">
            <a:extLst>
              <a:ext uri="{FF2B5EF4-FFF2-40B4-BE49-F238E27FC236}">
                <a16:creationId xmlns:a16="http://schemas.microsoft.com/office/drawing/2014/main" id="{56BAB7EB-5471-0562-4264-77519412AFE0}"/>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BB6676AE-CA04-51A1-16EC-3874F6AF8C33}"/>
              </a:ext>
            </a:extLst>
          </p:cNvPr>
          <p:cNvSpPr>
            <a:spLocks noGrp="1"/>
          </p:cNvSpPr>
          <p:nvPr>
            <p:ph type="sldNum" sz="quarter" idx="12"/>
          </p:nvPr>
        </p:nvSpPr>
        <p:spPr/>
        <p:txBody>
          <a:bodyPr/>
          <a:lstStyle/>
          <a:p>
            <a:fld id="{BCD50E75-C482-D349-A535-D00DC07670B7}" type="slidenum">
              <a:rPr lang="es-MX" smtClean="0"/>
              <a:t>5</a:t>
            </a:fld>
            <a:endParaRPr lang="es-MX"/>
          </a:p>
        </p:txBody>
      </p:sp>
      <p:sp>
        <p:nvSpPr>
          <p:cNvPr id="5" name="Shape 2">
            <a:extLst>
              <a:ext uri="{FF2B5EF4-FFF2-40B4-BE49-F238E27FC236}">
                <a16:creationId xmlns:a16="http://schemas.microsoft.com/office/drawing/2014/main" id="{46D13C1A-C686-1434-386E-E919B97D1B46}"/>
              </a:ext>
            </a:extLst>
          </p:cNvPr>
          <p:cNvSpPr/>
          <p:nvPr/>
        </p:nvSpPr>
        <p:spPr>
          <a:xfrm>
            <a:off x="558000" y="2026800"/>
            <a:ext cx="5353200" cy="1422000"/>
          </a:xfrm>
          <a:prstGeom prst="roundRect">
            <a:avLst/>
          </a:prstGeom>
          <a:noFill/>
          <a:ln/>
        </p:spPr>
        <p:txBody>
          <a:bodyPr/>
          <a:lstStyle/>
          <a:p>
            <a:endParaRPr lang="es-MX"/>
          </a:p>
        </p:txBody>
      </p:sp>
      <p:sp>
        <p:nvSpPr>
          <p:cNvPr id="6" name="Shape 3">
            <a:extLst>
              <a:ext uri="{FF2B5EF4-FFF2-40B4-BE49-F238E27FC236}">
                <a16:creationId xmlns:a16="http://schemas.microsoft.com/office/drawing/2014/main" id="{DFC2E964-B321-EAEA-59EA-8FA7BE3C8619}"/>
              </a:ext>
            </a:extLst>
          </p:cNvPr>
          <p:cNvSpPr/>
          <p:nvPr/>
        </p:nvSpPr>
        <p:spPr>
          <a:xfrm>
            <a:off x="558000" y="2026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7" name="Shape 4">
            <a:extLst>
              <a:ext uri="{FF2B5EF4-FFF2-40B4-BE49-F238E27FC236}">
                <a16:creationId xmlns:a16="http://schemas.microsoft.com/office/drawing/2014/main" id="{1C89D966-B3BD-E07F-7D06-34B284C7C5D8}"/>
              </a:ext>
            </a:extLst>
          </p:cNvPr>
          <p:cNvSpPr/>
          <p:nvPr/>
        </p:nvSpPr>
        <p:spPr>
          <a:xfrm>
            <a:off x="4658400" y="2210400"/>
            <a:ext cx="1000800" cy="334800"/>
          </a:xfrm>
          <a:prstGeom prst="roundRect">
            <a:avLst>
              <a:gd name="adj" fmla="val 136559"/>
            </a:avLst>
          </a:prstGeom>
          <a:solidFill>
            <a:srgbClr val="F3FFF3"/>
          </a:solidFill>
          <a:ln/>
        </p:spPr>
        <p:txBody>
          <a:bodyPr/>
          <a:lstStyle/>
          <a:p>
            <a:endParaRPr lang="es-MX"/>
          </a:p>
        </p:txBody>
      </p:sp>
      <p:sp>
        <p:nvSpPr>
          <p:cNvPr id="8" name="Text 5">
            <a:extLst>
              <a:ext uri="{FF2B5EF4-FFF2-40B4-BE49-F238E27FC236}">
                <a16:creationId xmlns:a16="http://schemas.microsoft.com/office/drawing/2014/main" id="{71D67D8C-398C-5621-102E-327F370654E8}"/>
              </a:ext>
            </a:extLst>
          </p:cNvPr>
          <p:cNvSpPr/>
          <p:nvPr/>
        </p:nvSpPr>
        <p:spPr>
          <a:xfrm>
            <a:off x="4658400" y="2210400"/>
            <a:ext cx="1000800" cy="334800"/>
          </a:xfrm>
          <a:prstGeom prst="rect">
            <a:avLst/>
          </a:prstGeom>
          <a:noFill/>
          <a:ln/>
        </p:spPr>
        <p:txBody>
          <a:bodyPr wrap="square" rtlCol="0" anchor="ctr"/>
          <a:lstStyle/>
          <a:p>
            <a:pPr marL="0" indent="0" algn="ctr">
              <a:buNone/>
            </a:pPr>
            <a:r>
              <a:rPr lang="en-US" sz="1200" b="1" dirty="0">
                <a:solidFill>
                  <a:srgbClr val="0FB36C"/>
                </a:solidFill>
              </a:rPr>
              <a:t>Positive</a:t>
            </a:r>
            <a:endParaRPr lang="en-US" sz="1200" dirty="0"/>
          </a:p>
        </p:txBody>
      </p:sp>
      <p:pic>
        <p:nvPicPr>
          <p:cNvPr id="9" name="Image 0" descr="preencoded.png">
            <a:extLst>
              <a:ext uri="{FF2B5EF4-FFF2-40B4-BE49-F238E27FC236}">
                <a16:creationId xmlns:a16="http://schemas.microsoft.com/office/drawing/2014/main" id="{DC75DE10-1F20-31BD-E730-E5691B8A17EC}"/>
              </a:ext>
            </a:extLst>
          </p:cNvPr>
          <p:cNvPicPr>
            <a:picLocks noChangeAspect="1"/>
          </p:cNvPicPr>
          <p:nvPr/>
        </p:nvPicPr>
        <p:blipFill>
          <a:blip r:embed="rId2"/>
          <a:stretch>
            <a:fillRect/>
          </a:stretch>
        </p:blipFill>
        <p:spPr>
          <a:xfrm>
            <a:off x="738000" y="2206800"/>
            <a:ext cx="507600" cy="507600"/>
          </a:xfrm>
          <a:prstGeom prst="ellipse">
            <a:avLst/>
          </a:prstGeom>
        </p:spPr>
      </p:pic>
      <p:sp>
        <p:nvSpPr>
          <p:cNvPr id="10" name="Text 6">
            <a:hlinkClick r:id="rId3"/>
            <a:extLst>
              <a:ext uri="{FF2B5EF4-FFF2-40B4-BE49-F238E27FC236}">
                <a16:creationId xmlns:a16="http://schemas.microsoft.com/office/drawing/2014/main" id="{A3560F49-68BC-BCA4-841B-1EB05E2D631D}"/>
              </a:ext>
            </a:extLst>
          </p:cNvPr>
          <p:cNvSpPr/>
          <p:nvPr/>
        </p:nvSpPr>
        <p:spPr>
          <a:xfrm>
            <a:off x="1346400" y="2196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3">
                  <a:extLst>
                    <a:ext uri="{A12FA001-AC4F-418D-AE19-62706E023703}">
                      <ahyp:hlinkClr xmlns:ahyp="http://schemas.microsoft.com/office/drawing/2018/hyperlinkcolor" val="tx"/>
                    </a:ext>
                  </a:extLst>
                </a:hlinkClick>
              </a:rPr>
              <a:t>revista_moto_oficial</a:t>
            </a:r>
            <a:endParaRPr lang="en-US" sz="1600" dirty="0"/>
          </a:p>
        </p:txBody>
      </p:sp>
      <p:sp>
        <p:nvSpPr>
          <p:cNvPr id="11" name="Text 7">
            <a:extLst>
              <a:ext uri="{FF2B5EF4-FFF2-40B4-BE49-F238E27FC236}">
                <a16:creationId xmlns:a16="http://schemas.microsoft.com/office/drawing/2014/main" id="{F270FF67-27CF-CF31-7B66-D5E1B0DE4778}"/>
              </a:ext>
            </a:extLst>
          </p:cNvPr>
          <p:cNvSpPr/>
          <p:nvPr/>
        </p:nvSpPr>
        <p:spPr>
          <a:xfrm>
            <a:off x="1346400" y="2563200"/>
            <a:ext cx="9144000" cy="226800"/>
          </a:xfrm>
          <a:prstGeom prst="rect">
            <a:avLst/>
          </a:prstGeom>
          <a:noFill/>
          <a:ln/>
        </p:spPr>
        <p:txBody>
          <a:bodyPr wrap="square" rtlCol="0" anchor="ctr"/>
          <a:lstStyle/>
          <a:p>
            <a:pPr marL="0" indent="0">
              <a:buNone/>
            </a:pPr>
            <a:r>
              <a:rPr lang="en-US" sz="1000" dirty="0">
                <a:solidFill>
                  <a:srgbClr val="AAB4C0"/>
                </a:solidFill>
              </a:rPr>
              <a:t>instagram.com • 499 K followers • 2025-04-26</a:t>
            </a:r>
            <a:endParaRPr lang="en-US" sz="1000" dirty="0"/>
          </a:p>
        </p:txBody>
      </p:sp>
      <p:sp>
        <p:nvSpPr>
          <p:cNvPr id="12" name="Text 8">
            <a:extLst>
              <a:ext uri="{FF2B5EF4-FFF2-40B4-BE49-F238E27FC236}">
                <a16:creationId xmlns:a16="http://schemas.microsoft.com/office/drawing/2014/main" id="{43507A2E-6C37-3C71-2FFC-DE122FBB748C}"/>
              </a:ext>
            </a:extLst>
          </p:cNvPr>
          <p:cNvSpPr/>
          <p:nvPr/>
        </p:nvSpPr>
        <p:spPr>
          <a:xfrm>
            <a:off x="680400" y="2822400"/>
            <a:ext cx="4978800" cy="507600"/>
          </a:xfrm>
          <a:prstGeom prst="rect">
            <a:avLst/>
          </a:prstGeom>
          <a:noFill/>
          <a:ln/>
        </p:spPr>
        <p:txBody>
          <a:bodyPr wrap="square" rtlCol="0" anchor="ctr"/>
          <a:lstStyle/>
          <a:p>
            <a:pPr marL="0" indent="0">
              <a:buNone/>
            </a:pPr>
            <a:r>
              <a:rPr lang="en-US" sz="1400" dirty="0">
                <a:solidFill>
                  <a:srgbClr val="1E2534"/>
                </a:solidFill>
              </a:rPr>
              <a:t>... [...] Por la noche, el Foro Biker vibró al ritmo de Mamut y los increíble...</a:t>
            </a:r>
            <a:endParaRPr lang="en-US" sz="1400" dirty="0"/>
          </a:p>
        </p:txBody>
      </p:sp>
      <p:sp>
        <p:nvSpPr>
          <p:cNvPr id="13" name="Shape 9">
            <a:extLst>
              <a:ext uri="{FF2B5EF4-FFF2-40B4-BE49-F238E27FC236}">
                <a16:creationId xmlns:a16="http://schemas.microsoft.com/office/drawing/2014/main" id="{F40E9FCE-B226-6A09-E5D0-90C455A2BD25}"/>
              </a:ext>
            </a:extLst>
          </p:cNvPr>
          <p:cNvSpPr/>
          <p:nvPr/>
        </p:nvSpPr>
        <p:spPr>
          <a:xfrm>
            <a:off x="558000" y="3772800"/>
            <a:ext cx="5353200" cy="1422000"/>
          </a:xfrm>
          <a:prstGeom prst="roundRect">
            <a:avLst/>
          </a:prstGeom>
          <a:noFill/>
          <a:ln/>
        </p:spPr>
        <p:txBody>
          <a:bodyPr/>
          <a:lstStyle/>
          <a:p>
            <a:endParaRPr lang="es-MX"/>
          </a:p>
        </p:txBody>
      </p:sp>
      <p:sp>
        <p:nvSpPr>
          <p:cNvPr id="14" name="Shape 10">
            <a:extLst>
              <a:ext uri="{FF2B5EF4-FFF2-40B4-BE49-F238E27FC236}">
                <a16:creationId xmlns:a16="http://schemas.microsoft.com/office/drawing/2014/main" id="{9933D6AF-1FAA-3608-0C3B-AA8D877B89A1}"/>
              </a:ext>
            </a:extLst>
          </p:cNvPr>
          <p:cNvSpPr/>
          <p:nvPr/>
        </p:nvSpPr>
        <p:spPr>
          <a:xfrm>
            <a:off x="558000" y="3772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15" name="Shape 11">
            <a:extLst>
              <a:ext uri="{FF2B5EF4-FFF2-40B4-BE49-F238E27FC236}">
                <a16:creationId xmlns:a16="http://schemas.microsoft.com/office/drawing/2014/main" id="{6F35362F-891E-3658-AA61-9469F8F718F9}"/>
              </a:ext>
            </a:extLst>
          </p:cNvPr>
          <p:cNvSpPr/>
          <p:nvPr/>
        </p:nvSpPr>
        <p:spPr>
          <a:xfrm>
            <a:off x="4658400" y="3956400"/>
            <a:ext cx="1000800" cy="334800"/>
          </a:xfrm>
          <a:prstGeom prst="roundRect">
            <a:avLst>
              <a:gd name="adj" fmla="val 136559"/>
            </a:avLst>
          </a:prstGeom>
          <a:solidFill>
            <a:srgbClr val="F7F7F9"/>
          </a:solidFill>
          <a:ln/>
        </p:spPr>
        <p:txBody>
          <a:bodyPr/>
          <a:lstStyle/>
          <a:p>
            <a:endParaRPr lang="es-MX"/>
          </a:p>
        </p:txBody>
      </p:sp>
      <p:sp>
        <p:nvSpPr>
          <p:cNvPr id="16" name="Text 12">
            <a:extLst>
              <a:ext uri="{FF2B5EF4-FFF2-40B4-BE49-F238E27FC236}">
                <a16:creationId xmlns:a16="http://schemas.microsoft.com/office/drawing/2014/main" id="{58090DD0-DD09-BD18-C253-D59346B738B0}"/>
              </a:ext>
            </a:extLst>
          </p:cNvPr>
          <p:cNvSpPr/>
          <p:nvPr/>
        </p:nvSpPr>
        <p:spPr>
          <a:xfrm>
            <a:off x="4658400" y="3956400"/>
            <a:ext cx="1000800" cy="334800"/>
          </a:xfrm>
          <a:prstGeom prst="rect">
            <a:avLst/>
          </a:prstGeom>
          <a:noFill/>
          <a:ln/>
        </p:spPr>
        <p:txBody>
          <a:bodyPr wrap="square" rtlCol="0" anchor="ctr"/>
          <a:lstStyle/>
          <a:p>
            <a:pPr marL="0" indent="0" algn="ctr">
              <a:buNone/>
            </a:pPr>
            <a:r>
              <a:rPr lang="en-US" sz="1200" b="1" dirty="0">
                <a:solidFill>
                  <a:srgbClr val="AAB4C0"/>
                </a:solidFill>
              </a:rPr>
              <a:t>Neutral</a:t>
            </a:r>
            <a:endParaRPr lang="en-US" sz="1200" dirty="0"/>
          </a:p>
        </p:txBody>
      </p:sp>
      <p:pic>
        <p:nvPicPr>
          <p:cNvPr id="17" name="Image 1" descr="preencoded.png">
            <a:extLst>
              <a:ext uri="{FF2B5EF4-FFF2-40B4-BE49-F238E27FC236}">
                <a16:creationId xmlns:a16="http://schemas.microsoft.com/office/drawing/2014/main" id="{32C6CEF2-D60A-0993-8E2C-C14287B46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000" y="3952800"/>
            <a:ext cx="507600" cy="507600"/>
          </a:xfrm>
          <a:prstGeom prst="ellipse">
            <a:avLst/>
          </a:prstGeom>
        </p:spPr>
      </p:pic>
      <p:sp>
        <p:nvSpPr>
          <p:cNvPr id="18" name="Text 13">
            <a:hlinkClick r:id="rId6"/>
            <a:extLst>
              <a:ext uri="{FF2B5EF4-FFF2-40B4-BE49-F238E27FC236}">
                <a16:creationId xmlns:a16="http://schemas.microsoft.com/office/drawing/2014/main" id="{0CF52F06-8F31-C5F0-E124-0FE1A5F0C1A6}"/>
              </a:ext>
            </a:extLst>
          </p:cNvPr>
          <p:cNvSpPr/>
          <p:nvPr/>
        </p:nvSpPr>
        <p:spPr>
          <a:xfrm>
            <a:off x="1346400" y="3942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6">
                  <a:extLst>
                    <a:ext uri="{A12FA001-AC4F-418D-AE19-62706E023703}">
                      <ahyp:hlinkClr xmlns:ahyp="http://schemas.microsoft.com/office/drawing/2018/hyperlinkcolor" val="tx"/>
                    </a:ext>
                  </a:extLst>
                </a:hlinkClick>
              </a:rPr>
              <a:t>Los Cafres En Mazatlán 2023...</a:t>
            </a:r>
            <a:endParaRPr lang="en-US" sz="1600" dirty="0"/>
          </a:p>
        </p:txBody>
      </p:sp>
      <p:sp>
        <p:nvSpPr>
          <p:cNvPr id="20" name="Text 14">
            <a:extLst>
              <a:ext uri="{FF2B5EF4-FFF2-40B4-BE49-F238E27FC236}">
                <a16:creationId xmlns:a16="http://schemas.microsoft.com/office/drawing/2014/main" id="{910E4402-DF77-FB52-7C4C-9DDF40AD9932}"/>
              </a:ext>
            </a:extLst>
          </p:cNvPr>
          <p:cNvSpPr/>
          <p:nvPr/>
        </p:nvSpPr>
        <p:spPr>
          <a:xfrm>
            <a:off x="1346400" y="4309200"/>
            <a:ext cx="9144000" cy="226800"/>
          </a:xfrm>
          <a:prstGeom prst="rect">
            <a:avLst/>
          </a:prstGeom>
          <a:noFill/>
          <a:ln/>
        </p:spPr>
        <p:txBody>
          <a:bodyPr wrap="square" rtlCol="0" anchor="ctr"/>
          <a:lstStyle/>
          <a:p>
            <a:pPr marL="0" indent="0">
              <a:buNone/>
            </a:pPr>
            <a:r>
              <a:rPr lang="en-US" sz="1000" dirty="0">
                <a:solidFill>
                  <a:srgbClr val="AAB4C0"/>
                </a:solidFill>
              </a:rPr>
              <a:t>archive.org • 2025-05-02</a:t>
            </a:r>
            <a:endParaRPr lang="en-US" sz="1000" dirty="0"/>
          </a:p>
        </p:txBody>
      </p:sp>
      <p:sp>
        <p:nvSpPr>
          <p:cNvPr id="21" name="Text 15">
            <a:extLst>
              <a:ext uri="{FF2B5EF4-FFF2-40B4-BE49-F238E27FC236}">
                <a16:creationId xmlns:a16="http://schemas.microsoft.com/office/drawing/2014/main" id="{5C80DE72-7390-8D79-E3AD-3AAEC6357476}"/>
              </a:ext>
            </a:extLst>
          </p:cNvPr>
          <p:cNvSpPr/>
          <p:nvPr/>
        </p:nvSpPr>
        <p:spPr>
          <a:xfrm>
            <a:off x="680400" y="4568400"/>
            <a:ext cx="4978800" cy="507600"/>
          </a:xfrm>
          <a:prstGeom prst="rect">
            <a:avLst/>
          </a:prstGeom>
          <a:noFill/>
          <a:ln/>
        </p:spPr>
        <p:txBody>
          <a:bodyPr wrap="square" rtlCol="0" anchor="ctr"/>
          <a:lstStyle/>
          <a:p>
            <a:pPr marL="0" indent="0">
              <a:buNone/>
            </a:pPr>
            <a:r>
              <a:rPr lang="en-US" sz="1400" dirty="0">
                <a:solidFill>
                  <a:srgbClr val="1E2534"/>
                </a:solidFill>
              </a:rPr>
              <a:t>Los Cafres En Mazatlán 2023 by javi. Publication date 2023-02-02 Topics Cafre...</a:t>
            </a:r>
            <a:endParaRPr lang="en-US" sz="1400" dirty="0"/>
          </a:p>
        </p:txBody>
      </p:sp>
      <p:sp>
        <p:nvSpPr>
          <p:cNvPr id="22" name="Shape 16">
            <a:extLst>
              <a:ext uri="{FF2B5EF4-FFF2-40B4-BE49-F238E27FC236}">
                <a16:creationId xmlns:a16="http://schemas.microsoft.com/office/drawing/2014/main" id="{93C06929-2E82-EABF-F822-C08A4E94AD01}"/>
              </a:ext>
            </a:extLst>
          </p:cNvPr>
          <p:cNvSpPr/>
          <p:nvPr/>
        </p:nvSpPr>
        <p:spPr>
          <a:xfrm>
            <a:off x="6238800" y="2026800"/>
            <a:ext cx="5353200" cy="1422000"/>
          </a:xfrm>
          <a:prstGeom prst="roundRect">
            <a:avLst/>
          </a:prstGeom>
          <a:noFill/>
          <a:ln/>
        </p:spPr>
        <p:txBody>
          <a:bodyPr/>
          <a:lstStyle/>
          <a:p>
            <a:endParaRPr lang="es-MX"/>
          </a:p>
        </p:txBody>
      </p:sp>
      <p:sp>
        <p:nvSpPr>
          <p:cNvPr id="23" name="Shape 17">
            <a:extLst>
              <a:ext uri="{FF2B5EF4-FFF2-40B4-BE49-F238E27FC236}">
                <a16:creationId xmlns:a16="http://schemas.microsoft.com/office/drawing/2014/main" id="{5569C8A7-3D9B-E64C-AA4B-00AC4654F49F}"/>
              </a:ext>
            </a:extLst>
          </p:cNvPr>
          <p:cNvSpPr/>
          <p:nvPr/>
        </p:nvSpPr>
        <p:spPr>
          <a:xfrm>
            <a:off x="6238800" y="2026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24" name="Shape 18">
            <a:extLst>
              <a:ext uri="{FF2B5EF4-FFF2-40B4-BE49-F238E27FC236}">
                <a16:creationId xmlns:a16="http://schemas.microsoft.com/office/drawing/2014/main" id="{3BB87BB5-1F0A-318C-C856-949F11B05A5D}"/>
              </a:ext>
            </a:extLst>
          </p:cNvPr>
          <p:cNvSpPr/>
          <p:nvPr/>
        </p:nvSpPr>
        <p:spPr>
          <a:xfrm>
            <a:off x="10339200" y="2210400"/>
            <a:ext cx="1000800" cy="334800"/>
          </a:xfrm>
          <a:prstGeom prst="roundRect">
            <a:avLst>
              <a:gd name="adj" fmla="val 136559"/>
            </a:avLst>
          </a:prstGeom>
          <a:solidFill>
            <a:srgbClr val="F3FFF3"/>
          </a:solidFill>
          <a:ln/>
        </p:spPr>
        <p:txBody>
          <a:bodyPr/>
          <a:lstStyle/>
          <a:p>
            <a:endParaRPr lang="es-MX"/>
          </a:p>
        </p:txBody>
      </p:sp>
      <p:sp>
        <p:nvSpPr>
          <p:cNvPr id="25" name="Text 19">
            <a:extLst>
              <a:ext uri="{FF2B5EF4-FFF2-40B4-BE49-F238E27FC236}">
                <a16:creationId xmlns:a16="http://schemas.microsoft.com/office/drawing/2014/main" id="{0DA42846-273F-98F7-2E65-1D8E80F4DAED}"/>
              </a:ext>
            </a:extLst>
          </p:cNvPr>
          <p:cNvSpPr/>
          <p:nvPr/>
        </p:nvSpPr>
        <p:spPr>
          <a:xfrm>
            <a:off x="10339200" y="2210400"/>
            <a:ext cx="1000800" cy="334800"/>
          </a:xfrm>
          <a:prstGeom prst="rect">
            <a:avLst/>
          </a:prstGeom>
          <a:noFill/>
          <a:ln/>
        </p:spPr>
        <p:txBody>
          <a:bodyPr wrap="square" rtlCol="0" anchor="ctr"/>
          <a:lstStyle/>
          <a:p>
            <a:pPr marL="0" indent="0" algn="ctr">
              <a:buNone/>
            </a:pPr>
            <a:r>
              <a:rPr lang="en-US" sz="1200" b="1" dirty="0">
                <a:solidFill>
                  <a:srgbClr val="0FB36C"/>
                </a:solidFill>
              </a:rPr>
              <a:t>Positive</a:t>
            </a:r>
            <a:endParaRPr lang="en-US" sz="1200" dirty="0"/>
          </a:p>
        </p:txBody>
      </p:sp>
      <p:pic>
        <p:nvPicPr>
          <p:cNvPr id="26" name="Image 2" descr="preencoded.png">
            <a:extLst>
              <a:ext uri="{FF2B5EF4-FFF2-40B4-BE49-F238E27FC236}">
                <a16:creationId xmlns:a16="http://schemas.microsoft.com/office/drawing/2014/main" id="{EDC1D8EB-2193-44E8-5BA7-06756F5FB8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8800" y="2206800"/>
            <a:ext cx="507600" cy="507600"/>
          </a:xfrm>
          <a:prstGeom prst="ellipse">
            <a:avLst/>
          </a:prstGeom>
        </p:spPr>
      </p:pic>
      <p:sp>
        <p:nvSpPr>
          <p:cNvPr id="27" name="Text 20">
            <a:hlinkClick r:id="rId7"/>
            <a:extLst>
              <a:ext uri="{FF2B5EF4-FFF2-40B4-BE49-F238E27FC236}">
                <a16:creationId xmlns:a16="http://schemas.microsoft.com/office/drawing/2014/main" id="{6C130FFA-F1A0-028B-0BE2-55753060D402}"/>
              </a:ext>
            </a:extLst>
          </p:cNvPr>
          <p:cNvSpPr/>
          <p:nvPr/>
        </p:nvSpPr>
        <p:spPr>
          <a:xfrm>
            <a:off x="7027200" y="2196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7">
                  <a:extLst>
                    <a:ext uri="{A12FA001-AC4F-418D-AE19-62706E023703}">
                      <ahyp:hlinkClr xmlns:ahyp="http://schemas.microsoft.com/office/drawing/2018/hyperlinkcolor" val="tx"/>
                    </a:ext>
                  </a:extLst>
                </a:hlinkClick>
              </a:rPr>
              <a:t>Molotov la rompió en Mazatl...</a:t>
            </a:r>
            <a:endParaRPr lang="en-US" sz="1600" dirty="0"/>
          </a:p>
        </p:txBody>
      </p:sp>
      <p:sp>
        <p:nvSpPr>
          <p:cNvPr id="28" name="Text 22">
            <a:extLst>
              <a:ext uri="{FF2B5EF4-FFF2-40B4-BE49-F238E27FC236}">
                <a16:creationId xmlns:a16="http://schemas.microsoft.com/office/drawing/2014/main" id="{CD7B15BA-C7F8-F69E-8A96-CE8239048631}"/>
              </a:ext>
            </a:extLst>
          </p:cNvPr>
          <p:cNvSpPr/>
          <p:nvPr/>
        </p:nvSpPr>
        <p:spPr>
          <a:xfrm>
            <a:off x="6361200" y="2822400"/>
            <a:ext cx="4978800" cy="507600"/>
          </a:xfrm>
          <a:prstGeom prst="rect">
            <a:avLst/>
          </a:prstGeom>
          <a:noFill/>
          <a:ln/>
        </p:spPr>
        <p:txBody>
          <a:bodyPr wrap="square" rtlCol="0" anchor="ctr"/>
          <a:lstStyle/>
          <a:p>
            <a:pPr marL="0" indent="0">
              <a:buNone/>
            </a:pPr>
            <a:r>
              <a:rPr lang="en-US" sz="1400" dirty="0">
                <a:solidFill>
                  <a:srgbClr val="1E2534"/>
                </a:solidFill>
              </a:rPr>
              <a:t>Molotov la rompió en Mazatlán! Así se vivió el cierre de la Semana Internacio...</a:t>
            </a:r>
            <a:endParaRPr lang="en-US" sz="1400" dirty="0"/>
          </a:p>
        </p:txBody>
      </p:sp>
      <p:sp>
        <p:nvSpPr>
          <p:cNvPr id="29" name="Shape 23">
            <a:extLst>
              <a:ext uri="{FF2B5EF4-FFF2-40B4-BE49-F238E27FC236}">
                <a16:creationId xmlns:a16="http://schemas.microsoft.com/office/drawing/2014/main" id="{AB5A104E-513A-BBFD-301A-656E519D5A62}"/>
              </a:ext>
            </a:extLst>
          </p:cNvPr>
          <p:cNvSpPr/>
          <p:nvPr/>
        </p:nvSpPr>
        <p:spPr>
          <a:xfrm>
            <a:off x="6238800" y="3772800"/>
            <a:ext cx="5353200" cy="1422000"/>
          </a:xfrm>
          <a:prstGeom prst="roundRect">
            <a:avLst/>
          </a:prstGeom>
          <a:noFill/>
          <a:ln/>
        </p:spPr>
        <p:txBody>
          <a:bodyPr/>
          <a:lstStyle/>
          <a:p>
            <a:endParaRPr lang="es-MX"/>
          </a:p>
        </p:txBody>
      </p:sp>
      <p:sp>
        <p:nvSpPr>
          <p:cNvPr id="30" name="Shape 24">
            <a:extLst>
              <a:ext uri="{FF2B5EF4-FFF2-40B4-BE49-F238E27FC236}">
                <a16:creationId xmlns:a16="http://schemas.microsoft.com/office/drawing/2014/main" id="{624A3435-8723-EF3B-BA0E-4729C5137664}"/>
              </a:ext>
            </a:extLst>
          </p:cNvPr>
          <p:cNvSpPr/>
          <p:nvPr/>
        </p:nvSpPr>
        <p:spPr>
          <a:xfrm>
            <a:off x="6238800" y="3772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pic>
        <p:nvPicPr>
          <p:cNvPr id="31" name="Image 3" descr="preencoded.png">
            <a:extLst>
              <a:ext uri="{FF2B5EF4-FFF2-40B4-BE49-F238E27FC236}">
                <a16:creationId xmlns:a16="http://schemas.microsoft.com/office/drawing/2014/main" id="{618206DF-6865-026C-45CE-B8C4546A78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8800" y="3952800"/>
            <a:ext cx="507600" cy="507600"/>
          </a:xfrm>
          <a:prstGeom prst="ellipse">
            <a:avLst/>
          </a:prstGeom>
        </p:spPr>
      </p:pic>
      <p:sp>
        <p:nvSpPr>
          <p:cNvPr id="32" name="Text 25">
            <a:hlinkClick r:id="rId8"/>
            <a:extLst>
              <a:ext uri="{FF2B5EF4-FFF2-40B4-BE49-F238E27FC236}">
                <a16:creationId xmlns:a16="http://schemas.microsoft.com/office/drawing/2014/main" id="{FAE5609B-647F-49ED-8F1A-6FBEF59E9742}"/>
              </a:ext>
            </a:extLst>
          </p:cNvPr>
          <p:cNvSpPr/>
          <p:nvPr/>
        </p:nvSpPr>
        <p:spPr>
          <a:xfrm>
            <a:off x="7027200" y="3942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8">
                  <a:extLst>
                    <a:ext uri="{A12FA001-AC4F-418D-AE19-62706E023703}">
                      <ahyp:hlinkClr xmlns:ahyp="http://schemas.microsoft.com/office/drawing/2018/hyperlinkcolor" val="tx"/>
                    </a:ext>
                  </a:extLst>
                </a:hlinkClick>
              </a:rPr>
              <a:t>Molotov Full Tour Schedule ...</a:t>
            </a:r>
            <a:endParaRPr lang="en-US" sz="1600" dirty="0"/>
          </a:p>
        </p:txBody>
      </p:sp>
      <p:sp>
        <p:nvSpPr>
          <p:cNvPr id="33" name="Text 27">
            <a:extLst>
              <a:ext uri="{FF2B5EF4-FFF2-40B4-BE49-F238E27FC236}">
                <a16:creationId xmlns:a16="http://schemas.microsoft.com/office/drawing/2014/main" id="{768DAC02-EF9E-B263-6356-A8661B3CF870}"/>
              </a:ext>
            </a:extLst>
          </p:cNvPr>
          <p:cNvSpPr/>
          <p:nvPr/>
        </p:nvSpPr>
        <p:spPr>
          <a:xfrm>
            <a:off x="6361200" y="4568400"/>
            <a:ext cx="4978800" cy="507600"/>
          </a:xfrm>
          <a:prstGeom prst="rect">
            <a:avLst/>
          </a:prstGeom>
          <a:noFill/>
          <a:ln/>
        </p:spPr>
        <p:txBody>
          <a:bodyPr wrap="square" rtlCol="0" anchor="ctr"/>
          <a:lstStyle/>
          <a:p>
            <a:pPr marL="0" indent="0">
              <a:buNone/>
            </a:pPr>
            <a:r>
              <a:rPr lang="en-US" sz="1400" dirty="0">
                <a:solidFill>
                  <a:srgbClr val="1E2534"/>
                </a:solidFill>
              </a:rPr>
              <a:t>Molotov is currently touring across 12 countries and has 38 upcoming concerts...</a:t>
            </a:r>
            <a:endParaRPr lang="en-US" sz="1400" dirty="0"/>
          </a:p>
        </p:txBody>
      </p:sp>
    </p:spTree>
    <p:extLst>
      <p:ext uri="{BB962C8B-B14F-4D97-AF65-F5344CB8AC3E}">
        <p14:creationId xmlns:p14="http://schemas.microsoft.com/office/powerpoint/2010/main" val="176293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BC0E1-8012-8FAE-08BA-4F92D23520B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FA06B69-FFB0-95AE-8958-1E7EBECB039C}"/>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 DE LOS PRINCIPALES PERFILES PUBLICOS</a:t>
            </a:r>
          </a:p>
        </p:txBody>
      </p:sp>
      <p:sp>
        <p:nvSpPr>
          <p:cNvPr id="3" name="Marcador de número de diapositiva 2">
            <a:extLst>
              <a:ext uri="{FF2B5EF4-FFF2-40B4-BE49-F238E27FC236}">
                <a16:creationId xmlns:a16="http://schemas.microsoft.com/office/drawing/2014/main" id="{930B64B8-43A0-D56F-9762-6D3D5CA30B12}"/>
              </a:ext>
            </a:extLst>
          </p:cNvPr>
          <p:cNvSpPr>
            <a:spLocks noGrp="1"/>
          </p:cNvSpPr>
          <p:nvPr>
            <p:ph type="sldNum" sz="quarter" idx="12"/>
          </p:nvPr>
        </p:nvSpPr>
        <p:spPr/>
        <p:txBody>
          <a:bodyPr/>
          <a:lstStyle/>
          <a:p>
            <a:fld id="{BCD50E75-C482-D349-A535-D00DC07670B7}" type="slidenum">
              <a:rPr lang="es-MX" smtClean="0"/>
              <a:t>6</a:t>
            </a:fld>
            <a:endParaRPr lang="es-MX"/>
          </a:p>
        </p:txBody>
      </p:sp>
      <p:sp>
        <p:nvSpPr>
          <p:cNvPr id="4" name="CuadroTexto 3">
            <a:extLst>
              <a:ext uri="{FF2B5EF4-FFF2-40B4-BE49-F238E27FC236}">
                <a16:creationId xmlns:a16="http://schemas.microsoft.com/office/drawing/2014/main" id="{04FE1517-CE43-C146-DAD9-449B51722FD0}"/>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5" name="Shape 2">
            <a:extLst>
              <a:ext uri="{FF2B5EF4-FFF2-40B4-BE49-F238E27FC236}">
                <a16:creationId xmlns:a16="http://schemas.microsoft.com/office/drawing/2014/main" id="{C0EB26E4-F55A-ADC3-F032-1D2DC6B7D600}"/>
              </a:ext>
            </a:extLst>
          </p:cNvPr>
          <p:cNvSpPr/>
          <p:nvPr/>
        </p:nvSpPr>
        <p:spPr>
          <a:xfrm>
            <a:off x="558000" y="2026800"/>
            <a:ext cx="5353200" cy="1422000"/>
          </a:xfrm>
          <a:prstGeom prst="roundRect">
            <a:avLst/>
          </a:prstGeom>
          <a:noFill/>
          <a:ln/>
        </p:spPr>
        <p:txBody>
          <a:bodyPr/>
          <a:lstStyle/>
          <a:p>
            <a:endParaRPr lang="es-MX"/>
          </a:p>
        </p:txBody>
      </p:sp>
      <p:sp>
        <p:nvSpPr>
          <p:cNvPr id="6" name="Shape 3">
            <a:extLst>
              <a:ext uri="{FF2B5EF4-FFF2-40B4-BE49-F238E27FC236}">
                <a16:creationId xmlns:a16="http://schemas.microsoft.com/office/drawing/2014/main" id="{8452A2D5-50E9-51C2-7CB2-9E076221DA7E}"/>
              </a:ext>
            </a:extLst>
          </p:cNvPr>
          <p:cNvSpPr/>
          <p:nvPr/>
        </p:nvSpPr>
        <p:spPr>
          <a:xfrm>
            <a:off x="558000" y="2026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7" name="Shape 4">
            <a:extLst>
              <a:ext uri="{FF2B5EF4-FFF2-40B4-BE49-F238E27FC236}">
                <a16:creationId xmlns:a16="http://schemas.microsoft.com/office/drawing/2014/main" id="{AF610AE0-32CD-F6E5-A474-242F7FC548BF}"/>
              </a:ext>
            </a:extLst>
          </p:cNvPr>
          <p:cNvSpPr/>
          <p:nvPr/>
        </p:nvSpPr>
        <p:spPr>
          <a:xfrm>
            <a:off x="4658400" y="2210400"/>
            <a:ext cx="1000800" cy="334800"/>
          </a:xfrm>
          <a:prstGeom prst="roundRect">
            <a:avLst>
              <a:gd name="adj" fmla="val 136559"/>
            </a:avLst>
          </a:prstGeom>
          <a:solidFill>
            <a:srgbClr val="F3FFF3"/>
          </a:solidFill>
          <a:ln/>
        </p:spPr>
        <p:txBody>
          <a:bodyPr/>
          <a:lstStyle/>
          <a:p>
            <a:endParaRPr lang="es-MX"/>
          </a:p>
        </p:txBody>
      </p:sp>
      <p:sp>
        <p:nvSpPr>
          <p:cNvPr id="8" name="Text 5">
            <a:extLst>
              <a:ext uri="{FF2B5EF4-FFF2-40B4-BE49-F238E27FC236}">
                <a16:creationId xmlns:a16="http://schemas.microsoft.com/office/drawing/2014/main" id="{1C12C661-C5A4-89E6-9E8E-2D156A6CCD3B}"/>
              </a:ext>
            </a:extLst>
          </p:cNvPr>
          <p:cNvSpPr/>
          <p:nvPr/>
        </p:nvSpPr>
        <p:spPr>
          <a:xfrm>
            <a:off x="4658400" y="2210400"/>
            <a:ext cx="1000800" cy="334800"/>
          </a:xfrm>
          <a:prstGeom prst="rect">
            <a:avLst/>
          </a:prstGeom>
          <a:noFill/>
          <a:ln/>
        </p:spPr>
        <p:txBody>
          <a:bodyPr wrap="square" rtlCol="0" anchor="ctr"/>
          <a:lstStyle/>
          <a:p>
            <a:pPr marL="0" indent="0" algn="ctr">
              <a:buNone/>
            </a:pPr>
            <a:r>
              <a:rPr lang="en-US" sz="1200" b="1" dirty="0">
                <a:solidFill>
                  <a:srgbClr val="0FB36C"/>
                </a:solidFill>
              </a:rPr>
              <a:t>Positive</a:t>
            </a:r>
            <a:endParaRPr lang="en-US" sz="1200" dirty="0"/>
          </a:p>
        </p:txBody>
      </p:sp>
      <p:pic>
        <p:nvPicPr>
          <p:cNvPr id="9" name="Image 0" descr="preencoded.png">
            <a:extLst>
              <a:ext uri="{FF2B5EF4-FFF2-40B4-BE49-F238E27FC236}">
                <a16:creationId xmlns:a16="http://schemas.microsoft.com/office/drawing/2014/main" id="{F3C356C5-D676-129D-6FA7-E12BDA409F54}"/>
              </a:ext>
            </a:extLst>
          </p:cNvPr>
          <p:cNvPicPr>
            <a:picLocks noChangeAspect="1"/>
          </p:cNvPicPr>
          <p:nvPr/>
        </p:nvPicPr>
        <p:blipFill>
          <a:blip r:embed="rId2"/>
          <a:stretch>
            <a:fillRect/>
          </a:stretch>
        </p:blipFill>
        <p:spPr>
          <a:xfrm>
            <a:off x="738000" y="2206800"/>
            <a:ext cx="507600" cy="507600"/>
          </a:xfrm>
          <a:prstGeom prst="ellipse">
            <a:avLst/>
          </a:prstGeom>
        </p:spPr>
      </p:pic>
      <p:sp>
        <p:nvSpPr>
          <p:cNvPr id="10" name="Text 6">
            <a:hlinkClick r:id="rId3"/>
            <a:extLst>
              <a:ext uri="{FF2B5EF4-FFF2-40B4-BE49-F238E27FC236}">
                <a16:creationId xmlns:a16="http://schemas.microsoft.com/office/drawing/2014/main" id="{07417B39-C223-B9F9-161F-4950AD40082F}"/>
              </a:ext>
            </a:extLst>
          </p:cNvPr>
          <p:cNvSpPr/>
          <p:nvPr/>
        </p:nvSpPr>
        <p:spPr>
          <a:xfrm>
            <a:off x="1346400" y="2196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3">
                  <a:extLst>
                    <a:ext uri="{A12FA001-AC4F-418D-AE19-62706E023703}">
                      <ahyp:hlinkClr xmlns:ahyp="http://schemas.microsoft.com/office/drawing/2018/hyperlinkcolor" val="tx"/>
                    </a:ext>
                  </a:extLst>
                </a:hlinkClick>
              </a:rPr>
              <a:t>¡Mazatlán se rinde a la moto! </a:t>
            </a:r>
            <a:endParaRPr lang="en-US" sz="1600" dirty="0"/>
          </a:p>
        </p:txBody>
      </p:sp>
      <p:sp>
        <p:nvSpPr>
          <p:cNvPr id="11" name="Text 7">
            <a:extLst>
              <a:ext uri="{FF2B5EF4-FFF2-40B4-BE49-F238E27FC236}">
                <a16:creationId xmlns:a16="http://schemas.microsoft.com/office/drawing/2014/main" id="{6E5BC2F9-687E-FD19-8448-09712CD3CF74}"/>
              </a:ext>
            </a:extLst>
          </p:cNvPr>
          <p:cNvSpPr/>
          <p:nvPr/>
        </p:nvSpPr>
        <p:spPr>
          <a:xfrm>
            <a:off x="1346400" y="2563200"/>
            <a:ext cx="9144000" cy="226800"/>
          </a:xfrm>
          <a:prstGeom prst="rect">
            <a:avLst/>
          </a:prstGeom>
          <a:noFill/>
          <a:ln/>
        </p:spPr>
        <p:txBody>
          <a:bodyPr wrap="square" rtlCol="0" anchor="ctr"/>
          <a:lstStyle/>
          <a:p>
            <a:pPr marL="0" indent="0">
              <a:buNone/>
            </a:pPr>
            <a:r>
              <a:rPr lang="en-US" sz="1000" dirty="0">
                <a:solidFill>
                  <a:srgbClr val="AAB4C0"/>
                </a:solidFill>
              </a:rPr>
              <a:t>youtube.com • 2.9 M followers • 2025-04-25</a:t>
            </a:r>
            <a:endParaRPr lang="en-US" sz="1000" dirty="0"/>
          </a:p>
        </p:txBody>
      </p:sp>
      <p:sp>
        <p:nvSpPr>
          <p:cNvPr id="12" name="Text 8">
            <a:extLst>
              <a:ext uri="{FF2B5EF4-FFF2-40B4-BE49-F238E27FC236}">
                <a16:creationId xmlns:a16="http://schemas.microsoft.com/office/drawing/2014/main" id="{EDF72D5B-78AE-01C8-E904-0A4536E89B6D}"/>
              </a:ext>
            </a:extLst>
          </p:cNvPr>
          <p:cNvSpPr/>
          <p:nvPr/>
        </p:nvSpPr>
        <p:spPr>
          <a:xfrm>
            <a:off x="680400" y="2822400"/>
            <a:ext cx="4978800" cy="507600"/>
          </a:xfrm>
          <a:prstGeom prst="rect">
            <a:avLst/>
          </a:prstGeom>
          <a:noFill/>
          <a:ln/>
        </p:spPr>
        <p:txBody>
          <a:bodyPr wrap="square" rtlCol="0" anchor="ctr"/>
          <a:lstStyle/>
          <a:p>
            <a:pPr marL="0" indent="0">
              <a:buNone/>
            </a:pPr>
            <a:r>
              <a:rPr lang="en-US" sz="1400" dirty="0">
                <a:solidFill>
                  <a:srgbClr val="1E2534"/>
                </a:solidFill>
              </a:rPr>
              <a:t>La Feria de la Moto 2025 en Mazatlán, Sinaloa, se ha convertido en el evento ...</a:t>
            </a:r>
            <a:endParaRPr lang="en-US" sz="1400" dirty="0"/>
          </a:p>
        </p:txBody>
      </p:sp>
      <p:sp>
        <p:nvSpPr>
          <p:cNvPr id="13" name="Shape 9">
            <a:extLst>
              <a:ext uri="{FF2B5EF4-FFF2-40B4-BE49-F238E27FC236}">
                <a16:creationId xmlns:a16="http://schemas.microsoft.com/office/drawing/2014/main" id="{557C686A-4809-A375-7A96-311DE8CA7A99}"/>
              </a:ext>
            </a:extLst>
          </p:cNvPr>
          <p:cNvSpPr/>
          <p:nvPr/>
        </p:nvSpPr>
        <p:spPr>
          <a:xfrm>
            <a:off x="558000" y="3772800"/>
            <a:ext cx="5353200" cy="1422000"/>
          </a:xfrm>
          <a:prstGeom prst="roundRect">
            <a:avLst/>
          </a:prstGeom>
          <a:noFill/>
          <a:ln/>
        </p:spPr>
        <p:txBody>
          <a:bodyPr/>
          <a:lstStyle/>
          <a:p>
            <a:endParaRPr lang="es-MX"/>
          </a:p>
        </p:txBody>
      </p:sp>
      <p:sp>
        <p:nvSpPr>
          <p:cNvPr id="14" name="Shape 10">
            <a:extLst>
              <a:ext uri="{FF2B5EF4-FFF2-40B4-BE49-F238E27FC236}">
                <a16:creationId xmlns:a16="http://schemas.microsoft.com/office/drawing/2014/main" id="{6A24DEF6-53A7-24DE-6423-EED32C95222A}"/>
              </a:ext>
            </a:extLst>
          </p:cNvPr>
          <p:cNvSpPr/>
          <p:nvPr/>
        </p:nvSpPr>
        <p:spPr>
          <a:xfrm>
            <a:off x="558000" y="3772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15" name="Shape 11">
            <a:extLst>
              <a:ext uri="{FF2B5EF4-FFF2-40B4-BE49-F238E27FC236}">
                <a16:creationId xmlns:a16="http://schemas.microsoft.com/office/drawing/2014/main" id="{993147F7-1457-1BD1-706C-BCC9D5A7958B}"/>
              </a:ext>
            </a:extLst>
          </p:cNvPr>
          <p:cNvSpPr/>
          <p:nvPr/>
        </p:nvSpPr>
        <p:spPr>
          <a:xfrm>
            <a:off x="4658400" y="3956400"/>
            <a:ext cx="1000800" cy="334800"/>
          </a:xfrm>
          <a:prstGeom prst="roundRect">
            <a:avLst>
              <a:gd name="adj" fmla="val 136559"/>
            </a:avLst>
          </a:prstGeom>
          <a:solidFill>
            <a:srgbClr val="F3FFF3"/>
          </a:solidFill>
          <a:ln/>
        </p:spPr>
        <p:txBody>
          <a:bodyPr/>
          <a:lstStyle/>
          <a:p>
            <a:endParaRPr lang="es-MX"/>
          </a:p>
        </p:txBody>
      </p:sp>
      <p:sp>
        <p:nvSpPr>
          <p:cNvPr id="16" name="Text 12">
            <a:extLst>
              <a:ext uri="{FF2B5EF4-FFF2-40B4-BE49-F238E27FC236}">
                <a16:creationId xmlns:a16="http://schemas.microsoft.com/office/drawing/2014/main" id="{5E997F59-67D6-605F-EDA6-A7362A421831}"/>
              </a:ext>
            </a:extLst>
          </p:cNvPr>
          <p:cNvSpPr/>
          <p:nvPr/>
        </p:nvSpPr>
        <p:spPr>
          <a:xfrm>
            <a:off x="4658400" y="3956400"/>
            <a:ext cx="1000800" cy="334800"/>
          </a:xfrm>
          <a:prstGeom prst="rect">
            <a:avLst/>
          </a:prstGeom>
          <a:noFill/>
          <a:ln/>
        </p:spPr>
        <p:txBody>
          <a:bodyPr wrap="square" rtlCol="0" anchor="ctr"/>
          <a:lstStyle/>
          <a:p>
            <a:pPr marL="0" indent="0" algn="ctr">
              <a:buNone/>
            </a:pPr>
            <a:r>
              <a:rPr lang="en-US" sz="1200" b="1" dirty="0">
                <a:solidFill>
                  <a:srgbClr val="0FB36C"/>
                </a:solidFill>
              </a:rPr>
              <a:t>Positive</a:t>
            </a:r>
            <a:endParaRPr lang="en-US" sz="1200" dirty="0"/>
          </a:p>
        </p:txBody>
      </p:sp>
      <p:pic>
        <p:nvPicPr>
          <p:cNvPr id="17" name="Image 1" descr="preencoded.png">
            <a:extLst>
              <a:ext uri="{FF2B5EF4-FFF2-40B4-BE49-F238E27FC236}">
                <a16:creationId xmlns:a16="http://schemas.microsoft.com/office/drawing/2014/main" id="{8C764258-39B7-3F50-1179-363E1BE1454D}"/>
              </a:ext>
            </a:extLst>
          </p:cNvPr>
          <p:cNvPicPr>
            <a:picLocks noChangeAspect="1"/>
          </p:cNvPicPr>
          <p:nvPr/>
        </p:nvPicPr>
        <p:blipFill>
          <a:blip r:embed="rId4"/>
          <a:stretch>
            <a:fillRect/>
          </a:stretch>
        </p:blipFill>
        <p:spPr>
          <a:xfrm>
            <a:off x="738000" y="3952800"/>
            <a:ext cx="507600" cy="507600"/>
          </a:xfrm>
          <a:prstGeom prst="ellipse">
            <a:avLst/>
          </a:prstGeom>
        </p:spPr>
      </p:pic>
      <p:sp>
        <p:nvSpPr>
          <p:cNvPr id="18" name="Text 13">
            <a:hlinkClick r:id="rId5"/>
            <a:extLst>
              <a:ext uri="{FF2B5EF4-FFF2-40B4-BE49-F238E27FC236}">
                <a16:creationId xmlns:a16="http://schemas.microsoft.com/office/drawing/2014/main" id="{EA146748-B892-FDEB-2C0B-25B97C1F41CF}"/>
              </a:ext>
            </a:extLst>
          </p:cNvPr>
          <p:cNvSpPr/>
          <p:nvPr/>
        </p:nvSpPr>
        <p:spPr>
          <a:xfrm>
            <a:off x="1346400" y="3942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5">
                  <a:extLst>
                    <a:ext uri="{A12FA001-AC4F-418D-AE19-62706E023703}">
                      <ahyp:hlinkClr xmlns:ahyp="http://schemas.microsoft.com/office/drawing/2018/hyperlinkcolor" val="tx"/>
                    </a:ext>
                  </a:extLst>
                </a:hlinkClick>
              </a:rPr>
              <a:t>revista_moto_oficial</a:t>
            </a:r>
            <a:endParaRPr lang="en-US" sz="1600" dirty="0"/>
          </a:p>
        </p:txBody>
      </p:sp>
      <p:sp>
        <p:nvSpPr>
          <p:cNvPr id="20" name="Text 14">
            <a:extLst>
              <a:ext uri="{FF2B5EF4-FFF2-40B4-BE49-F238E27FC236}">
                <a16:creationId xmlns:a16="http://schemas.microsoft.com/office/drawing/2014/main" id="{FB9EE1E2-F6AD-10AD-5537-FD3EA1565E3C}"/>
              </a:ext>
            </a:extLst>
          </p:cNvPr>
          <p:cNvSpPr/>
          <p:nvPr/>
        </p:nvSpPr>
        <p:spPr>
          <a:xfrm>
            <a:off x="1346400" y="4309200"/>
            <a:ext cx="9144000" cy="226800"/>
          </a:xfrm>
          <a:prstGeom prst="rect">
            <a:avLst/>
          </a:prstGeom>
          <a:noFill/>
          <a:ln/>
        </p:spPr>
        <p:txBody>
          <a:bodyPr wrap="square" rtlCol="0" anchor="ctr"/>
          <a:lstStyle/>
          <a:p>
            <a:pPr marL="0" indent="0">
              <a:buNone/>
            </a:pPr>
            <a:r>
              <a:rPr lang="en-US" sz="1000" dirty="0">
                <a:solidFill>
                  <a:srgbClr val="AAB4C0"/>
                </a:solidFill>
              </a:rPr>
              <a:t>instagram.com • 499 K followers • 2025-04-26</a:t>
            </a:r>
            <a:endParaRPr lang="en-US" sz="1000" dirty="0"/>
          </a:p>
        </p:txBody>
      </p:sp>
      <p:sp>
        <p:nvSpPr>
          <p:cNvPr id="21" name="Text 15">
            <a:extLst>
              <a:ext uri="{FF2B5EF4-FFF2-40B4-BE49-F238E27FC236}">
                <a16:creationId xmlns:a16="http://schemas.microsoft.com/office/drawing/2014/main" id="{36E70F62-16EE-2C56-6FFC-9215470914C5}"/>
              </a:ext>
            </a:extLst>
          </p:cNvPr>
          <p:cNvSpPr/>
          <p:nvPr/>
        </p:nvSpPr>
        <p:spPr>
          <a:xfrm>
            <a:off x="680400" y="4568400"/>
            <a:ext cx="4978800" cy="507600"/>
          </a:xfrm>
          <a:prstGeom prst="rect">
            <a:avLst/>
          </a:prstGeom>
          <a:noFill/>
          <a:ln/>
        </p:spPr>
        <p:txBody>
          <a:bodyPr wrap="square" rtlCol="0" anchor="ctr"/>
          <a:lstStyle/>
          <a:p>
            <a:pPr marL="0" indent="0">
              <a:buNone/>
            </a:pPr>
            <a:r>
              <a:rPr lang="en-US" sz="1400" dirty="0">
                <a:solidFill>
                  <a:srgbClr val="1E2534"/>
                </a:solidFill>
              </a:rPr>
              <a:t>¡La fiesta motociclista más esperada del año encendió Mazatlán este viernes! ...</a:t>
            </a:r>
            <a:endParaRPr lang="en-US" sz="1400" dirty="0"/>
          </a:p>
        </p:txBody>
      </p:sp>
      <p:sp>
        <p:nvSpPr>
          <p:cNvPr id="22" name="Shape 16">
            <a:extLst>
              <a:ext uri="{FF2B5EF4-FFF2-40B4-BE49-F238E27FC236}">
                <a16:creationId xmlns:a16="http://schemas.microsoft.com/office/drawing/2014/main" id="{3C5F176C-E35D-52DB-0BD8-6FACCF8918B8}"/>
              </a:ext>
            </a:extLst>
          </p:cNvPr>
          <p:cNvSpPr/>
          <p:nvPr/>
        </p:nvSpPr>
        <p:spPr>
          <a:xfrm>
            <a:off x="6238800" y="2026800"/>
            <a:ext cx="5353200" cy="1422000"/>
          </a:xfrm>
          <a:prstGeom prst="roundRect">
            <a:avLst/>
          </a:prstGeom>
          <a:noFill/>
          <a:ln/>
        </p:spPr>
        <p:txBody>
          <a:bodyPr/>
          <a:lstStyle/>
          <a:p>
            <a:endParaRPr lang="es-MX"/>
          </a:p>
        </p:txBody>
      </p:sp>
      <p:sp>
        <p:nvSpPr>
          <p:cNvPr id="23" name="Shape 17">
            <a:extLst>
              <a:ext uri="{FF2B5EF4-FFF2-40B4-BE49-F238E27FC236}">
                <a16:creationId xmlns:a16="http://schemas.microsoft.com/office/drawing/2014/main" id="{2BFB699C-6F25-3DAC-BD30-807045B6B9B3}"/>
              </a:ext>
            </a:extLst>
          </p:cNvPr>
          <p:cNvSpPr/>
          <p:nvPr/>
        </p:nvSpPr>
        <p:spPr>
          <a:xfrm>
            <a:off x="6238800" y="2026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24" name="Shape 18">
            <a:extLst>
              <a:ext uri="{FF2B5EF4-FFF2-40B4-BE49-F238E27FC236}">
                <a16:creationId xmlns:a16="http://schemas.microsoft.com/office/drawing/2014/main" id="{6AB17C26-E688-2753-AE3F-7ABB6DB0D15A}"/>
              </a:ext>
            </a:extLst>
          </p:cNvPr>
          <p:cNvSpPr/>
          <p:nvPr/>
        </p:nvSpPr>
        <p:spPr>
          <a:xfrm>
            <a:off x="10339200" y="2210400"/>
            <a:ext cx="1000800" cy="334800"/>
          </a:xfrm>
          <a:prstGeom prst="roundRect">
            <a:avLst>
              <a:gd name="adj" fmla="val 136559"/>
            </a:avLst>
          </a:prstGeom>
          <a:solidFill>
            <a:srgbClr val="F3FFF3"/>
          </a:solidFill>
          <a:ln/>
        </p:spPr>
        <p:txBody>
          <a:bodyPr/>
          <a:lstStyle/>
          <a:p>
            <a:endParaRPr lang="es-MX"/>
          </a:p>
        </p:txBody>
      </p:sp>
      <p:sp>
        <p:nvSpPr>
          <p:cNvPr id="25" name="Text 19">
            <a:extLst>
              <a:ext uri="{FF2B5EF4-FFF2-40B4-BE49-F238E27FC236}">
                <a16:creationId xmlns:a16="http://schemas.microsoft.com/office/drawing/2014/main" id="{CF205FC1-5C73-BA74-658C-412263D4EED3}"/>
              </a:ext>
            </a:extLst>
          </p:cNvPr>
          <p:cNvSpPr/>
          <p:nvPr/>
        </p:nvSpPr>
        <p:spPr>
          <a:xfrm>
            <a:off x="10339200" y="2210400"/>
            <a:ext cx="1000800" cy="334800"/>
          </a:xfrm>
          <a:prstGeom prst="rect">
            <a:avLst/>
          </a:prstGeom>
          <a:noFill/>
          <a:ln/>
        </p:spPr>
        <p:txBody>
          <a:bodyPr wrap="square" rtlCol="0" anchor="ctr"/>
          <a:lstStyle/>
          <a:p>
            <a:pPr marL="0" indent="0" algn="ctr">
              <a:buNone/>
            </a:pPr>
            <a:r>
              <a:rPr lang="en-US" sz="1200" b="1" dirty="0">
                <a:solidFill>
                  <a:srgbClr val="0FB36C"/>
                </a:solidFill>
              </a:rPr>
              <a:t>Positive</a:t>
            </a:r>
            <a:endParaRPr lang="en-US" sz="1200" dirty="0"/>
          </a:p>
        </p:txBody>
      </p:sp>
      <p:pic>
        <p:nvPicPr>
          <p:cNvPr id="26" name="Image 2" descr="preencoded.png">
            <a:extLst>
              <a:ext uri="{FF2B5EF4-FFF2-40B4-BE49-F238E27FC236}">
                <a16:creationId xmlns:a16="http://schemas.microsoft.com/office/drawing/2014/main" id="{0B5A93ED-F82C-CD54-60C8-94665B579F28}"/>
              </a:ext>
            </a:extLst>
          </p:cNvPr>
          <p:cNvPicPr>
            <a:picLocks noChangeAspect="1"/>
          </p:cNvPicPr>
          <p:nvPr/>
        </p:nvPicPr>
        <p:blipFill>
          <a:blip r:embed="rId6"/>
          <a:stretch>
            <a:fillRect/>
          </a:stretch>
        </p:blipFill>
        <p:spPr>
          <a:xfrm>
            <a:off x="6418800" y="2206800"/>
            <a:ext cx="507600" cy="507600"/>
          </a:xfrm>
          <a:prstGeom prst="ellipse">
            <a:avLst/>
          </a:prstGeom>
        </p:spPr>
      </p:pic>
      <p:sp>
        <p:nvSpPr>
          <p:cNvPr id="27" name="Text 20">
            <a:hlinkClick r:id="rId7"/>
            <a:extLst>
              <a:ext uri="{FF2B5EF4-FFF2-40B4-BE49-F238E27FC236}">
                <a16:creationId xmlns:a16="http://schemas.microsoft.com/office/drawing/2014/main" id="{8E95909B-2E3C-AAB0-BEA1-ADF0F7E15057}"/>
              </a:ext>
            </a:extLst>
          </p:cNvPr>
          <p:cNvSpPr/>
          <p:nvPr/>
        </p:nvSpPr>
        <p:spPr>
          <a:xfrm>
            <a:off x="7027200" y="2196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7">
                  <a:extLst>
                    <a:ext uri="{A12FA001-AC4F-418D-AE19-62706E023703}">
                      <ahyp:hlinkClr xmlns:ahyp="http://schemas.microsoft.com/office/drawing/2018/hyperlinkcolor" val="tx"/>
                    </a:ext>
                  </a:extLst>
                </a:hlinkClick>
              </a:rPr>
              <a:t>Radio_Formula</a:t>
            </a:r>
            <a:endParaRPr lang="en-US" sz="1600" dirty="0"/>
          </a:p>
        </p:txBody>
      </p:sp>
      <p:sp>
        <p:nvSpPr>
          <p:cNvPr id="28" name="Text 22">
            <a:extLst>
              <a:ext uri="{FF2B5EF4-FFF2-40B4-BE49-F238E27FC236}">
                <a16:creationId xmlns:a16="http://schemas.microsoft.com/office/drawing/2014/main" id="{C4AFF055-C2EA-316F-A756-D8A4EBF47396}"/>
              </a:ext>
            </a:extLst>
          </p:cNvPr>
          <p:cNvSpPr/>
          <p:nvPr/>
        </p:nvSpPr>
        <p:spPr>
          <a:xfrm>
            <a:off x="6361200" y="2822400"/>
            <a:ext cx="4978800" cy="507600"/>
          </a:xfrm>
          <a:prstGeom prst="rect">
            <a:avLst/>
          </a:prstGeom>
          <a:noFill/>
          <a:ln/>
        </p:spPr>
        <p:txBody>
          <a:bodyPr wrap="square" rtlCol="0" anchor="ctr"/>
          <a:lstStyle/>
          <a:p>
            <a:pPr marL="0" indent="0">
              <a:buNone/>
            </a:pPr>
            <a:r>
              <a:rPr lang="en-US" sz="1400" dirty="0">
                <a:solidFill>
                  <a:srgbClr val="1E2534"/>
                </a:solidFill>
              </a:rPr>
              <a:t>en marcha, y conciertos de Kumbia Kings y Molotov prenderán el ambiente.🏍️ S...</a:t>
            </a:r>
            <a:endParaRPr lang="en-US" sz="1400" dirty="0"/>
          </a:p>
        </p:txBody>
      </p:sp>
      <p:sp>
        <p:nvSpPr>
          <p:cNvPr id="29" name="Shape 23">
            <a:extLst>
              <a:ext uri="{FF2B5EF4-FFF2-40B4-BE49-F238E27FC236}">
                <a16:creationId xmlns:a16="http://schemas.microsoft.com/office/drawing/2014/main" id="{F7FF13DF-0989-BC28-DC2B-F0B3D8E85F28}"/>
              </a:ext>
            </a:extLst>
          </p:cNvPr>
          <p:cNvSpPr/>
          <p:nvPr/>
        </p:nvSpPr>
        <p:spPr>
          <a:xfrm>
            <a:off x="6238800" y="3772800"/>
            <a:ext cx="5353200" cy="1422000"/>
          </a:xfrm>
          <a:prstGeom prst="roundRect">
            <a:avLst/>
          </a:prstGeom>
          <a:noFill/>
          <a:ln/>
        </p:spPr>
        <p:txBody>
          <a:bodyPr/>
          <a:lstStyle/>
          <a:p>
            <a:endParaRPr lang="es-MX"/>
          </a:p>
        </p:txBody>
      </p:sp>
      <p:sp>
        <p:nvSpPr>
          <p:cNvPr id="30" name="Shape 24">
            <a:extLst>
              <a:ext uri="{FF2B5EF4-FFF2-40B4-BE49-F238E27FC236}">
                <a16:creationId xmlns:a16="http://schemas.microsoft.com/office/drawing/2014/main" id="{B1A7B022-1D44-6C65-6D57-0F2D461BD419}"/>
              </a:ext>
            </a:extLst>
          </p:cNvPr>
          <p:cNvSpPr/>
          <p:nvPr/>
        </p:nvSpPr>
        <p:spPr>
          <a:xfrm>
            <a:off x="6238800" y="37728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31" name="Shape 25">
            <a:extLst>
              <a:ext uri="{FF2B5EF4-FFF2-40B4-BE49-F238E27FC236}">
                <a16:creationId xmlns:a16="http://schemas.microsoft.com/office/drawing/2014/main" id="{99E02C09-8918-6F6D-A926-09972D538CB1}"/>
              </a:ext>
            </a:extLst>
          </p:cNvPr>
          <p:cNvSpPr/>
          <p:nvPr/>
        </p:nvSpPr>
        <p:spPr>
          <a:xfrm>
            <a:off x="10339200" y="3956400"/>
            <a:ext cx="1000800" cy="334800"/>
          </a:xfrm>
          <a:prstGeom prst="roundRect">
            <a:avLst>
              <a:gd name="adj" fmla="val 136559"/>
            </a:avLst>
          </a:prstGeom>
          <a:solidFill>
            <a:srgbClr val="F3FFF3"/>
          </a:solidFill>
          <a:ln/>
        </p:spPr>
        <p:txBody>
          <a:bodyPr/>
          <a:lstStyle/>
          <a:p>
            <a:endParaRPr lang="es-MX"/>
          </a:p>
        </p:txBody>
      </p:sp>
      <p:sp>
        <p:nvSpPr>
          <p:cNvPr id="32" name="Text 26">
            <a:extLst>
              <a:ext uri="{FF2B5EF4-FFF2-40B4-BE49-F238E27FC236}">
                <a16:creationId xmlns:a16="http://schemas.microsoft.com/office/drawing/2014/main" id="{3332AEBC-C456-DB0B-3622-8E49AEC74D30}"/>
              </a:ext>
            </a:extLst>
          </p:cNvPr>
          <p:cNvSpPr/>
          <p:nvPr/>
        </p:nvSpPr>
        <p:spPr>
          <a:xfrm>
            <a:off x="10339200" y="3956400"/>
            <a:ext cx="1000800" cy="334800"/>
          </a:xfrm>
          <a:prstGeom prst="rect">
            <a:avLst/>
          </a:prstGeom>
          <a:noFill/>
          <a:ln/>
        </p:spPr>
        <p:txBody>
          <a:bodyPr wrap="square" rtlCol="0" anchor="ctr"/>
          <a:lstStyle/>
          <a:p>
            <a:pPr marL="0" indent="0" algn="ctr">
              <a:buNone/>
            </a:pPr>
            <a:r>
              <a:rPr lang="en-US" sz="1200" b="1" dirty="0">
                <a:solidFill>
                  <a:srgbClr val="0FB36C"/>
                </a:solidFill>
              </a:rPr>
              <a:t>Positive</a:t>
            </a:r>
            <a:endParaRPr lang="en-US" sz="1200" dirty="0"/>
          </a:p>
        </p:txBody>
      </p:sp>
      <p:pic>
        <p:nvPicPr>
          <p:cNvPr id="33" name="Image 3" descr="preencoded.png">
            <a:extLst>
              <a:ext uri="{FF2B5EF4-FFF2-40B4-BE49-F238E27FC236}">
                <a16:creationId xmlns:a16="http://schemas.microsoft.com/office/drawing/2014/main" id="{F3C1B085-6F56-0336-3D92-C29D1354570F}"/>
              </a:ext>
            </a:extLst>
          </p:cNvPr>
          <p:cNvPicPr>
            <a:picLocks noChangeAspect="1"/>
          </p:cNvPicPr>
          <p:nvPr/>
        </p:nvPicPr>
        <p:blipFill>
          <a:blip r:embed="rId8"/>
          <a:stretch>
            <a:fillRect/>
          </a:stretch>
        </p:blipFill>
        <p:spPr>
          <a:xfrm>
            <a:off x="6418800" y="3952800"/>
            <a:ext cx="507600" cy="507600"/>
          </a:xfrm>
          <a:prstGeom prst="ellipse">
            <a:avLst/>
          </a:prstGeom>
        </p:spPr>
      </p:pic>
      <p:sp>
        <p:nvSpPr>
          <p:cNvPr id="34" name="Text 27">
            <a:hlinkClick r:id="rId9"/>
            <a:extLst>
              <a:ext uri="{FF2B5EF4-FFF2-40B4-BE49-F238E27FC236}">
                <a16:creationId xmlns:a16="http://schemas.microsoft.com/office/drawing/2014/main" id="{4860F4DC-51B3-CC88-F03F-00CC11DE07E3}"/>
              </a:ext>
            </a:extLst>
          </p:cNvPr>
          <p:cNvSpPr/>
          <p:nvPr/>
        </p:nvSpPr>
        <p:spPr>
          <a:xfrm>
            <a:off x="7027200" y="3942000"/>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9">
                  <a:extLst>
                    <a:ext uri="{A12FA001-AC4F-418D-AE19-62706E023703}">
                      <ahyp:hlinkClr xmlns:ahyp="http://schemas.microsoft.com/office/drawing/2018/hyperlinkcolor" val="tx"/>
                    </a:ext>
                  </a:extLst>
                </a:hlinkClick>
              </a:rPr>
              <a:t>MolotovBanda</a:t>
            </a:r>
            <a:endParaRPr lang="en-US" sz="1600" dirty="0"/>
          </a:p>
        </p:txBody>
      </p:sp>
      <p:sp>
        <p:nvSpPr>
          <p:cNvPr id="35" name="Text 29">
            <a:extLst>
              <a:ext uri="{FF2B5EF4-FFF2-40B4-BE49-F238E27FC236}">
                <a16:creationId xmlns:a16="http://schemas.microsoft.com/office/drawing/2014/main" id="{435645A6-1041-A51C-49DC-057BE940D360}"/>
              </a:ext>
            </a:extLst>
          </p:cNvPr>
          <p:cNvSpPr/>
          <p:nvPr/>
        </p:nvSpPr>
        <p:spPr>
          <a:xfrm>
            <a:off x="6361200" y="4568400"/>
            <a:ext cx="4978800" cy="507600"/>
          </a:xfrm>
          <a:prstGeom prst="rect">
            <a:avLst/>
          </a:prstGeom>
          <a:noFill/>
          <a:ln/>
        </p:spPr>
        <p:txBody>
          <a:bodyPr wrap="square" rtlCol="0" anchor="ctr"/>
          <a:lstStyle/>
          <a:p>
            <a:pPr marL="0" indent="0">
              <a:buNone/>
            </a:pPr>
            <a:r>
              <a:rPr lang="en-US" sz="1400" dirty="0">
                <a:solidFill>
                  <a:srgbClr val="1E2534"/>
                </a:solidFill>
              </a:rPr>
              <a:t>Mazatlán!  No falten locos 😎✌️ Boletos 🎟️👇 https://mazboletos.com/eventos/...</a:t>
            </a:r>
            <a:endParaRPr lang="en-US" sz="1400" dirty="0"/>
          </a:p>
        </p:txBody>
      </p:sp>
    </p:spTree>
    <p:extLst>
      <p:ext uri="{BB962C8B-B14F-4D97-AF65-F5344CB8AC3E}">
        <p14:creationId xmlns:p14="http://schemas.microsoft.com/office/powerpoint/2010/main" val="295433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963B9-F079-E716-FE81-6A973217681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E4A10A2-8052-719D-0601-2EB4C6237416}"/>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a:t>
            </a:r>
          </a:p>
        </p:txBody>
      </p:sp>
      <p:sp>
        <p:nvSpPr>
          <p:cNvPr id="3" name="Marcador de número de diapositiva 2">
            <a:extLst>
              <a:ext uri="{FF2B5EF4-FFF2-40B4-BE49-F238E27FC236}">
                <a16:creationId xmlns:a16="http://schemas.microsoft.com/office/drawing/2014/main" id="{7772DBAC-2D04-B3C3-35F2-FF59E195BEA7}"/>
              </a:ext>
            </a:extLst>
          </p:cNvPr>
          <p:cNvSpPr>
            <a:spLocks noGrp="1"/>
          </p:cNvSpPr>
          <p:nvPr>
            <p:ph type="sldNum" sz="quarter" idx="12"/>
          </p:nvPr>
        </p:nvSpPr>
        <p:spPr/>
        <p:txBody>
          <a:bodyPr/>
          <a:lstStyle/>
          <a:p>
            <a:fld id="{BCD50E75-C482-D349-A535-D00DC07670B7}" type="slidenum">
              <a:rPr lang="es-MX" smtClean="0"/>
              <a:t>7</a:t>
            </a:fld>
            <a:endParaRPr lang="es-MX"/>
          </a:p>
        </p:txBody>
      </p:sp>
      <p:sp>
        <p:nvSpPr>
          <p:cNvPr id="4" name="CuadroTexto 3">
            <a:extLst>
              <a:ext uri="{FF2B5EF4-FFF2-40B4-BE49-F238E27FC236}">
                <a16:creationId xmlns:a16="http://schemas.microsoft.com/office/drawing/2014/main" id="{A93FC34F-FDCC-51EB-199D-063ED7516822}"/>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19" name="Chart 0">
            <a:extLst>
              <a:ext uri="{FF2B5EF4-FFF2-40B4-BE49-F238E27FC236}">
                <a16:creationId xmlns:a16="http://schemas.microsoft.com/office/drawing/2014/main" id="{567CE2C4-4B35-05F3-A8C1-25B69479C226}"/>
              </a:ext>
            </a:extLst>
          </p:cNvPr>
          <p:cNvGraphicFramePr/>
          <p:nvPr>
            <p:extLst>
              <p:ext uri="{D42A27DB-BD31-4B8C-83A1-F6EECF244321}">
                <p14:modId xmlns:p14="http://schemas.microsoft.com/office/powerpoint/2010/main" val="3033999550"/>
              </p:ext>
            </p:extLst>
          </p:nvPr>
        </p:nvGraphicFramePr>
        <p:xfrm>
          <a:off x="321276" y="1032053"/>
          <a:ext cx="11368215" cy="4958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34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5995-D48A-87C2-1CA2-50B451ADB9B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599818B-3D89-7FD4-2FDB-0412CA73CF19}"/>
              </a:ext>
            </a:extLst>
          </p:cNvPr>
          <p:cNvSpPr txBox="1"/>
          <p:nvPr/>
        </p:nvSpPr>
        <p:spPr>
          <a:xfrm>
            <a:off x="1" y="311582"/>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ALCANCE</a:t>
            </a:r>
          </a:p>
        </p:txBody>
      </p:sp>
      <p:sp>
        <p:nvSpPr>
          <p:cNvPr id="3" name="Marcador de número de diapositiva 2">
            <a:extLst>
              <a:ext uri="{FF2B5EF4-FFF2-40B4-BE49-F238E27FC236}">
                <a16:creationId xmlns:a16="http://schemas.microsoft.com/office/drawing/2014/main" id="{F6F45E17-A15C-6950-7DEC-2D19A520A73C}"/>
              </a:ext>
            </a:extLst>
          </p:cNvPr>
          <p:cNvSpPr>
            <a:spLocks noGrp="1"/>
          </p:cNvSpPr>
          <p:nvPr>
            <p:ph type="sldNum" sz="quarter" idx="12"/>
          </p:nvPr>
        </p:nvSpPr>
        <p:spPr/>
        <p:txBody>
          <a:bodyPr/>
          <a:lstStyle/>
          <a:p>
            <a:fld id="{BCD50E75-C482-D349-A535-D00DC07670B7}" type="slidenum">
              <a:rPr lang="es-MX" smtClean="0"/>
              <a:t>8</a:t>
            </a:fld>
            <a:endParaRPr lang="es-MX"/>
          </a:p>
        </p:txBody>
      </p:sp>
      <p:sp>
        <p:nvSpPr>
          <p:cNvPr id="4" name="CuadroTexto 3">
            <a:extLst>
              <a:ext uri="{FF2B5EF4-FFF2-40B4-BE49-F238E27FC236}">
                <a16:creationId xmlns:a16="http://schemas.microsoft.com/office/drawing/2014/main" id="{CB0BF503-BF5E-9005-8BCE-6A59774EAFB7}"/>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5" name="Chart 0">
            <a:extLst>
              <a:ext uri="{FF2B5EF4-FFF2-40B4-BE49-F238E27FC236}">
                <a16:creationId xmlns:a16="http://schemas.microsoft.com/office/drawing/2014/main" id="{7E832970-DAF7-CEEC-88F9-B6B8BC28EBBD}"/>
              </a:ext>
            </a:extLst>
          </p:cNvPr>
          <p:cNvGraphicFramePr/>
          <p:nvPr>
            <p:extLst>
              <p:ext uri="{D42A27DB-BD31-4B8C-83A1-F6EECF244321}">
                <p14:modId xmlns:p14="http://schemas.microsoft.com/office/powerpoint/2010/main" val="1497623727"/>
              </p:ext>
            </p:extLst>
          </p:nvPr>
        </p:nvGraphicFramePr>
        <p:xfrm>
          <a:off x="383059" y="1063209"/>
          <a:ext cx="11640065" cy="4958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628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97F52-CB06-6AFE-6CCC-C84A74AA611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61B53B6-7EB4-47BE-F329-088C2866563C}"/>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 POR CATEGORIA</a:t>
            </a:r>
          </a:p>
        </p:txBody>
      </p:sp>
      <p:sp>
        <p:nvSpPr>
          <p:cNvPr id="3" name="Marcador de número de diapositiva 2">
            <a:extLst>
              <a:ext uri="{FF2B5EF4-FFF2-40B4-BE49-F238E27FC236}">
                <a16:creationId xmlns:a16="http://schemas.microsoft.com/office/drawing/2014/main" id="{70DCCF79-F898-1D13-7057-1C8B65B8D2F4}"/>
              </a:ext>
            </a:extLst>
          </p:cNvPr>
          <p:cNvSpPr>
            <a:spLocks noGrp="1"/>
          </p:cNvSpPr>
          <p:nvPr>
            <p:ph type="sldNum" sz="quarter" idx="12"/>
          </p:nvPr>
        </p:nvSpPr>
        <p:spPr/>
        <p:txBody>
          <a:bodyPr/>
          <a:lstStyle/>
          <a:p>
            <a:fld id="{BCD50E75-C482-D349-A535-D00DC07670B7}" type="slidenum">
              <a:rPr lang="es-MX" smtClean="0"/>
              <a:t>9</a:t>
            </a:fld>
            <a:endParaRPr lang="es-MX"/>
          </a:p>
        </p:txBody>
      </p:sp>
      <p:sp>
        <p:nvSpPr>
          <p:cNvPr id="4" name="CuadroTexto 3">
            <a:extLst>
              <a:ext uri="{FF2B5EF4-FFF2-40B4-BE49-F238E27FC236}">
                <a16:creationId xmlns:a16="http://schemas.microsoft.com/office/drawing/2014/main" id="{564A4A80-252B-EB96-72EC-4DF0DB12332E}"/>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5" name="Chart 0">
            <a:extLst>
              <a:ext uri="{FF2B5EF4-FFF2-40B4-BE49-F238E27FC236}">
                <a16:creationId xmlns:a16="http://schemas.microsoft.com/office/drawing/2014/main" id="{A7307B0E-E398-E836-E25B-EE93B7A8B264}"/>
              </a:ext>
            </a:extLst>
          </p:cNvPr>
          <p:cNvGraphicFramePr/>
          <p:nvPr>
            <p:extLst>
              <p:ext uri="{D42A27DB-BD31-4B8C-83A1-F6EECF244321}">
                <p14:modId xmlns:p14="http://schemas.microsoft.com/office/powerpoint/2010/main" val="205139031"/>
              </p:ext>
            </p:extLst>
          </p:nvPr>
        </p:nvGraphicFramePr>
        <p:xfrm>
          <a:off x="432485" y="1032053"/>
          <a:ext cx="11615353" cy="4787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2123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1312</Words>
  <Application>Microsoft Office PowerPoint</Application>
  <PresentationFormat>Panorámica</PresentationFormat>
  <Paragraphs>307</Paragraphs>
  <Slides>21</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21</vt:i4>
      </vt:variant>
    </vt:vector>
  </HeadingPairs>
  <TitlesOfParts>
    <vt:vector size="33" baseType="lpstr">
      <vt:lpstr>Arial</vt:lpstr>
      <vt:lpstr>Calibri</vt:lpstr>
      <vt:lpstr>Courier New</vt:lpstr>
      <vt:lpstr>Lato</vt:lpstr>
      <vt:lpstr>Lato Black</vt:lpstr>
      <vt:lpstr>Lato Hairline</vt:lpstr>
      <vt:lpstr>Lato Light</vt:lpstr>
      <vt:lpstr>Playfair Display</vt:lpstr>
      <vt:lpstr>Roboto</vt:lpstr>
      <vt:lpstr>Roboto Thin</vt:lpstr>
      <vt:lpstr>Stajn Pro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abraham@ideasfrescas.com.mx</dc:creator>
  <cp:lastModifiedBy>julio olaf gonzalez guzman</cp:lastModifiedBy>
  <cp:revision>24</cp:revision>
  <dcterms:created xsi:type="dcterms:W3CDTF">2024-12-19T20:18:32Z</dcterms:created>
  <dcterms:modified xsi:type="dcterms:W3CDTF">2025-05-03T17:04:41Z</dcterms:modified>
</cp:coreProperties>
</file>