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3580" r:id="rId2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4"/>
    <p:restoredTop sz="94621"/>
  </p:normalViewPr>
  <p:slideViewPr>
    <p:cSldViewPr snapToGrid="0" showGuides="1">
      <p:cViewPr>
        <p:scale>
          <a:sx n="72" d="100"/>
          <a:sy n="72" d="100"/>
        </p:scale>
        <p:origin x="632" y="664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60E84-613B-0942-A309-DF0D53D118F4}" type="datetimeFigureOut">
              <a:rPr lang="es-MX" smtClean="0"/>
              <a:t>27/11/24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EF50C-542C-464A-AAB5-7642EE03DB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418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A4472AC8-9634-62AC-C353-CA131D9667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566"/>
          <a:stretch/>
        </p:blipFill>
        <p:spPr>
          <a:xfrm>
            <a:off x="225365" y="7126560"/>
            <a:ext cx="1440160" cy="551191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548C3B8-9FA6-2802-D8E8-C693632A8294}"/>
              </a:ext>
            </a:extLst>
          </p:cNvPr>
          <p:cNvSpPr txBox="1"/>
          <p:nvPr userDrawn="1"/>
        </p:nvSpPr>
        <p:spPr>
          <a:xfrm>
            <a:off x="5835488" y="7270576"/>
            <a:ext cx="5893904" cy="400097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Copyright© 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Fernando Fuentevilla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. Todos los derechos reservados. </a:t>
            </a:r>
          </a:p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Prohibida la reproducción parcial o total de este material sin la autorización escrita de la empresa.</a:t>
            </a:r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F4965F8-7296-2439-F607-34B917E27121}"/>
              </a:ext>
            </a:extLst>
          </p:cNvPr>
          <p:cNvSpPr/>
          <p:nvPr userDrawn="1"/>
        </p:nvSpPr>
        <p:spPr>
          <a:xfrm>
            <a:off x="11801400" y="7270576"/>
            <a:ext cx="648072" cy="401214"/>
          </a:xfrm>
          <a:prstGeom prst="bracketPair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0" tIns="45714" rIns="91430" bIns="45714" rtlCol="0" anchor="ctr"/>
          <a:lstStyle/>
          <a:p>
            <a:pPr algn="ctr"/>
            <a:endParaRPr lang="en-US" sz="1600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08A076-B989-F300-5C83-208EEEAC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7404" y="7354183"/>
            <a:ext cx="576064" cy="234000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50000"/>
                  </a:schemeClr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9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7">
            <a:extLst>
              <a:ext uri="{FF2B5EF4-FFF2-40B4-BE49-F238E27FC236}">
                <a16:creationId xmlns:a16="http://schemas.microsoft.com/office/drawing/2014/main" id="{43A497A2-013B-4E66-0CA9-8D780B5E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6A376A79-2166-D3C1-C7BB-2D2C1ADDE957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44FCD41-9808-4972-B741-38E04764E7D2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628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1F285-0A7D-0442-ADA9-AAB70A32E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1178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1045</TotalTime>
  <Words>1</Words>
  <Application>Microsoft Macintosh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Arial</vt:lpstr>
      <vt:lpstr>Playfair Display</vt:lpstr>
      <vt:lpstr>Roboto Lt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KEVIN ALFREDO CANSINO TORTOLEDO</cp:lastModifiedBy>
  <cp:revision>22</cp:revision>
  <dcterms:created xsi:type="dcterms:W3CDTF">2024-08-19T18:58:59Z</dcterms:created>
  <dcterms:modified xsi:type="dcterms:W3CDTF">2024-11-27T16:40:51Z</dcterms:modified>
</cp:coreProperties>
</file>