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59" r:id="rId7"/>
    <p:sldId id="262" r:id="rId8"/>
    <p:sldId id="278" r:id="rId9"/>
    <p:sldId id="263" r:id="rId10"/>
    <p:sldId id="275" r:id="rId11"/>
    <p:sldId id="277" r:id="rId12"/>
    <p:sldId id="276" r:id="rId13"/>
    <p:sldId id="279" r:id="rId14"/>
    <p:sldId id="265" r:id="rId15"/>
    <p:sldId id="274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A82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A4072-F399-413B-8777-7B5C51B80397}" v="92" dt="2025-02-19T23:16:58.7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261A4072-F399-413B-8777-7B5C51B80397}"/>
    <pc:docChg chg="undo custSel addSld delSld modSld sldOrd">
      <pc:chgData name="julio olaf gonzalez guzman" userId="fb64a47ee61ae747" providerId="LiveId" clId="{261A4072-F399-413B-8777-7B5C51B80397}" dt="2025-02-19T23:19:18.436" v="475" actId="20577"/>
      <pc:docMkLst>
        <pc:docMk/>
      </pc:docMkLst>
      <pc:sldChg chg="addSp delSp modSp mod">
        <pc:chgData name="julio olaf gonzalez guzman" userId="fb64a47ee61ae747" providerId="LiveId" clId="{261A4072-F399-413B-8777-7B5C51B80397}" dt="2025-02-19T22:49:51.070" v="193" actId="22"/>
        <pc:sldMkLst>
          <pc:docMk/>
          <pc:sldMk cId="2419542866" sldId="273"/>
        </pc:sldMkLst>
        <pc:spChg chg="mod">
          <ac:chgData name="julio olaf gonzalez guzman" userId="fb64a47ee61ae747" providerId="LiveId" clId="{261A4072-F399-413B-8777-7B5C51B80397}" dt="2025-02-19T22:46:09.852" v="144" actId="20577"/>
          <ac:spMkLst>
            <pc:docMk/>
            <pc:sldMk cId="2419542866" sldId="273"/>
            <ac:spMk id="2" creationId="{3F3B02FE-11D7-9641-02E5-AAFB53BD30EA}"/>
          </ac:spMkLst>
        </pc:spChg>
        <pc:spChg chg="add mod">
          <ac:chgData name="julio olaf gonzalez guzman" userId="fb64a47ee61ae747" providerId="LiveId" clId="{261A4072-F399-413B-8777-7B5C51B80397}" dt="2025-02-19T22:49:02.430" v="191" actId="20577"/>
          <ac:spMkLst>
            <pc:docMk/>
            <pc:sldMk cId="2419542866" sldId="273"/>
            <ac:spMk id="3" creationId="{3B4A0D46-BA9A-29B8-1299-D2B2F080FAB3}"/>
          </ac:spMkLst>
        </pc:spChg>
        <pc:spChg chg="add mod">
          <ac:chgData name="julio olaf gonzalez guzman" userId="fb64a47ee61ae747" providerId="LiveId" clId="{261A4072-F399-413B-8777-7B5C51B80397}" dt="2025-02-19T22:48:32.021" v="183" actId="113"/>
          <ac:spMkLst>
            <pc:docMk/>
            <pc:sldMk cId="2419542866" sldId="273"/>
            <ac:spMk id="4" creationId="{5CA6800A-A043-2822-D7E0-48ABBAC99A46}"/>
          </ac:spMkLst>
        </pc:spChg>
        <pc:spChg chg="mod">
          <ac:chgData name="julio olaf gonzalez guzman" userId="fb64a47ee61ae747" providerId="LiveId" clId="{261A4072-F399-413B-8777-7B5C51B80397}" dt="2025-02-19T22:44:39.535" v="111" actId="20577"/>
          <ac:spMkLst>
            <pc:docMk/>
            <pc:sldMk cId="2419542866" sldId="273"/>
            <ac:spMk id="5" creationId="{6689DC64-293A-FED9-0264-011D6604B414}"/>
          </ac:spMkLst>
        </pc:spChg>
        <pc:spChg chg="add mod">
          <ac:chgData name="julio olaf gonzalez guzman" userId="fb64a47ee61ae747" providerId="LiveId" clId="{261A4072-F399-413B-8777-7B5C51B80397}" dt="2025-02-19T22:48:36.062" v="184" actId="113"/>
          <ac:spMkLst>
            <pc:docMk/>
            <pc:sldMk cId="2419542866" sldId="273"/>
            <ac:spMk id="7" creationId="{DCE959E7-4F91-7D1D-FAA1-3C1BBB489EF0}"/>
          </ac:spMkLst>
        </pc:spChg>
        <pc:spChg chg="add del">
          <ac:chgData name="julio olaf gonzalez guzman" userId="fb64a47ee61ae747" providerId="LiveId" clId="{261A4072-F399-413B-8777-7B5C51B80397}" dt="2025-02-19T22:49:51.070" v="193" actId="22"/>
          <ac:spMkLst>
            <pc:docMk/>
            <pc:sldMk cId="2419542866" sldId="273"/>
            <ac:spMk id="9" creationId="{48E68DB9-DE76-7DCB-E03C-718B734946CF}"/>
          </ac:spMkLst>
        </pc:spChg>
      </pc:sldChg>
      <pc:sldChg chg="modSp add mod">
        <pc:chgData name="julio olaf gonzalez guzman" userId="fb64a47ee61ae747" providerId="LiveId" clId="{261A4072-F399-413B-8777-7B5C51B80397}" dt="2025-02-19T22:19:49.253" v="30" actId="20577"/>
        <pc:sldMkLst>
          <pc:docMk/>
          <pc:sldMk cId="3953072043" sldId="278"/>
        </pc:sldMkLst>
        <pc:spChg chg="mod">
          <ac:chgData name="julio olaf gonzalez guzman" userId="fb64a47ee61ae747" providerId="LiveId" clId="{261A4072-F399-413B-8777-7B5C51B80397}" dt="2025-02-19T22:19:49.253" v="30" actId="20577"/>
          <ac:spMkLst>
            <pc:docMk/>
            <pc:sldMk cId="3953072043" sldId="278"/>
            <ac:spMk id="5" creationId="{8C53553A-17C1-F45F-5D8A-B1E57E823068}"/>
          </ac:spMkLst>
        </pc:spChg>
      </pc:sldChg>
      <pc:sldChg chg="modSp add mod">
        <pc:chgData name="julio olaf gonzalez guzman" userId="fb64a47ee61ae747" providerId="LiveId" clId="{261A4072-F399-413B-8777-7B5C51B80397}" dt="2025-02-19T22:20:16.200" v="84" actId="20577"/>
        <pc:sldMkLst>
          <pc:docMk/>
          <pc:sldMk cId="3059609407" sldId="279"/>
        </pc:sldMkLst>
        <pc:spChg chg="mod">
          <ac:chgData name="julio olaf gonzalez guzman" userId="fb64a47ee61ae747" providerId="LiveId" clId="{261A4072-F399-413B-8777-7B5C51B80397}" dt="2025-02-19T22:20:16.200" v="84" actId="20577"/>
          <ac:spMkLst>
            <pc:docMk/>
            <pc:sldMk cId="3059609407" sldId="279"/>
            <ac:spMk id="5" creationId="{5D324C55-A48B-969A-3D10-8DC0B62D0807}"/>
          </ac:spMkLst>
        </pc:spChg>
      </pc:sldChg>
      <pc:sldChg chg="delSp add del mod">
        <pc:chgData name="julio olaf gonzalez guzman" userId="fb64a47ee61ae747" providerId="LiveId" clId="{261A4072-F399-413B-8777-7B5C51B80397}" dt="2025-02-19T22:44:17.988" v="90" actId="47"/>
        <pc:sldMkLst>
          <pc:docMk/>
          <pc:sldMk cId="409185483" sldId="280"/>
        </pc:sldMkLst>
        <pc:picChg chg="del">
          <ac:chgData name="julio olaf gonzalez guzman" userId="fb64a47ee61ae747" providerId="LiveId" clId="{261A4072-F399-413B-8777-7B5C51B80397}" dt="2025-02-19T22:21:40.269" v="87" actId="478"/>
          <ac:picMkLst>
            <pc:docMk/>
            <pc:sldMk cId="409185483" sldId="280"/>
            <ac:picMk id="7" creationId="{503F1A45-AF7C-C2BC-1E5D-39266BEF8E38}"/>
          </ac:picMkLst>
        </pc:picChg>
      </pc:sldChg>
      <pc:sldChg chg="delSp modSp add mod">
        <pc:chgData name="julio olaf gonzalez guzman" userId="fb64a47ee61ae747" providerId="LiveId" clId="{261A4072-F399-413B-8777-7B5C51B80397}" dt="2025-02-19T22:51:53.899" v="221" actId="1076"/>
        <pc:sldMkLst>
          <pc:docMk/>
          <pc:sldMk cId="3439216849" sldId="280"/>
        </pc:sldMkLst>
        <pc:spChg chg="del mod">
          <ac:chgData name="julio olaf gonzalez guzman" userId="fb64a47ee61ae747" providerId="LiveId" clId="{261A4072-F399-413B-8777-7B5C51B80397}" dt="2025-02-19T22:51:36.117" v="218" actId="478"/>
          <ac:spMkLst>
            <pc:docMk/>
            <pc:sldMk cId="3439216849" sldId="280"/>
            <ac:spMk id="3" creationId="{CC52AF8A-D968-EC07-41BC-5343B0794E15}"/>
          </ac:spMkLst>
        </pc:spChg>
        <pc:spChg chg="mod">
          <ac:chgData name="julio olaf gonzalez guzman" userId="fb64a47ee61ae747" providerId="LiveId" clId="{261A4072-F399-413B-8777-7B5C51B80397}" dt="2025-02-19T22:51:53.899" v="221" actId="1076"/>
          <ac:spMkLst>
            <pc:docMk/>
            <pc:sldMk cId="3439216849" sldId="280"/>
            <ac:spMk id="4" creationId="{60C0F7D9-A582-CD14-5B0C-592FAF64EEE6}"/>
          </ac:spMkLst>
        </pc:spChg>
        <pc:spChg chg="del mod">
          <ac:chgData name="julio olaf gonzalez guzman" userId="fb64a47ee61ae747" providerId="LiveId" clId="{261A4072-F399-413B-8777-7B5C51B80397}" dt="2025-02-19T22:50:27.153" v="198" actId="478"/>
          <ac:spMkLst>
            <pc:docMk/>
            <pc:sldMk cId="3439216849" sldId="280"/>
            <ac:spMk id="7" creationId="{78B20EFF-E564-B08E-7C8C-7C155CA9AEFA}"/>
          </ac:spMkLst>
        </pc:spChg>
      </pc:sldChg>
      <pc:sldChg chg="modSp add mod">
        <pc:chgData name="julio olaf gonzalez guzman" userId="fb64a47ee61ae747" providerId="LiveId" clId="{261A4072-F399-413B-8777-7B5C51B80397}" dt="2025-02-19T22:52:24.610" v="244" actId="20577"/>
        <pc:sldMkLst>
          <pc:docMk/>
          <pc:sldMk cId="94451353" sldId="281"/>
        </pc:sldMkLst>
        <pc:spChg chg="mod">
          <ac:chgData name="julio olaf gonzalez guzman" userId="fb64a47ee61ae747" providerId="LiveId" clId="{261A4072-F399-413B-8777-7B5C51B80397}" dt="2025-02-19T22:52:24.610" v="244" actId="20577"/>
          <ac:spMkLst>
            <pc:docMk/>
            <pc:sldMk cId="94451353" sldId="281"/>
            <ac:spMk id="5" creationId="{7F34341C-A25C-91DC-17A9-865F596A61D0}"/>
          </ac:spMkLst>
        </pc:spChg>
      </pc:sldChg>
      <pc:sldChg chg="delSp add del mod">
        <pc:chgData name="julio olaf gonzalez guzman" userId="fb64a47ee61ae747" providerId="LiveId" clId="{261A4072-F399-413B-8777-7B5C51B80397}" dt="2025-02-19T22:44:21.844" v="92" actId="47"/>
        <pc:sldMkLst>
          <pc:docMk/>
          <pc:sldMk cId="2115785732" sldId="281"/>
        </pc:sldMkLst>
        <pc:picChg chg="del">
          <ac:chgData name="julio olaf gonzalez guzman" userId="fb64a47ee61ae747" providerId="LiveId" clId="{261A4072-F399-413B-8777-7B5C51B80397}" dt="2025-02-19T22:21:42.832" v="88" actId="478"/>
          <ac:picMkLst>
            <pc:docMk/>
            <pc:sldMk cId="2115785732" sldId="281"/>
            <ac:picMk id="7" creationId="{CCCD1AC8-0818-36B2-70D2-E0D7A3DF64E9}"/>
          </ac:picMkLst>
        </pc:picChg>
      </pc:sldChg>
      <pc:sldChg chg="addSp delSp modSp add mod ord">
        <pc:chgData name="julio olaf gonzalez guzman" userId="fb64a47ee61ae747" providerId="LiveId" clId="{261A4072-F399-413B-8777-7B5C51B80397}" dt="2025-02-19T23:12:28.333" v="422"/>
        <pc:sldMkLst>
          <pc:docMk/>
          <pc:sldMk cId="771125432" sldId="282"/>
        </pc:sldMkLst>
        <pc:spChg chg="mod">
          <ac:chgData name="julio olaf gonzalez guzman" userId="fb64a47ee61ae747" providerId="LiveId" clId="{261A4072-F399-413B-8777-7B5C51B80397}" dt="2025-02-19T23:02:34.243" v="279" actId="20577"/>
          <ac:spMkLst>
            <pc:docMk/>
            <pc:sldMk cId="771125432" sldId="282"/>
            <ac:spMk id="2" creationId="{C76631B1-38B7-7228-6F1E-CAB9D45FDF47}"/>
          </ac:spMkLst>
        </pc:spChg>
        <pc:graphicFrameChg chg="add mod">
          <ac:chgData name="julio olaf gonzalez guzman" userId="fb64a47ee61ae747" providerId="LiveId" clId="{261A4072-F399-413B-8777-7B5C51B80397}" dt="2025-02-19T23:05:57.803" v="355" actId="113"/>
          <ac:graphicFrameMkLst>
            <pc:docMk/>
            <pc:sldMk cId="771125432" sldId="282"/>
            <ac:graphicFrameMk id="3" creationId="{CFDA0579-6F32-16A8-1735-E1181F23B1B9}"/>
          </ac:graphicFrameMkLst>
        </pc:graphicFrameChg>
        <pc:graphicFrameChg chg="del">
          <ac:chgData name="julio olaf gonzalez guzman" userId="fb64a47ee61ae747" providerId="LiveId" clId="{261A4072-F399-413B-8777-7B5C51B80397}" dt="2025-02-19T23:02:36.506" v="280" actId="478"/>
          <ac:graphicFrameMkLst>
            <pc:docMk/>
            <pc:sldMk cId="771125432" sldId="282"/>
            <ac:graphicFrameMk id="10" creationId="{4FEB5C37-9907-D0C7-0E85-0D00DD55E58E}"/>
          </ac:graphicFrameMkLst>
        </pc:graphicFrameChg>
      </pc:sldChg>
      <pc:sldChg chg="add del">
        <pc:chgData name="julio olaf gonzalez guzman" userId="fb64a47ee61ae747" providerId="LiveId" clId="{261A4072-F399-413B-8777-7B5C51B80397}" dt="2025-02-19T22:44:19.854" v="91" actId="47"/>
        <pc:sldMkLst>
          <pc:docMk/>
          <pc:sldMk cId="1743759138" sldId="282"/>
        </pc:sldMkLst>
      </pc:sldChg>
      <pc:sldChg chg="addSp delSp modSp add mod">
        <pc:chgData name="julio olaf gonzalez guzman" userId="fb64a47ee61ae747" providerId="LiveId" clId="{261A4072-F399-413B-8777-7B5C51B80397}" dt="2025-02-19T23:11:10.952" v="393" actId="22"/>
        <pc:sldMkLst>
          <pc:docMk/>
          <pc:sldMk cId="4041007114" sldId="283"/>
        </pc:sldMkLst>
        <pc:spChg chg="mod">
          <ac:chgData name="julio olaf gonzalez guzman" userId="fb64a47ee61ae747" providerId="LiveId" clId="{261A4072-F399-413B-8777-7B5C51B80397}" dt="2025-02-19T23:07:50.198" v="380" actId="20577"/>
          <ac:spMkLst>
            <pc:docMk/>
            <pc:sldMk cId="4041007114" sldId="283"/>
            <ac:spMk id="2" creationId="{C2E85904-9CB8-D6BE-D4EF-66121F493827}"/>
          </ac:spMkLst>
        </pc:spChg>
        <pc:picChg chg="add mod ord modCrop">
          <ac:chgData name="julio olaf gonzalez guzman" userId="fb64a47ee61ae747" providerId="LiveId" clId="{261A4072-F399-413B-8777-7B5C51B80397}" dt="2025-02-19T23:09:29.717" v="391" actId="732"/>
          <ac:picMkLst>
            <pc:docMk/>
            <pc:sldMk cId="4041007114" sldId="283"/>
            <ac:picMk id="4" creationId="{C2C6DFA6-421E-3475-1755-C4C5982FCF8C}"/>
          </ac:picMkLst>
        </pc:picChg>
        <pc:picChg chg="add del">
          <ac:chgData name="julio olaf gonzalez guzman" userId="fb64a47ee61ae747" providerId="LiveId" clId="{261A4072-F399-413B-8777-7B5C51B80397}" dt="2025-02-19T23:11:10.952" v="393" actId="22"/>
          <ac:picMkLst>
            <pc:docMk/>
            <pc:sldMk cId="4041007114" sldId="283"/>
            <ac:picMk id="8" creationId="{6A7AC982-FFBC-D510-19F5-9EE9AE401AE0}"/>
          </ac:picMkLst>
        </pc:picChg>
        <pc:picChg chg="del">
          <ac:chgData name="julio olaf gonzalez guzman" userId="fb64a47ee61ae747" providerId="LiveId" clId="{261A4072-F399-413B-8777-7B5C51B80397}" dt="2025-02-19T23:07:39.469" v="357" actId="478"/>
          <ac:picMkLst>
            <pc:docMk/>
            <pc:sldMk cId="4041007114" sldId="283"/>
            <ac:picMk id="11" creationId="{748A2F93-A085-B281-5180-02F499F9648F}"/>
          </ac:picMkLst>
        </pc:picChg>
      </pc:sldChg>
      <pc:sldChg chg="addSp delSp modSp add mod ord">
        <pc:chgData name="julio olaf gonzalez guzman" userId="fb64a47ee61ae747" providerId="LiveId" clId="{261A4072-F399-413B-8777-7B5C51B80397}" dt="2025-02-19T23:19:18.436" v="475" actId="20577"/>
        <pc:sldMkLst>
          <pc:docMk/>
          <pc:sldMk cId="1015504400" sldId="284"/>
        </pc:sldMkLst>
        <pc:spChg chg="mod">
          <ac:chgData name="julio olaf gonzalez guzman" userId="fb64a47ee61ae747" providerId="LiveId" clId="{261A4072-F399-413B-8777-7B5C51B80397}" dt="2025-02-19T23:11:52.715" v="420" actId="20577"/>
          <ac:spMkLst>
            <pc:docMk/>
            <pc:sldMk cId="1015504400" sldId="284"/>
            <ac:spMk id="2" creationId="{2319FBD3-F2D1-8826-E529-867CEE4EABCA}"/>
          </ac:spMkLst>
        </pc:spChg>
        <pc:spChg chg="mod">
          <ac:chgData name="julio olaf gonzalez guzman" userId="fb64a47ee61ae747" providerId="LiveId" clId="{261A4072-F399-413B-8777-7B5C51B80397}" dt="2025-02-19T23:17:45.075" v="452" actId="113"/>
          <ac:spMkLst>
            <pc:docMk/>
            <pc:sldMk cId="1015504400" sldId="284"/>
            <ac:spMk id="4" creationId="{258303A5-F0E3-1467-BD64-4F42550092F6}"/>
          </ac:spMkLst>
        </pc:spChg>
        <pc:spChg chg="mod">
          <ac:chgData name="julio olaf gonzalez guzman" userId="fb64a47ee61ae747" providerId="LiveId" clId="{261A4072-F399-413B-8777-7B5C51B80397}" dt="2025-02-19T23:19:18.436" v="475" actId="20577"/>
          <ac:spMkLst>
            <pc:docMk/>
            <pc:sldMk cId="1015504400" sldId="284"/>
            <ac:spMk id="7" creationId="{2C99ED28-EF83-4802-46C4-0D09012191AB}"/>
          </ac:spMkLst>
        </pc:spChg>
        <pc:spChg chg="add del mod">
          <ac:chgData name="julio olaf gonzalez guzman" userId="fb64a47ee61ae747" providerId="LiveId" clId="{261A4072-F399-413B-8777-7B5C51B80397}" dt="2025-02-19T23:16:02.811" v="432"/>
          <ac:spMkLst>
            <pc:docMk/>
            <pc:sldMk cId="1015504400" sldId="284"/>
            <ac:spMk id="8" creationId="{8063B62F-351F-EC6A-D735-FBC98FE8DC8F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9" creationId="{9448034C-8551-F2E3-CB4E-32ACFEBA5557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0" creationId="{BB4763AC-534F-0989-6349-24F4C966519D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1" creationId="{8EA6A79E-47C2-8589-F11E-0018CB9F26BA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2" creationId="{0FA36298-3B8A-775D-3847-379FFB3924B7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3" creationId="{7E7922B1-D904-AB8D-8B38-456F8D8E85B3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4" creationId="{9E96CE62-1DBE-3310-C8A4-B436181AD6E5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5" creationId="{DF66295E-278F-AB87-3E94-2393C1D56048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6" creationId="{71A8D8E4-ECF3-B05B-F08B-88105D533D22}"/>
          </ac:spMkLst>
        </pc:spChg>
        <pc:spChg chg="add">
          <ac:chgData name="julio olaf gonzalez guzman" userId="fb64a47ee61ae747" providerId="LiveId" clId="{261A4072-F399-413B-8777-7B5C51B80397}" dt="2025-02-19T23:15:47.293" v="426"/>
          <ac:spMkLst>
            <pc:docMk/>
            <pc:sldMk cId="1015504400" sldId="284"/>
            <ac:spMk id="17" creationId="{A089CE50-3B25-45E5-385C-5888123D7978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18" creationId="{853D8EE5-D580-3776-9C75-6921927B6A09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19" creationId="{0D8ED7D0-8E3D-AF2E-E0C9-02EB459A8342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0" creationId="{8FC46026-C918-91B0-3851-266A9EB738AB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1" creationId="{B3B13E1F-B48C-CE0D-F19B-24D35A4C7B02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2" creationId="{5C7F10B0-0013-19CA-9F31-85D906377FB8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3" creationId="{A6C657BE-456C-D1ED-9CA5-439930133C40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4" creationId="{9C723FF9-4582-24FE-2561-C1D13BDA3689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5" creationId="{559F17EE-26AA-910F-5F46-38B835F24554}"/>
          </ac:spMkLst>
        </pc:spChg>
        <pc:spChg chg="add">
          <ac:chgData name="julio olaf gonzalez guzman" userId="fb64a47ee61ae747" providerId="LiveId" clId="{261A4072-F399-413B-8777-7B5C51B80397}" dt="2025-02-19T23:15:50.576" v="427"/>
          <ac:spMkLst>
            <pc:docMk/>
            <pc:sldMk cId="1015504400" sldId="284"/>
            <ac:spMk id="26" creationId="{F2262319-537E-8D9E-6783-9C8B8A13DE9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7" creationId="{11CA91AB-6A31-8851-E050-A92F584804E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8" creationId="{DDDF9B16-C70B-81C9-4D77-1A807F9A9A58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29" creationId="{8878E018-A2DE-6645-00CC-A2CA4087D76D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0" creationId="{7F2A2B91-502E-5AC9-8A79-77377BF972F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1" creationId="{DD4772A7-1D40-CBC1-2E2F-DF2BCAE482D5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2" creationId="{5CE39C15-47FB-65F1-DBD5-110C51615B9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3" creationId="{81F8E964-E904-14A3-B2F3-23A6C4278DFA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4" creationId="{B4D4C0DA-C42D-F1D6-04FA-A8ECD50DC220}"/>
          </ac:spMkLst>
        </pc:spChg>
        <pc:spChg chg="add">
          <ac:chgData name="julio olaf gonzalez guzman" userId="fb64a47ee61ae747" providerId="LiveId" clId="{261A4072-F399-413B-8777-7B5C51B80397}" dt="2025-02-19T23:15:59.519" v="430"/>
          <ac:spMkLst>
            <pc:docMk/>
            <pc:sldMk cId="1015504400" sldId="284"/>
            <ac:spMk id="35" creationId="{2B10ED95-84A2-28A3-351B-AB64DFA7DCCC}"/>
          </ac:spMkLst>
        </pc:spChg>
      </pc:sldChg>
      <pc:sldChg chg="addSp delSp modSp new del mod">
        <pc:chgData name="julio olaf gonzalez guzman" userId="fb64a47ee61ae747" providerId="LiveId" clId="{261A4072-F399-413B-8777-7B5C51B80397}" dt="2025-02-19T23:17:00.874" v="442" actId="47"/>
        <pc:sldMkLst>
          <pc:docMk/>
          <pc:sldMk cId="656913151" sldId="285"/>
        </pc:sldMkLst>
        <pc:spChg chg="add del mod">
          <ac:chgData name="julio olaf gonzalez guzman" userId="fb64a47ee61ae747" providerId="LiveId" clId="{261A4072-F399-413B-8777-7B5C51B80397}" dt="2025-02-19T23:16:46.712" v="440" actId="14100"/>
          <ac:spMkLst>
            <pc:docMk/>
            <pc:sldMk cId="656913151" sldId="285"/>
            <ac:spMk id="2" creationId="{C8BD13DC-A1ED-777F-5E72-607BA26329C7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3" creationId="{70C5BEFF-3BD5-E354-56AE-34997A9D9D21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4" creationId="{74138572-3754-D888-D6AE-F874D664E808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5" creationId="{944314AE-F66B-F6CD-D545-4C9E7F9ECB5B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6" creationId="{34167CD5-E910-8304-4C8B-7CD11615CB67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7" creationId="{B9B1A449-B739-350B-6231-5872721A341C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8" creationId="{B49A9E65-E227-F6E0-2BA7-37D1EB289609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9" creationId="{5BBC6A93-D99F-1686-EEED-23D33EB045CD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10" creationId="{DCB08500-2F71-F7EB-CF12-E08E1BE4E770}"/>
          </ac:spMkLst>
        </pc:spChg>
        <pc:spChg chg="add">
          <ac:chgData name="julio olaf gonzalez guzman" userId="fb64a47ee61ae747" providerId="LiveId" clId="{261A4072-F399-413B-8777-7B5C51B80397}" dt="2025-02-19T23:16:17.294" v="435"/>
          <ac:spMkLst>
            <pc:docMk/>
            <pc:sldMk cId="656913151" sldId="285"/>
            <ac:spMk id="11" creationId="{4F276AA4-5C05-D673-274B-810A58BB0385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2" creationId="{7BE3C829-968A-0DD4-0397-7DFCFD18E9E6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3" creationId="{EBD96F15-6E82-CD09-AD03-8D5C4D5B53C0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4" creationId="{B347C7F6-749D-80A8-979E-F25A19DC087B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5" creationId="{86811202-02D1-D67D-0490-D872D1FB1A2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6" creationId="{BD76373B-DF56-00F3-8184-2C383E311CB0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7" creationId="{6F65079B-0E74-A4FE-CD13-1E39A3AE72F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8" creationId="{CAEDCFCB-F8FB-4E8E-53F1-DBE99D547DD1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19" creationId="{B9F3389A-F2EF-0A57-C07C-FDC362032B96}"/>
          </ac:spMkLst>
        </pc:spChg>
        <pc:spChg chg="add">
          <ac:chgData name="julio olaf gonzalez guzman" userId="fb64a47ee61ae747" providerId="LiveId" clId="{261A4072-F399-413B-8777-7B5C51B80397}" dt="2025-02-19T23:16:48.834" v="441"/>
          <ac:spMkLst>
            <pc:docMk/>
            <pc:sldMk cId="656913151" sldId="285"/>
            <ac:spMk id="20" creationId="{EE21FA0A-68D7-1211-51DC-8C9EEE045B5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675-BA22-448BEBB550EF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675-BA22-448BEBB550EF}"/>
              </c:ext>
            </c:extLst>
          </c:dPt>
          <c:dLbls>
            <c:dLbl>
              <c:idx val="0"/>
              <c:layout>
                <c:manualLayout>
                  <c:x val="-1.4209347793285974E-2"/>
                  <c:y val="6.09143437868012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>
                      <a:defRPr sz="4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sz="4400" b="0" dirty="0"/>
                      <a:t>Datos</a:t>
                    </a:r>
                    <a:r>
                      <a:rPr lang="en-US" sz="4400" b="0" baseline="0" dirty="0"/>
                      <a:t> </a:t>
                    </a:r>
                    <a:r>
                      <a:rPr lang="en-US" sz="4400" b="0" baseline="0" dirty="0" err="1"/>
                      <a:t>Completos</a:t>
                    </a:r>
                    <a:r>
                      <a:rPr lang="en-US" sz="4400" b="0" dirty="0"/>
                      <a:t> </a:t>
                    </a:r>
                    <a:fld id="{50C079A8-0056-4915-BEDA-713816DE3A16}" type="VALUE">
                      <a:rPr lang="en-US" sz="4400" b="1" smtClean="0"/>
                      <a:pPr algn="ctr">
                        <a:defRPr sz="4400" b="1">
                          <a:latin typeface="Roboto th"/>
                        </a:defRPr>
                      </a:pPr>
                      <a:t>[VALOR]</a:t>
                    </a:fld>
                    <a:endParaRPr lang="en-US" sz="44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4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718304990541976"/>
                      <c:h val="0.26736108487783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258-4675-BA22-448BEBB550EF}"/>
                </c:ext>
              </c:extLst>
            </c:dLbl>
            <c:dLbl>
              <c:idx val="1"/>
              <c:layout>
                <c:manualLayout>
                  <c:x val="6.7663814628000332E-4"/>
                  <c:y val="-7.56235108782048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4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sz="4800" b="0" dirty="0"/>
                      <a:t>Datos </a:t>
                    </a:r>
                    <a:r>
                      <a:rPr lang="en-US" sz="4800" b="0" dirty="0" err="1"/>
                      <a:t>Faltantes</a:t>
                    </a:r>
                    <a:r>
                      <a:rPr lang="en-US" sz="4800" b="0" dirty="0"/>
                      <a:t> </a:t>
                    </a:r>
                    <a:fld id="{CFB63EA7-C5DF-485E-BA5C-C62185C55182}" type="VALUE">
                      <a:rPr lang="en-US" sz="4800" b="1" smtClean="0"/>
                      <a:pPr algn="ctr">
                        <a:defRPr sz="4800" b="1">
                          <a:latin typeface="Roboto th"/>
                        </a:defRPr>
                      </a:pPr>
                      <a:t>[VALOR]</a:t>
                    </a:fld>
                    <a:endParaRPr lang="en-US" sz="48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4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3664531544763825"/>
                      <c:h val="0.295138975660492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258-4675-BA22-448BEBB550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r"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Hoja1!$B$2:$C$2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Hoja1!$B$3:$C$3</c:f>
              <c:numCache>
                <c:formatCode>0.00%</c:formatCode>
                <c:ptCount val="2"/>
                <c:pt idx="0">
                  <c:v>0.54600000000000004</c:v>
                </c:pt>
                <c:pt idx="1">
                  <c:v>0.46400000000000002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58-4675-BA22-448BEBB55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6C-4937-AE7C-FF798104D4B8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6C-4937-AE7C-FF798104D4B8}"/>
              </c:ext>
            </c:extLst>
          </c:dPt>
          <c:dLbls>
            <c:dLbl>
              <c:idx val="0"/>
              <c:layout>
                <c:manualLayout>
                  <c:x val="4.3826217431554806E-2"/>
                  <c:y val="-5.63184891863143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2D07D110-2E51-4E30-9DD4-C498333E4F4E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291665426238684"/>
                      <c:h val="0.480467110870743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16C-4937-AE7C-FF798104D4B8}"/>
                </c:ext>
              </c:extLst>
            </c:dLbl>
            <c:dLbl>
              <c:idx val="1"/>
              <c:layout>
                <c:manualLayout>
                  <c:x val="-4.4480287805386085E-2"/>
                  <c:y val="5.8665092902410664E-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Faltantes</a:t>
                    </a:r>
                    <a:r>
                      <a:rPr lang="en-US" dirty="0"/>
                      <a:t> </a:t>
                    </a:r>
                    <a:fld id="{4035F12E-A69F-42A4-B14E-642513B8FE5B}" type="VALUE">
                      <a:rPr lang="en-US" b="1" smtClean="0"/>
                      <a:pPr/>
                      <a:t>[VALOR]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559588906546172"/>
                      <c:h val="0.482227063657815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16C-4937-AE7C-FF798104D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Hoja1!$B$9:$C$9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Hoja1!$B$10:$C$10</c:f>
              <c:numCache>
                <c:formatCode>0.00%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16C-4937-AE7C-FF798104D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DCE6F2"/>
            </a:solidFill>
          </c:spPr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66-4B13-9AD3-AC053C4FFE89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66-4B13-9AD3-AC053C4FFE89}"/>
              </c:ext>
            </c:extLst>
          </c:dPt>
          <c:dLbls>
            <c:dLbl>
              <c:idx val="0"/>
              <c:layout>
                <c:manualLayout>
                  <c:x val="-1.4099288871098396E-2"/>
                  <c:y val="-5.68154288760254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93F87E99-A64A-4199-9B7D-8D0FA0EB14AD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651999270942642"/>
                      <c:h val="0.48870086083415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66-4B13-9AD3-AC053C4FFE89}"/>
                </c:ext>
              </c:extLst>
            </c:dLbl>
            <c:dLbl>
              <c:idx val="1"/>
              <c:layout>
                <c:manualLayout>
                  <c:x val="0"/>
                  <c:y val="3.50975640145280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4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Roboto th"/>
                        <a:ea typeface="+mn-ea"/>
                        <a:cs typeface="+mn-cs"/>
                      </a:defRPr>
                    </a:pPr>
                    <a:r>
                      <a:rPr lang="en-US" dirty="0"/>
                      <a:t>Datos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Faltantes</a:t>
                    </a:r>
                    <a:r>
                      <a:rPr lang="en-US" baseline="0" dirty="0"/>
                      <a:t> </a:t>
                    </a:r>
                    <a:fld id="{B2E7E988-F078-444F-8F20-9F3F41547948}" type="VALUE">
                      <a:rPr lang="en-US" b="1" smtClean="0"/>
                      <a:pPr>
                        <a:defRPr sz="4400">
                          <a:latin typeface="Roboto th"/>
                        </a:defRPr>
                      </a:pPr>
                      <a:t>[VALOR]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oboto th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7001682096228623"/>
                      <c:h val="0.293867739375878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66-4B13-9AD3-AC053C4FFE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Hoja1!$B$34:$C$34</c:f>
              <c:strCache>
                <c:ptCount val="2"/>
                <c:pt idx="0">
                  <c:v>Datos Completos</c:v>
                </c:pt>
                <c:pt idx="1">
                  <c:v>Datos Faltantes</c:v>
                </c:pt>
              </c:strCache>
            </c:strRef>
          </c:cat>
          <c:val>
            <c:numRef>
              <c:f>Hoja1!$B$35:$C$35</c:f>
              <c:numCache>
                <c:formatCode>0.00%</c:formatCode>
                <c:ptCount val="2"/>
                <c:pt idx="0">
                  <c:v>0.93799999999999994</c:v>
                </c:pt>
                <c:pt idx="1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66-4B13-9AD3-AC053C4FF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E6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BAD-4BBD-975E-1C184E8E4C7F}"/>
              </c:ext>
            </c:extLst>
          </c:dPt>
          <c:dPt>
            <c:idx val="1"/>
            <c:bubble3D val="0"/>
            <c:spPr>
              <a:solidFill>
                <a:srgbClr val="FFDA8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BAD-4BBD-975E-1C184E8E4C7F}"/>
              </c:ext>
            </c:extLst>
          </c:dPt>
          <c:dLbls>
            <c:dLbl>
              <c:idx val="0"/>
              <c:layout>
                <c:manualLayout>
                  <c:x val="-5.8957794796176674E-2"/>
                  <c:y val="-6.28389299041699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Completos</a:t>
                    </a:r>
                    <a:r>
                      <a:rPr lang="en-US" baseline="0" dirty="0"/>
                      <a:t> </a:t>
                    </a:r>
                    <a:fld id="{D7F978E4-1DBB-4375-8992-D4B0093A913A}" type="VALUE">
                      <a:rPr lang="en-US" b="1" smtClean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435472475566126"/>
                      <c:h val="0.48092659812299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AD-4BBD-975E-1C184E8E4C7F}"/>
                </c:ext>
              </c:extLst>
            </c:dLbl>
            <c:dLbl>
              <c:idx val="1"/>
              <c:layout>
                <c:manualLayout>
                  <c:x val="0.10150691579758767"/>
                  <c:y val="-7.20458038798680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Datos </a:t>
                    </a:r>
                    <a:r>
                      <a:rPr lang="en-US" dirty="0" err="1"/>
                      <a:t>Faltantes</a:t>
                    </a:r>
                    <a:r>
                      <a:rPr lang="en-US" dirty="0"/>
                      <a:t> </a:t>
                    </a:r>
                    <a:fld id="{585D1007-F7DC-4621-A9D5-34EE651B2B24}" type="VALUE">
                      <a:rPr lang="en-US" b="1" smtClean="0"/>
                      <a:pPr/>
                      <a:t>[VALOR]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09321089553413"/>
                      <c:h val="0.48151024690712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AD-4BBD-975E-1C184E8E4C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Hoja1!$B$51:$C$52</c:f>
              <c:multiLvlStrCache>
                <c:ptCount val="2"/>
                <c:lvl>
                  <c:pt idx="0">
                    <c:v>Datos Completos</c:v>
                  </c:pt>
                  <c:pt idx="1">
                    <c:v>Datos Faltantes</c:v>
                  </c:pt>
                </c:lvl>
                <c:lvl>
                  <c:pt idx="0">
                    <c:v>Historial comercial cliente</c:v>
                  </c:pt>
                </c:lvl>
              </c:multiLvlStrCache>
            </c:multiLvlStrRef>
          </c:cat>
          <c:val>
            <c:numRef>
              <c:f>Hoja1!$B$53:$C$53</c:f>
              <c:numCache>
                <c:formatCode>0.00%</c:formatCode>
                <c:ptCount val="2"/>
                <c:pt idx="0">
                  <c:v>0.53800000000000003</c:v>
                </c:pt>
                <c:pt idx="1">
                  <c:v>0.46200000000000002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AD-4BBD-975E-1C184E8E4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0D102-939A-7A82-5917-10ADC4C6E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1A2398-64BB-226C-DC54-312375E1B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3C9CB0-AA7C-2930-9CA9-2B767E34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922E4-8C30-0238-E1C8-1C5338C1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05903D-DF02-31F3-6985-1582EA9D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36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39CF-1F46-6036-3660-17FF091C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608331-1E28-46C0-A7D4-607EABABF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3EE33C-894F-84BE-83AD-BAC3AC64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08FACA-2D1E-B825-DCCB-5951D02F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9C95D4-2EDA-0FFB-61F3-3E7C5389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15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F592B0-6877-C18D-BB17-DD4E99301D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FC7873-413C-0A96-5829-39C2401C3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CF5F6D-C625-714B-1A59-34F22620F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477CB7-E39E-7A31-4974-72926E4E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FDEA7-DEAE-5F17-7D11-3360332B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69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55E46-8AEE-BE4A-F5A1-7516A4908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1B5A4-73A2-1575-B71F-C51C23A98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A557BF-2359-CF9D-7C61-40056DE2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861BC-F09F-BC63-37D1-429D249F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6F96E-F725-CD7E-DD41-253C78C4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952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2BD57-8694-8943-97ED-BEA73F3A6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F6330-CAA8-D4C8-9BAD-EECA8C89E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69C8A9-7EDB-07C3-33C0-6D168718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C552F9-C1C3-23BD-EFBC-F006CE04E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9E458-01C9-9AB7-EC4E-65C022FB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707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FA196-0235-396E-6FE2-D0B7979A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D1EC1B-DA4E-D9EC-2DC4-73F70A4C3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8FD82B-03BA-FB77-6599-7AA9940D0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D2113B-FDD2-F815-0C6A-E1F9256B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97DF9B-F042-958D-1D47-9E3DA69E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ABF08-4973-F3B7-2C91-4EC487E6E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61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7D6CD-A409-FC20-E753-08C2FA6DF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D60A-B77B-BBB4-F098-0056F813F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D9CB88-2D09-8AB9-9E5B-D6826B8D1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70C7895-7F67-A048-E226-A211CBB9CF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F64F0E-3043-0C07-C804-644E38CEE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FB4A89-CEC0-1271-D60F-FC7949A1A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4DEB6A-8E38-E204-7AE9-051C76D2F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C8F004-E354-DDFD-2FDC-F7B2A58F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7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7C85E-E2A0-0CDC-199A-ACF83E84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395350-7C63-D737-09BA-B1384590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667B7E-FEB6-DFB4-FD81-BEB82BC7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27939-1BAC-1B5B-FD4D-84802D86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43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88D3ED-44F7-648C-1DC7-DA56E676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C031461-957A-4211-053D-35AA94A96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0CA0F8-3AB1-A2C0-CF23-B294ADFA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614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9B5CB-4EFB-A729-D176-3CA99134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AD5C98-EECA-CAA5-6256-1A276EB14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FA5BB-4C0D-586C-1EBC-13B4E875E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49E3A4-5E5B-CA87-6C40-4F558C2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EFBD11-BBBF-4105-49B4-717FA4FA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618458-8765-1702-B440-45CBB23B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91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DAD7F-1C31-D7ED-EBD8-BF022E67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38DE248-206E-25C6-0752-F9A67DF58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D5B084-5058-3CCD-C660-A3653FBC0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0D3C62-0406-73E9-75BC-1603C978D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E6DDF0-A664-3AC9-879A-C6461974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D7895F-79E6-62ED-0226-E1C7FD3B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3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36C1D4-23DB-B225-AB7C-39B7DF1E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7B7F40-484F-ECBA-9760-0068C3C7D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9C1C8-E417-089D-92CF-796193689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341BFF-6B26-493D-9F9E-89A60BE3223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58BBC-34C5-F5F6-A7C9-ADA338B52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1A0614-D97D-5F20-8F0C-FF365D27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925C-7A8F-437C-A278-F74DC963A0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062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5B01835-8C47-C005-32D0-40C77904781C}"/>
              </a:ext>
            </a:extLst>
          </p:cNvPr>
          <p:cNvSpPr txBox="1"/>
          <p:nvPr/>
        </p:nvSpPr>
        <p:spPr bwMode="auto">
          <a:xfrm>
            <a:off x="-304800" y="2862712"/>
            <a:ext cx="12801599" cy="113257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/>
            <a:r>
              <a:rPr lang="es-ES_tradnl" sz="6600" b="1" cap="all" dirty="0">
                <a:solidFill>
                  <a:prstClr val="black"/>
                </a:solidFill>
                <a:latin typeface="Lato" panose="020F0202020204030203" pitchFamily="34" charset="77"/>
                <a:ea typeface="Roboto" pitchFamily="2" charset="0"/>
              </a:rPr>
              <a:t>Analítica oceánica</a:t>
            </a:r>
            <a:endParaRPr lang="es-ES_tradnl" sz="6600" cap="all" dirty="0">
              <a:solidFill>
                <a:srgbClr val="FF0000"/>
              </a:solidFill>
              <a:latin typeface="Lato Hairline" panose="020F0202020204030203" pitchFamily="34" charset="77"/>
              <a:ea typeface="Roboto T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38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75176-66B2-2E75-DE4A-E1180434F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DBBA755-8B20-0120-5DDA-473058D6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928" y="1264789"/>
            <a:ext cx="8416144" cy="52188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E7798C7-84D6-6A8B-CD0F-B6D0EA5E3D59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Contacto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38373B7-47F5-970A-0220-31B7F64A3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CA9DC6-C569-4312-BB18-88E8168F3B69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222206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3A5CE-6D1A-9B83-C528-B91EA64E1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ED0E1-C9F0-52F8-B12C-B2FBB867C592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FD43940-4C68-C5FB-E73D-884D353B3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B6CC75B-52E1-F08E-DFB8-488809CF819D}"/>
              </a:ext>
            </a:extLst>
          </p:cNvPr>
          <p:cNvSpPr txBox="1"/>
          <p:nvPr/>
        </p:nvSpPr>
        <p:spPr>
          <a:xfrm>
            <a:off x="352919" y="1656047"/>
            <a:ext cx="32836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Datos Personales Básicos</a:t>
            </a:r>
          </a:p>
          <a:p>
            <a:pPr marL="342900" indent="-342900">
              <a:buAutoNum type="arabicPeriod"/>
            </a:pPr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Nombre completo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Género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nacimiento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CURP/RFC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Estado civil</a:t>
            </a:r>
          </a:p>
          <a:p>
            <a:endParaRPr lang="es-ES" dirty="0"/>
          </a:p>
          <a:p>
            <a:endParaRPr lang="es-ES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1CDE0B-450C-BF1A-8E92-4634BB565D99}"/>
              </a:ext>
            </a:extLst>
          </p:cNvPr>
          <p:cNvSpPr txBox="1"/>
          <p:nvPr/>
        </p:nvSpPr>
        <p:spPr>
          <a:xfrm>
            <a:off x="4454157" y="1657568"/>
            <a:ext cx="3283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Información de Contacto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Correo electrónico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móvil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alternativo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Domicilio completo (Calle, Número, Colonia, Ciudad, Estado, Código Postal, País)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B4A430-9DE7-09CE-156F-C8E018AB11BE}"/>
              </a:ext>
            </a:extLst>
          </p:cNvPr>
          <p:cNvSpPr txBox="1"/>
          <p:nvPr/>
        </p:nvSpPr>
        <p:spPr>
          <a:xfrm>
            <a:off x="8555395" y="1657568"/>
            <a:ext cx="31983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Datos de Identificación y Documentos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INE/Pasaporte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Comprobante de domicilio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Nombre de un contacto de emergencia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Relación con el contacto de emergencia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Teléfono del contacto de emergencia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8985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67C73-E240-235D-D202-DBAFFE307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25AA8A-875C-3BD2-24E3-B98AA032ACD2}"/>
              </a:ext>
            </a:extLst>
          </p:cNvPr>
          <p:cNvSpPr txBox="1"/>
          <p:nvPr/>
        </p:nvSpPr>
        <p:spPr bwMode="auto">
          <a:xfrm>
            <a:off x="14697" y="336440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2BD6A77-4376-2734-C23F-2F23436A9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AC3E150-E695-E9B8-D19F-18D76718DEE0}"/>
              </a:ext>
            </a:extLst>
          </p:cNvPr>
          <p:cNvSpPr txBox="1"/>
          <p:nvPr/>
        </p:nvSpPr>
        <p:spPr>
          <a:xfrm>
            <a:off x="329924" y="1624793"/>
            <a:ext cx="36466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 </a:t>
            </a:r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Información Médica y de Salud (Básica para Expediente)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Enfermedades preexistentes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Alergias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 de sangre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Antecedentes familiares de enfermedades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Consumo de sustancias previas</a:t>
            </a:r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3227B1-2BE0-7C91-F8DB-DEAF8BB733B8}"/>
              </a:ext>
            </a:extLst>
          </p:cNvPr>
          <p:cNvSpPr txBox="1"/>
          <p:nvPr/>
        </p:nvSpPr>
        <p:spPr>
          <a:xfrm>
            <a:off x="4854670" y="1624793"/>
            <a:ext cx="30762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Información Psicológica y Social</a:t>
            </a:r>
          </a:p>
          <a:p>
            <a:endParaRPr lang="es-E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Ocupación o actividad actual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Escolaridad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Religión (opcional)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Nivel de estrés o ansiedad (escala autoevaluada 1-10)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 de apoyo (vive solo, con familia, pareja, etc.)</a:t>
            </a:r>
          </a:p>
          <a:p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FF6558-F73F-265F-13EE-98DA0D52DDD0}"/>
              </a:ext>
            </a:extLst>
          </p:cNvPr>
          <p:cNvSpPr txBox="1"/>
          <p:nvPr/>
        </p:nvSpPr>
        <p:spPr>
          <a:xfrm>
            <a:off x="8236689" y="1624793"/>
            <a:ext cx="39553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 Historial en el Centro (Solo Datos Personales Relacionados)</a:t>
            </a:r>
          </a:p>
          <a:p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Fecha de primera consulta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Número de expediente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Número de ingresos previos (si ha estado antes en tratamiento)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Motivo de ingreso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84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B0F7-8CC9-2BA2-B144-25CC3A80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D324C55-A48B-969A-3D10-8DC0B62D0807}"/>
              </a:ext>
            </a:extLst>
          </p:cNvPr>
          <p:cNvSpPr txBox="1"/>
          <p:nvPr/>
        </p:nvSpPr>
        <p:spPr bwMode="auto">
          <a:xfrm>
            <a:off x="-304800" y="3073518"/>
            <a:ext cx="12801599" cy="1552757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Historial Comercial del cliente</a:t>
            </a:r>
          </a:p>
        </p:txBody>
      </p:sp>
    </p:spTree>
    <p:extLst>
      <p:ext uri="{BB962C8B-B14F-4D97-AF65-F5344CB8AC3E}">
        <p14:creationId xmlns:p14="http://schemas.microsoft.com/office/powerpoint/2010/main" val="305960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2A3E7-CD35-99F4-8FCF-5AB2849BC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4214D36-D03C-C614-4E37-590E75E6A6BC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FDEF8E5-F916-DAEE-A6F1-14DB33298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D3B033-B92B-1FE9-6E43-E6CB5AE661D0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20C7469-AB7C-9431-301C-5091C5609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14452"/>
              </p:ext>
            </p:extLst>
          </p:nvPr>
        </p:nvGraphicFramePr>
        <p:xfrm>
          <a:off x="2423743" y="1152394"/>
          <a:ext cx="8054236" cy="53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699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3A3C6-2250-05C9-59E2-9B3F6715B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825DB5-5173-57B1-0B08-D971A67D12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0"/>
          <a:stretch/>
        </p:blipFill>
        <p:spPr>
          <a:xfrm>
            <a:off x="2104527" y="1327641"/>
            <a:ext cx="8170400" cy="50633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CF2DDCB-0AD9-E1FB-8920-3E54BC47901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0E28D68-0C79-621B-75C8-3B2E23AB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391A16-9DD2-C9F0-1E29-7C4E16391392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83134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AAA7-7EC2-7EA4-029C-C34F21884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ED7D98-B757-9673-70DD-2FB1FC10E99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2C9C52E-E646-9183-F919-0814F5D0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CE5790-454B-E0FB-F261-55450979BC72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6DCBD9-4FF6-185C-688A-1EC6447F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5" t="1471" r="1"/>
          <a:stretch/>
        </p:blipFill>
        <p:spPr>
          <a:xfrm>
            <a:off x="1859517" y="1323367"/>
            <a:ext cx="8472966" cy="48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69447-D4F9-B644-D211-CD75B77D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D7B31E1-E4CC-BBD3-A5D3-2CCFF34BA8C5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C2AF0AA-7744-0F63-2C48-4B45FDCA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C3C9FB1-2293-0C53-0DAA-81A36C1452E8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0A7432-2319-8E1B-9749-E2F8F9558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298" y="1327642"/>
            <a:ext cx="8313404" cy="478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6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3EA97-76E2-7181-9C29-031562ABD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96BF18-1D67-93AE-145F-47640F5815CB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EDDE60B-DF87-7A64-5A2F-CD8255A8B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8F0BBE-6BF1-D4A0-337D-83BB04653995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AA659D-2741-3FE5-C6F9-148361F7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50" y="1306824"/>
            <a:ext cx="8424300" cy="4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5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2403-314A-7E26-0F99-3A29DD410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D15FD9-F102-E95B-8159-0CF2E1FF1DD2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F59FEB3-F4F9-5FB2-0DCE-1088018F2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3A3614-21D2-A027-59F6-98064FDAEA34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D9BB8F-73BF-113E-F582-69B875176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2" y="1410562"/>
            <a:ext cx="8281535" cy="477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4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DA6DA0D-16FF-A366-FFD3-8502423DFFB8}"/>
              </a:ext>
            </a:extLst>
          </p:cNvPr>
          <p:cNvSpPr txBox="1"/>
          <p:nvPr/>
        </p:nvSpPr>
        <p:spPr bwMode="auto">
          <a:xfrm>
            <a:off x="0" y="3465305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Procesamiento de datos</a:t>
            </a:r>
          </a:p>
        </p:txBody>
      </p:sp>
    </p:spTree>
    <p:extLst>
      <p:ext uri="{BB962C8B-B14F-4D97-AF65-F5344CB8AC3E}">
        <p14:creationId xmlns:p14="http://schemas.microsoft.com/office/powerpoint/2010/main" val="2314956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C7ED5-DCA2-7571-6EDF-D07EC0240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BDB9B8-1C7F-D3A8-17FD-98F3E199351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E8C4657-8689-49F1-113A-155F94683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041FE8-4B35-3C56-EBF3-80A84148E0A5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3B268E-FF18-3C12-45CA-54AA9C93C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27" y="1273652"/>
            <a:ext cx="8240346" cy="475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09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86DD-584B-F89E-D436-89E2A2670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9100024-616A-A6A6-64FC-556E9FAC2C9F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01C4AA8-528E-34F9-D656-EBC0AFFA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CCE612-C402-AE2A-107E-5DF96B826BE9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0B74DB-A799-9EBE-146E-4A48D72C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0"/>
          <a:stretch/>
        </p:blipFill>
        <p:spPr>
          <a:xfrm>
            <a:off x="1877118" y="1327642"/>
            <a:ext cx="8437763" cy="48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7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1EC9-1804-C2AB-512F-015D80C22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08AFD1-F24D-F216-39E0-58D5C728358F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DDA3FEC-5595-2A5F-1C8C-9B4BAF0FC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9449EC-C669-12D0-E443-1005BDFA3D1F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953D12-2B3D-39D4-B2C4-23F4027073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4"/>
          <a:stretch/>
        </p:blipFill>
        <p:spPr>
          <a:xfrm>
            <a:off x="1780029" y="1332816"/>
            <a:ext cx="8631942" cy="47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1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C9B8-AE7B-5B24-CA78-3732D42A7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3B02FE-11D7-9641-02E5-AAFB53BD30EA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689DC64-293A-FED9-0264-011D6604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9C4B2FD-A1D1-C4E9-22AA-53477EA74F4A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4A0D46-BA9A-29B8-1299-D2B2F080FAB3}"/>
              </a:ext>
            </a:extLst>
          </p:cNvPr>
          <p:cNvSpPr txBox="1"/>
          <p:nvPr/>
        </p:nvSpPr>
        <p:spPr>
          <a:xfrm>
            <a:off x="8545346" y="1541969"/>
            <a:ext cx="364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Fidelización y Comportamiento de Compra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Días promedio entre compras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Tasa de abandono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Referencias (Si ha recomendado a otros clientes)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CA6800A-A043-2822-D7E0-48ABBAC99A46}"/>
              </a:ext>
            </a:extLst>
          </p:cNvPr>
          <p:cNvSpPr txBox="1"/>
          <p:nvPr/>
        </p:nvSpPr>
        <p:spPr>
          <a:xfrm>
            <a:off x="593558" y="1541969"/>
            <a:ext cx="3646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Información de Cliente y Segmentación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ID de Cliente (Clave única para cada cliente)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Tipo de Cliente (Nuevo, recurrente, VIP, etc.)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Método de Pago Preferido (Efectivo, tarjeta, transferencia, seguro)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 o paquete adquirido (Si hay distintos tipos de servicios)</a:t>
            </a: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E959E7-4F91-7D1D-FAA1-3C1BBB489EF0}"/>
              </a:ext>
            </a:extLst>
          </p:cNvPr>
          <p:cNvSpPr txBox="1"/>
          <p:nvPr/>
        </p:nvSpPr>
        <p:spPr>
          <a:xfrm>
            <a:off x="4569452" y="1541969"/>
            <a:ext cx="36466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Historial de Compras y Pagos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Última transacción (detalle) (Monto, fecha y servicio)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Frecuencia de compra (Ejemplo: semanal, mensual, cada 3 meses)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Historial de pagos (Lista de fechas y montos pagados)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Servicios contratados anteriormente (Para ver qué tratamientos han tomado)</a:t>
            </a:r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542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D23E0-3FC1-9393-A908-1DB4ED47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740C5BA-A7CE-F126-C8F5-3C7D7EC4673C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Historial Comercial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F439B18-ACCA-7B90-25E3-53994C83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5DD43B-DE29-953F-B20C-0656AD043977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C0F7D9-A582-CD14-5B0C-592FAF64EEE6}"/>
              </a:ext>
            </a:extLst>
          </p:cNvPr>
          <p:cNvSpPr txBox="1"/>
          <p:nvPr/>
        </p:nvSpPr>
        <p:spPr>
          <a:xfrm>
            <a:off x="4569452" y="1570528"/>
            <a:ext cx="36466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4. Estado de Cuenta y Relación Financiera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Historial de saldo vencido</a:t>
            </a:r>
            <a:r>
              <a:rPr lang="es-ES" dirty="0"/>
              <a:t> (Cuántas veces ha tenido deuda)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Monto total pagado hasta la fecha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/>
              <a:t>Límite de crédito o financiamiento (si aplica)</a:t>
            </a:r>
            <a:endParaRPr lang="es-ES" dirty="0"/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16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C09A3-A1E3-1799-2AEF-A8D50DAEA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4341C-A25C-91DC-17A9-865F596A61D0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Seguimiento al cliente</a:t>
            </a:r>
          </a:p>
        </p:txBody>
      </p:sp>
    </p:spTree>
    <p:extLst>
      <p:ext uri="{BB962C8B-B14F-4D97-AF65-F5344CB8AC3E}">
        <p14:creationId xmlns:p14="http://schemas.microsoft.com/office/powerpoint/2010/main" val="944513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0CD60-F8DD-B14C-C1D0-CA03DC41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6631B1-38B7-7228-6F1E-CAB9D45FDF4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5FD3FD1-21A1-432E-AE1B-09337468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B12F07-94D0-2BCC-7B7F-1680C94015C4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FDA0579-6F32-16A8-1735-E1181F23B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704740"/>
              </p:ext>
            </p:extLst>
          </p:nvPr>
        </p:nvGraphicFramePr>
        <p:xfrm>
          <a:off x="751561" y="832148"/>
          <a:ext cx="10759858" cy="5657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12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5CD84-1499-53AE-ACC2-D93769735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C6DFA6-421E-3475-1755-C4C5982FCF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5"/>
          <a:stretch/>
        </p:blipFill>
        <p:spPr>
          <a:xfrm>
            <a:off x="2010800" y="1354873"/>
            <a:ext cx="8170400" cy="50572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2E85904-9CB8-D6BE-D4EF-66121F49382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DCFDFA4-4625-6FB3-A558-EA84089E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Porcentaje de datos completos por columna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8FDF14-DC2A-2599-DEE8-FFE4493B65D3}"/>
              </a:ext>
            </a:extLst>
          </p:cNvPr>
          <p:cNvSpPr txBox="1"/>
          <p:nvPr/>
        </p:nvSpPr>
        <p:spPr>
          <a:xfrm>
            <a:off x="2315600" y="6420737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4041007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6A10-4610-3598-45CD-5A79E8B7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319FBD3-F2D1-8826-E529-867CEE4EABCA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Seguimiento al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93D81FF-3682-F157-6A27-F3EAE682B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Recomendaciones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69CDF5-2302-8C68-9F1D-7AF4E047D82F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F8A221-5DE6-4EAC-3BCA-16B7717FFAAF}"/>
              </a:ext>
            </a:extLst>
          </p:cNvPr>
          <p:cNvSpPr txBox="1"/>
          <p:nvPr/>
        </p:nvSpPr>
        <p:spPr>
          <a:xfrm>
            <a:off x="8545346" y="1541969"/>
            <a:ext cx="364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Fidelización y Comportamiento de Compra</a:t>
            </a:r>
          </a:p>
          <a:p>
            <a:pPr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Días promedio entre compras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Tasa de abandono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Referencias (Si ha recomendado a otros clientes)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8303A5-F0E3-1467-BD64-4F42550092F6}"/>
              </a:ext>
            </a:extLst>
          </p:cNvPr>
          <p:cNvSpPr txBox="1"/>
          <p:nvPr/>
        </p:nvSpPr>
        <p:spPr>
          <a:xfrm>
            <a:off x="593558" y="1541969"/>
            <a:ext cx="3646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1. Identificación del Cliente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ID Cliente </a:t>
            </a:r>
            <a:r>
              <a:rPr lang="es-ES" i="1" dirty="0"/>
              <a:t>(Clave única, tipo INT o UUID)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Fecha de registro </a:t>
            </a:r>
            <a:r>
              <a:rPr lang="es-ES" i="1" dirty="0"/>
              <a:t>(DATE, fecha de alta en el sistema)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Estado del cliente </a:t>
            </a:r>
            <a:r>
              <a:rPr lang="es-ES" i="1" dirty="0"/>
              <a:t>(ENUM: Activo, Inactivo, En tratamiento, Dado de alta)</a:t>
            </a:r>
            <a:endParaRPr lang="es-ES" dirty="0"/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99ED28-EF83-4802-46C4-0D09012191AB}"/>
              </a:ext>
            </a:extLst>
          </p:cNvPr>
          <p:cNvSpPr txBox="1"/>
          <p:nvPr/>
        </p:nvSpPr>
        <p:spPr>
          <a:xfrm>
            <a:off x="4569452" y="1541969"/>
            <a:ext cx="36466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2. Seguimiento del Cliente</a:t>
            </a:r>
          </a:p>
          <a:p>
            <a:r>
              <a:rPr lang="es-ES" dirty="0"/>
              <a:t>Cada vez que un asesor interactúe con el cliente, se debe generar un nuevo registro en la tabla de seguimiento.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/>
              <a:t>ID Seguimiento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ID Cliente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Fecha del seguimiento</a:t>
            </a:r>
            <a:r>
              <a:rPr lang="es-ES" dirty="0"/>
              <a:t> </a:t>
            </a:r>
            <a:endParaRPr lang="es-E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Clave del asesor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Tipo de contacto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Motivo del contacto</a:t>
            </a:r>
            <a:r>
              <a:rPr lang="es-E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Notas del asesor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Acciones tomadas</a:t>
            </a:r>
            <a:r>
              <a:rPr lang="es-ES" dirty="0"/>
              <a:t> </a:t>
            </a:r>
            <a:r>
              <a:rPr lang="es-ES" b="1" dirty="0"/>
              <a:t>Fecha de próxima interacción</a:t>
            </a:r>
            <a:endParaRPr lang="es-ES" dirty="0"/>
          </a:p>
          <a:p>
            <a:endParaRPr lang="es-MX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0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AE19EB78-6AFB-4241-42AE-0598160F8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3628"/>
            <a:ext cx="10905066" cy="537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1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D0704-FAF5-6178-8793-8CE36A4F3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D958BE-D6BB-D43B-3DAA-97143100FD06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0FB1CD2-F0F0-03D2-30FB-2E9DD5285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7248" y="2577850"/>
            <a:ext cx="8127104" cy="170229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Se tiene registro de 49 clientes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Se manejan 56 variables. 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06D030D-93D3-0361-3E95-2F0C4958E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Registro de clientes en diferentes partes del proceso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CF490-FBFF-D543-B118-13C955C0C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9CD988-A846-44EC-FBC9-176BCEF7D330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95A7373-7052-5612-F098-A648BD2F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D56C43-0136-5D3A-C596-27D6516CE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201798"/>
              </p:ext>
            </p:extLst>
          </p:nvPr>
        </p:nvGraphicFramePr>
        <p:xfrm>
          <a:off x="1700463" y="1079895"/>
          <a:ext cx="9384632" cy="5162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5C4F3ED-45D5-476C-FFD7-68D8F95C0EFF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</p:spTree>
    <p:extLst>
      <p:ext uri="{BB962C8B-B14F-4D97-AF65-F5344CB8AC3E}">
        <p14:creationId xmlns:p14="http://schemas.microsoft.com/office/powerpoint/2010/main" val="25798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43EE9C3-3991-071C-2EF3-AB007BD16F27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Resumen de la base de datos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F8E9E345-4F7F-EE07-347A-1734B7B0C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Registro de clientes en diferentes partes del proceso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312B264-ED30-51FE-5AE1-1FD36B461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021" y="1331355"/>
            <a:ext cx="8127104" cy="345014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3600" dirty="0">
                <a:latin typeface="Rockeby Cd" pitchFamily="2" charset="77"/>
                <a:cs typeface="Stajn Pro bold"/>
              </a:rPr>
              <a:t>Se puede clasificar en varias categorías la información.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Datos del </a:t>
            </a:r>
            <a:r>
              <a:rPr lang="es-ES_tradnl" sz="3600" dirty="0">
                <a:latin typeface="Rockeby Cd" pitchFamily="2" charset="77"/>
                <a:cs typeface="Stajn Pro bold"/>
              </a:rPr>
              <a:t>Cliente</a:t>
            </a: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Historial Comercial del Cliente.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_tradnl" sz="3600" dirty="0">
                <a:latin typeface="Rockeby Cd" pitchFamily="2" charset="77"/>
                <a:cs typeface="Stajn Pro bold"/>
              </a:rPr>
              <a:t>Seguimiento al Cliente.</a:t>
            </a:r>
          </a:p>
          <a:p>
            <a:pPr marL="571500" marR="0" lvl="0" indent="-5715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ckeby Cd" pitchFamily="2" charset="77"/>
                <a:ea typeface="ＭＳ Ｐゴシック" charset="0"/>
                <a:cs typeface="Stajn Pro bold"/>
              </a:rPr>
              <a:t>Estatus de Tratamiento. </a:t>
            </a:r>
          </a:p>
        </p:txBody>
      </p:sp>
    </p:spTree>
    <p:extLst>
      <p:ext uri="{BB962C8B-B14F-4D97-AF65-F5344CB8AC3E}">
        <p14:creationId xmlns:p14="http://schemas.microsoft.com/office/powerpoint/2010/main" val="187128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3C48C-4FF0-28C8-4AF0-67C5D2BD0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11DBF2A-F338-9218-9FC9-C5152FFF1315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Problemática base de datos</a:t>
            </a:r>
          </a:p>
        </p:txBody>
      </p:sp>
    </p:spTree>
    <p:extLst>
      <p:ext uri="{BB962C8B-B14F-4D97-AF65-F5344CB8AC3E}">
        <p14:creationId xmlns:p14="http://schemas.microsoft.com/office/powerpoint/2010/main" val="27468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7CC4AB-C40F-E133-D4F2-E990D298F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53553A-17C1-F45F-5D8A-B1E57E823068}"/>
              </a:ext>
            </a:extLst>
          </p:cNvPr>
          <p:cNvSpPr txBox="1"/>
          <p:nvPr/>
        </p:nvSpPr>
        <p:spPr bwMode="auto">
          <a:xfrm>
            <a:off x="-304800" y="3429000"/>
            <a:ext cx="12801599" cy="841793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15782" tIns="57892" rIns="115782" bIns="57892" rtlCol="0" anchor="ctr">
            <a:spAutoFit/>
          </a:bodyPr>
          <a:lstStyle/>
          <a:p>
            <a:pPr indent="-654529" algn="ctr" defTabSz="423605">
              <a:lnSpc>
                <a:spcPct val="70000"/>
              </a:lnSpc>
            </a:pPr>
            <a:r>
              <a:rPr lang="es-ES_tradnl" sz="6600" cap="all" dirty="0">
                <a:solidFill>
                  <a:prstClr val="black"/>
                </a:solidFill>
                <a:latin typeface="Lato Hairline" panose="020F0202020204030203" pitchFamily="34" charset="77"/>
                <a:ea typeface="Roboto" pitchFamily="2" charset="0"/>
              </a:rPr>
              <a:t>Datos del cliente</a:t>
            </a:r>
          </a:p>
        </p:txBody>
      </p:sp>
    </p:spTree>
    <p:extLst>
      <p:ext uri="{BB962C8B-B14F-4D97-AF65-F5344CB8AC3E}">
        <p14:creationId xmlns:p14="http://schemas.microsoft.com/office/powerpoint/2010/main" val="395307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BBC28-2511-8059-A29B-F4B99477B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D85F14-5AAE-95D4-D5B9-6EC52C1ED34B}"/>
              </a:ext>
            </a:extLst>
          </p:cNvPr>
          <p:cNvSpPr txBox="1"/>
          <p:nvPr/>
        </p:nvSpPr>
        <p:spPr bwMode="auto">
          <a:xfrm>
            <a:off x="14697" y="368339"/>
            <a:ext cx="12777753" cy="614921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1292" tIns="60647" rIns="121292" bIns="60647" rtlCol="0" anchor="t">
            <a:spAutoFit/>
          </a:bodyPr>
          <a:lstStyle/>
          <a:p>
            <a:pPr algn="ctr" defTabSz="615748">
              <a:lnSpc>
                <a:spcPct val="80000"/>
              </a:lnSpc>
              <a:defRPr/>
            </a:pPr>
            <a:r>
              <a:rPr lang="es-ES_tradnl" sz="4000" dirty="0">
                <a:solidFill>
                  <a:prstClr val="black"/>
                </a:solidFill>
                <a:latin typeface="Lato Hairline" panose="020F0202020204030203" pitchFamily="34" charset="0"/>
                <a:ea typeface="Roboto" panose="02000000000000000000" pitchFamily="2" charset="0"/>
                <a:cs typeface="Roboto" panose="02000000000000000000" pitchFamily="2" charset="0"/>
              </a:rPr>
              <a:t>Datos del Cliente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0D9FF970-0346-DDD6-F7CA-8AD5245E6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2148"/>
            <a:ext cx="12801600" cy="49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943" tIns="62471" rIns="124943" bIns="6247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marL="0" marR="0" lvl="0" indent="0" algn="ctr" defTabSz="587756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>
                <a:solidFill>
                  <a:srgbClr val="FF0000"/>
                </a:solidFill>
                <a:latin typeface="Playfair Display" pitchFamily="2" charset="77"/>
                <a:ea typeface="Roboto Lt" panose="02000000000000000000" pitchFamily="2" charset="0"/>
                <a:cs typeface="Roboto Lt" panose="02000000000000000000" pitchFamily="2" charset="0"/>
              </a:rPr>
              <a:t>Distribución de datos completos e incompletos </a:t>
            </a:r>
            <a:endParaRPr kumimoji="0" lang="es-ES_tradnl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Lt" panose="02000000000000000000" pitchFamily="2" charset="0"/>
              <a:cs typeface="Roboto Lt" panose="020000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DB900A-DE62-A0FD-5314-7DDC9D8AFA6D}"/>
              </a:ext>
            </a:extLst>
          </p:cNvPr>
          <p:cNvSpPr txBox="1"/>
          <p:nvPr/>
        </p:nvSpPr>
        <p:spPr>
          <a:xfrm>
            <a:off x="2307579" y="6181883"/>
            <a:ext cx="8170400" cy="307777"/>
          </a:xfrm>
          <a:prstGeom prst="rect">
            <a:avLst/>
          </a:prstGeom>
          <a:noFill/>
          <a:ln>
            <a:solidFill>
              <a:srgbClr val="BFBFBF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 defTabSz="587756" fontAlgn="ctr">
              <a:defRPr sz="1400" i="1">
                <a:solidFill>
                  <a:schemeClr val="bg1">
                    <a:lumMod val="50000"/>
                  </a:schemeClr>
                </a:solidFill>
                <a:latin typeface="Playfair Display" pitchFamily="2" charset="77"/>
                <a:ea typeface="Roboto Lt" panose="02000000000000000000" pitchFamily="2" charset="0"/>
              </a:defRPr>
            </a:lvl1pPr>
          </a:lstStyle>
          <a:p>
            <a:r>
              <a:rPr lang="es-MX" dirty="0"/>
              <a:t>Fuente: Base de datos clientes Oceánica. Nota: Datos de Febrero del 2025.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0DB4E9F-3901-5000-5D75-C32786E50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23166"/>
              </p:ext>
            </p:extLst>
          </p:nvPr>
        </p:nvGraphicFramePr>
        <p:xfrm>
          <a:off x="1242164" y="1079895"/>
          <a:ext cx="9707671" cy="5412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0079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964</Words>
  <Application>Microsoft Office PowerPoint</Application>
  <PresentationFormat>Panorámica</PresentationFormat>
  <Paragraphs>195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Lato</vt:lpstr>
      <vt:lpstr>Lato Hairline</vt:lpstr>
      <vt:lpstr>Playfair Display</vt:lpstr>
      <vt:lpstr>Roboto</vt:lpstr>
      <vt:lpstr>Rockeby Cd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julio olaf gonzalez guzman</dc:creator>
  <cp:lastModifiedBy>julio olaf gonzalez guzman</cp:lastModifiedBy>
  <cp:revision>1</cp:revision>
  <dcterms:created xsi:type="dcterms:W3CDTF">2025-02-19T16:24:25Z</dcterms:created>
  <dcterms:modified xsi:type="dcterms:W3CDTF">2025-02-19T23:19:18Z</dcterms:modified>
</cp:coreProperties>
</file>