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58" r:id="rId4"/>
    <p:sldId id="288" r:id="rId5"/>
    <p:sldId id="289" r:id="rId6"/>
    <p:sldId id="290" r:id="rId7"/>
    <p:sldId id="291" r:id="rId8"/>
    <p:sldId id="292" r:id="rId9"/>
    <p:sldId id="295" r:id="rId10"/>
    <p:sldId id="296" r:id="rId11"/>
    <p:sldId id="294" r:id="rId12"/>
    <p:sldId id="297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A82"/>
    <a:srgbClr val="DCE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1A4072-F399-413B-8777-7B5C51B80397}" v="178" dt="2025-02-20T19:35:51.8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58"/>
  </p:normalViewPr>
  <p:slideViewPr>
    <p:cSldViewPr snapToGrid="0">
      <p:cViewPr varScale="1">
        <p:scale>
          <a:sx n="103" d="100"/>
          <a:sy n="103" d="100"/>
        </p:scale>
        <p:origin x="176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o olaf gonzalez guzman" userId="fb64a47ee61ae747" providerId="LiveId" clId="{261A4072-F399-413B-8777-7B5C51B80397}"/>
    <pc:docChg chg="undo redo custSel addSld delSld modSld sldOrd">
      <pc:chgData name="julio olaf gonzalez guzman" userId="fb64a47ee61ae747" providerId="LiveId" clId="{261A4072-F399-413B-8777-7B5C51B80397}" dt="2025-02-20T19:42:01.032" v="2668" actId="113"/>
      <pc:docMkLst>
        <pc:docMk/>
      </pc:docMkLst>
      <pc:sldChg chg="modSp del mod">
        <pc:chgData name="julio olaf gonzalez guzman" userId="fb64a47ee61ae747" providerId="LiveId" clId="{261A4072-F399-413B-8777-7B5C51B80397}" dt="2025-02-20T19:30:13.915" v="2279" actId="47"/>
        <pc:sldMkLst>
          <pc:docMk/>
          <pc:sldMk cId="2314956618" sldId="257"/>
        </pc:sldMkLst>
        <pc:spChg chg="mod">
          <ac:chgData name="julio olaf gonzalez guzman" userId="fb64a47ee61ae747" providerId="LiveId" clId="{261A4072-F399-413B-8777-7B5C51B80397}" dt="2025-02-20T16:21:29.433" v="1054" actId="20577"/>
          <ac:spMkLst>
            <pc:docMk/>
            <pc:sldMk cId="2314956618" sldId="257"/>
            <ac:spMk id="5" creationId="{ADA6DA0D-16FF-A366-FFD3-8502423DFFB8}"/>
          </ac:spMkLst>
        </pc:spChg>
      </pc:sldChg>
      <pc:sldChg chg="addSp delSp modSp mod">
        <pc:chgData name="julio olaf gonzalez guzman" userId="fb64a47ee61ae747" providerId="LiveId" clId="{261A4072-F399-413B-8777-7B5C51B80397}" dt="2025-02-20T17:25:20.803" v="1529" actId="14100"/>
        <pc:sldMkLst>
          <pc:docMk/>
          <pc:sldMk cId="1801019909" sldId="258"/>
        </pc:sldMkLst>
        <pc:spChg chg="add del mod">
          <ac:chgData name="julio olaf gonzalez guzman" userId="fb64a47ee61ae747" providerId="LiveId" clId="{261A4072-F399-413B-8777-7B5C51B80397}" dt="2025-02-20T17:19:38.623" v="1393" actId="478"/>
          <ac:spMkLst>
            <pc:docMk/>
            <pc:sldMk cId="1801019909" sldId="258"/>
            <ac:spMk id="5" creationId="{E770265B-69FA-63A3-725A-45821F702AC6}"/>
          </ac:spMkLst>
        </pc:spChg>
        <pc:spChg chg="add del mod">
          <ac:chgData name="julio olaf gonzalez guzman" userId="fb64a47ee61ae747" providerId="LiveId" clId="{261A4072-F399-413B-8777-7B5C51B80397}" dt="2025-02-20T17:19:40.731" v="1394" actId="478"/>
          <ac:spMkLst>
            <pc:docMk/>
            <pc:sldMk cId="1801019909" sldId="258"/>
            <ac:spMk id="6" creationId="{AD8EBBB6-06E4-13DF-3DE3-5F65EC7A3A81}"/>
          </ac:spMkLst>
        </pc:spChg>
        <pc:spChg chg="add del">
          <ac:chgData name="julio olaf gonzalez guzman" userId="fb64a47ee61ae747" providerId="LiveId" clId="{261A4072-F399-413B-8777-7B5C51B80397}" dt="2025-02-20T17:11:40.806" v="1332" actId="26606"/>
          <ac:spMkLst>
            <pc:docMk/>
            <pc:sldMk cId="1801019909" sldId="258"/>
            <ac:spMk id="8" creationId="{32BC26D8-82FB-445E-AA49-62A77D7C1EE0}"/>
          </ac:spMkLst>
        </pc:spChg>
        <pc:spChg chg="add del mod">
          <ac:chgData name="julio olaf gonzalez guzman" userId="fb64a47ee61ae747" providerId="LiveId" clId="{261A4072-F399-413B-8777-7B5C51B80397}" dt="2025-02-20T17:20:30.463" v="1401" actId="478"/>
          <ac:spMkLst>
            <pc:docMk/>
            <pc:sldMk cId="1801019909" sldId="258"/>
            <ac:spMk id="9" creationId="{22514971-F1F0-6CD7-08CB-D2EF86DF6AB2}"/>
          </ac:spMkLst>
        </pc:spChg>
        <pc:spChg chg="add del">
          <ac:chgData name="julio olaf gonzalez guzman" userId="fb64a47ee61ae747" providerId="LiveId" clId="{261A4072-F399-413B-8777-7B5C51B80397}" dt="2025-02-20T17:11:40.806" v="1332" actId="26606"/>
          <ac:spMkLst>
            <pc:docMk/>
            <pc:sldMk cId="1801019909" sldId="258"/>
            <ac:spMk id="10" creationId="{CB44330D-EA18-4254-AA95-EB49948539B8}"/>
          </ac:spMkLst>
        </pc:spChg>
        <pc:spChg chg="add del mod">
          <ac:chgData name="julio olaf gonzalez guzman" userId="fb64a47ee61ae747" providerId="LiveId" clId="{261A4072-F399-413B-8777-7B5C51B80397}" dt="2025-02-20T17:21:29.889" v="1461" actId="478"/>
          <ac:spMkLst>
            <pc:docMk/>
            <pc:sldMk cId="1801019909" sldId="258"/>
            <ac:spMk id="11" creationId="{A63FE315-795A-6290-549F-C4C986AF0DE5}"/>
          </ac:spMkLst>
        </pc:spChg>
        <pc:spChg chg="add mod">
          <ac:chgData name="julio olaf gonzalez guzman" userId="fb64a47ee61ae747" providerId="LiveId" clId="{261A4072-F399-413B-8777-7B5C51B80397}" dt="2025-02-20T17:25:10.595" v="1525" actId="26606"/>
          <ac:spMkLst>
            <pc:docMk/>
            <pc:sldMk cId="1801019909" sldId="258"/>
            <ac:spMk id="12" creationId="{DCB41902-AAD4-A02F-0063-11C3158B651F}"/>
          </ac:spMkLst>
        </pc:spChg>
        <pc:spChg chg="add del">
          <ac:chgData name="julio olaf gonzalez guzman" userId="fb64a47ee61ae747" providerId="LiveId" clId="{261A4072-F399-413B-8777-7B5C51B80397}" dt="2025-02-20T17:11:40.801" v="1331" actId="26606"/>
          <ac:spMkLst>
            <pc:docMk/>
            <pc:sldMk cId="1801019909" sldId="258"/>
            <ac:spMk id="19" creationId="{9E90EB45-EEE9-4563-8179-65EF62AE0978}"/>
          </ac:spMkLst>
        </pc:spChg>
        <pc:spChg chg="add del">
          <ac:chgData name="julio olaf gonzalez guzman" userId="fb64a47ee61ae747" providerId="LiveId" clId="{261A4072-F399-413B-8777-7B5C51B80397}" dt="2025-02-20T17:11:40.801" v="1331" actId="26606"/>
          <ac:spMkLst>
            <pc:docMk/>
            <pc:sldMk cId="1801019909" sldId="258"/>
            <ac:spMk id="20" creationId="{23D0EF74-AD1E-4FD9-914D-8EC9058EBBA3}"/>
          </ac:spMkLst>
        </pc:spChg>
        <pc:spChg chg="add del">
          <ac:chgData name="julio olaf gonzalez guzman" userId="fb64a47ee61ae747" providerId="LiveId" clId="{261A4072-F399-413B-8777-7B5C51B80397}" dt="2025-02-20T17:20:06.285" v="1398" actId="26606"/>
          <ac:spMkLst>
            <pc:docMk/>
            <pc:sldMk cId="1801019909" sldId="258"/>
            <ac:spMk id="22" creationId="{664E23E2-7440-4E36-A67B-0F88C5F7E185}"/>
          </ac:spMkLst>
        </pc:spChg>
        <pc:spChg chg="add del">
          <ac:chgData name="julio olaf gonzalez guzman" userId="fb64a47ee61ae747" providerId="LiveId" clId="{261A4072-F399-413B-8777-7B5C51B80397}" dt="2025-02-20T17:20:06.285" v="1398" actId="26606"/>
          <ac:spMkLst>
            <pc:docMk/>
            <pc:sldMk cId="1801019909" sldId="258"/>
            <ac:spMk id="23" creationId="{B06949AE-010D-4C18-8AED-7872085ADD57}"/>
          </ac:spMkLst>
        </pc:spChg>
        <pc:spChg chg="add del">
          <ac:chgData name="julio olaf gonzalez guzman" userId="fb64a47ee61ae747" providerId="LiveId" clId="{261A4072-F399-413B-8777-7B5C51B80397}" dt="2025-02-20T17:20:06.285" v="1398" actId="26606"/>
          <ac:spMkLst>
            <pc:docMk/>
            <pc:sldMk cId="1801019909" sldId="258"/>
            <ac:spMk id="24" creationId="{FE54AADB-50C7-4293-94C0-27361A32B8CF}"/>
          </ac:spMkLst>
        </pc:spChg>
        <pc:spChg chg="add del">
          <ac:chgData name="julio olaf gonzalez guzman" userId="fb64a47ee61ae747" providerId="LiveId" clId="{261A4072-F399-413B-8777-7B5C51B80397}" dt="2025-02-20T17:20:06.280" v="1397" actId="26606"/>
          <ac:spMkLst>
            <pc:docMk/>
            <pc:sldMk cId="1801019909" sldId="258"/>
            <ac:spMk id="29" creationId="{8950AD4C-6AF3-49F8-94E1-DBCAFB39478B}"/>
          </ac:spMkLst>
        </pc:spChg>
        <pc:spChg chg="add del">
          <ac:chgData name="julio olaf gonzalez guzman" userId="fb64a47ee61ae747" providerId="LiveId" clId="{261A4072-F399-413B-8777-7B5C51B80397}" dt="2025-02-20T17:20:06.280" v="1397" actId="26606"/>
          <ac:spMkLst>
            <pc:docMk/>
            <pc:sldMk cId="1801019909" sldId="258"/>
            <ac:spMk id="31" creationId="{0ACBD85E-A404-45CB-B532-1039E479D4C6}"/>
          </ac:spMkLst>
        </pc:spChg>
        <pc:spChg chg="add del">
          <ac:chgData name="julio olaf gonzalez guzman" userId="fb64a47ee61ae747" providerId="LiveId" clId="{261A4072-F399-413B-8777-7B5C51B80397}" dt="2025-02-20T17:20:06.280" v="1397" actId="26606"/>
          <ac:spMkLst>
            <pc:docMk/>
            <pc:sldMk cId="1801019909" sldId="258"/>
            <ac:spMk id="33" creationId="{DB1626B1-BAC7-4893-A5AC-620597685187}"/>
          </ac:spMkLst>
        </pc:spChg>
        <pc:spChg chg="add del">
          <ac:chgData name="julio olaf gonzalez guzman" userId="fb64a47ee61ae747" providerId="LiveId" clId="{261A4072-F399-413B-8777-7B5C51B80397}" dt="2025-02-20T17:20:06.280" v="1397" actId="26606"/>
          <ac:spMkLst>
            <pc:docMk/>
            <pc:sldMk cId="1801019909" sldId="258"/>
            <ac:spMk id="35" creationId="{D64E9910-51FE-45BF-973D-9D2401FD3C63}"/>
          </ac:spMkLst>
        </pc:spChg>
        <pc:spChg chg="add del">
          <ac:chgData name="julio olaf gonzalez guzman" userId="fb64a47ee61ae747" providerId="LiveId" clId="{261A4072-F399-413B-8777-7B5C51B80397}" dt="2025-02-20T17:25:10.595" v="1525" actId="26606"/>
          <ac:spMkLst>
            <pc:docMk/>
            <pc:sldMk cId="1801019909" sldId="258"/>
            <ac:spMk id="37" creationId="{32BC26D8-82FB-445E-AA49-62A77D7C1EE0}"/>
          </ac:spMkLst>
        </pc:spChg>
        <pc:spChg chg="add del">
          <ac:chgData name="julio olaf gonzalez guzman" userId="fb64a47ee61ae747" providerId="LiveId" clId="{261A4072-F399-413B-8777-7B5C51B80397}" dt="2025-02-20T17:25:10.595" v="1525" actId="26606"/>
          <ac:spMkLst>
            <pc:docMk/>
            <pc:sldMk cId="1801019909" sldId="258"/>
            <ac:spMk id="38" creationId="{CB44330D-EA18-4254-AA95-EB49948539B8}"/>
          </ac:spMkLst>
        </pc:spChg>
        <pc:spChg chg="add">
          <ac:chgData name="julio olaf gonzalez guzman" userId="fb64a47ee61ae747" providerId="LiveId" clId="{261A4072-F399-413B-8777-7B5C51B80397}" dt="2025-02-20T17:25:10.595" v="1525" actId="26606"/>
          <ac:spMkLst>
            <pc:docMk/>
            <pc:sldMk cId="1801019909" sldId="258"/>
            <ac:spMk id="43" creationId="{275D6C10-B5A7-4715-803E-0501C9C2CC21}"/>
          </ac:spMkLst>
        </pc:spChg>
        <pc:graphicFrameChg chg="add del mod">
          <ac:chgData name="julio olaf gonzalez guzman" userId="fb64a47ee61ae747" providerId="LiveId" clId="{261A4072-F399-413B-8777-7B5C51B80397}" dt="2025-02-20T17:11:12.635" v="1324" actId="478"/>
          <ac:graphicFrameMkLst>
            <pc:docMk/>
            <pc:sldMk cId="1801019909" sldId="258"/>
            <ac:graphicFrameMk id="3" creationId="{267925DA-7271-0D66-82B8-7D5366697B9C}"/>
          </ac:graphicFrameMkLst>
        </pc:graphicFrameChg>
        <pc:picChg chg="add del mod ord">
          <ac:chgData name="julio olaf gonzalez guzman" userId="fb64a47ee61ae747" providerId="LiveId" clId="{261A4072-F399-413B-8777-7B5C51B80397}" dt="2025-02-20T17:19:35.761" v="1392" actId="478"/>
          <ac:picMkLst>
            <pc:docMk/>
            <pc:sldMk cId="1801019909" sldId="258"/>
            <ac:picMk id="2" creationId="{34B5FBC1-97BC-CB33-3E9A-38D2FE1C259E}"/>
          </ac:picMkLst>
        </pc:picChg>
        <pc:picChg chg="del">
          <ac:chgData name="julio olaf gonzalez guzman" userId="fb64a47ee61ae747" providerId="LiveId" clId="{261A4072-F399-413B-8777-7B5C51B80397}" dt="2025-02-20T16:30:45.527" v="1302" actId="478"/>
          <ac:picMkLst>
            <pc:docMk/>
            <pc:sldMk cId="1801019909" sldId="258"/>
            <ac:picMk id="3" creationId="{AE19EB78-6AFB-4241-42AE-0598160F8A82}"/>
          </ac:picMkLst>
        </pc:picChg>
        <pc:picChg chg="add del mod">
          <ac:chgData name="julio olaf gonzalez guzman" userId="fb64a47ee61ae747" providerId="LiveId" clId="{261A4072-F399-413B-8777-7B5C51B80397}" dt="2025-02-20T17:19:34.610" v="1391" actId="478"/>
          <ac:picMkLst>
            <pc:docMk/>
            <pc:sldMk cId="1801019909" sldId="258"/>
            <ac:picMk id="4" creationId="{3AB6DB46-A923-2B17-4216-D223EE88F218}"/>
          </ac:picMkLst>
        </pc:picChg>
        <pc:picChg chg="add del mod">
          <ac:chgData name="julio olaf gonzalez guzman" userId="fb64a47ee61ae747" providerId="LiveId" clId="{261A4072-F399-413B-8777-7B5C51B80397}" dt="2025-02-20T17:24:50.775" v="1523" actId="478"/>
          <ac:picMkLst>
            <pc:docMk/>
            <pc:sldMk cId="1801019909" sldId="258"/>
            <ac:picMk id="7" creationId="{52723DC3-46C1-9934-2BC9-0EDDE9F6D339}"/>
          </ac:picMkLst>
        </pc:picChg>
        <pc:picChg chg="add mod">
          <ac:chgData name="julio olaf gonzalez guzman" userId="fb64a47ee61ae747" providerId="LiveId" clId="{261A4072-F399-413B-8777-7B5C51B80397}" dt="2025-02-20T17:25:20.803" v="1529" actId="14100"/>
          <ac:picMkLst>
            <pc:docMk/>
            <pc:sldMk cId="1801019909" sldId="258"/>
            <ac:picMk id="13" creationId="{C3CBC546-A5AB-C611-F12C-1EF9D82CF5F5}"/>
          </ac:picMkLst>
        </pc:picChg>
        <pc:cxnChg chg="add del">
          <ac:chgData name="julio olaf gonzalez guzman" userId="fb64a47ee61ae747" providerId="LiveId" clId="{261A4072-F399-413B-8777-7B5C51B80397}" dt="2025-02-20T17:11:27.865" v="1329" actId="26606"/>
          <ac:cxnSpMkLst>
            <pc:docMk/>
            <pc:sldMk cId="1801019909" sldId="258"/>
            <ac:cxnSpMk id="15" creationId="{0B4A113E-D208-4EF0-8BAB-25FDD2E588BA}"/>
          </ac:cxnSpMkLst>
        </pc:cxnChg>
        <pc:cxnChg chg="add del">
          <ac:chgData name="julio olaf gonzalez guzman" userId="fb64a47ee61ae747" providerId="LiveId" clId="{261A4072-F399-413B-8777-7B5C51B80397}" dt="2025-02-20T17:11:27.865" v="1329" actId="26606"/>
          <ac:cxnSpMkLst>
            <pc:docMk/>
            <pc:sldMk cId="1801019909" sldId="258"/>
            <ac:cxnSpMk id="17" creationId="{2FE16547-5205-4F0E-B809-89D18FF4C8BA}"/>
          </ac:cxnSpMkLst>
        </pc:cxnChg>
      </pc:sldChg>
      <pc:sldChg chg="modSp del mod ord">
        <pc:chgData name="julio olaf gonzalez guzman" userId="fb64a47ee61ae747" providerId="LiveId" clId="{261A4072-F399-413B-8777-7B5C51B80397}" dt="2025-02-20T19:30:28.665" v="2280" actId="47"/>
        <pc:sldMkLst>
          <pc:docMk/>
          <pc:sldMk cId="1871282010" sldId="259"/>
        </pc:sldMkLst>
        <pc:spChg chg="mod">
          <ac:chgData name="julio olaf gonzalez guzman" userId="fb64a47ee61ae747" providerId="LiveId" clId="{261A4072-F399-413B-8777-7B5C51B80397}" dt="2025-02-19T23:23:12.059" v="561" actId="20577"/>
          <ac:spMkLst>
            <pc:docMk/>
            <pc:sldMk cId="1871282010" sldId="259"/>
            <ac:spMk id="5" creationId="{7312B264-ED30-51FE-5AE1-1FD36B4611C1}"/>
          </ac:spMkLst>
        </pc:spChg>
      </pc:sldChg>
      <pc:sldChg chg="modSp mod ord">
        <pc:chgData name="julio olaf gonzalez guzman" userId="fb64a47ee61ae747" providerId="LiveId" clId="{261A4072-F399-413B-8777-7B5C51B80397}" dt="2025-02-20T19:38:24.193" v="2578" actId="20577"/>
        <pc:sldMkLst>
          <pc:docMk/>
          <pc:sldMk cId="2523465282" sldId="261"/>
        </pc:sldMkLst>
        <pc:spChg chg="mod">
          <ac:chgData name="julio olaf gonzalez guzman" userId="fb64a47ee61ae747" providerId="LiveId" clId="{261A4072-F399-413B-8777-7B5C51B80397}" dt="2025-02-20T16:33:59.353" v="1308" actId="1036"/>
          <ac:spMkLst>
            <pc:docMk/>
            <pc:sldMk cId="2523465282" sldId="261"/>
            <ac:spMk id="2" creationId="{E5D958BE-D6BB-D43B-3DAA-97143100FD06}"/>
          </ac:spMkLst>
        </pc:spChg>
        <pc:spChg chg="mod">
          <ac:chgData name="julio olaf gonzalez guzman" userId="fb64a47ee61ae747" providerId="LiveId" clId="{261A4072-F399-413B-8777-7B5C51B80397}" dt="2025-02-20T19:38:24.193" v="2578" actId="20577"/>
          <ac:spMkLst>
            <pc:docMk/>
            <pc:sldMk cId="2523465282" sldId="261"/>
            <ac:spMk id="3" creationId="{20FB1CD2-F0F0-03D2-30FB-2E9DD52854C5}"/>
          </ac:spMkLst>
        </pc:spChg>
      </pc:sldChg>
      <pc:sldChg chg="del ord">
        <pc:chgData name="julio olaf gonzalez guzman" userId="fb64a47ee61ae747" providerId="LiveId" clId="{261A4072-F399-413B-8777-7B5C51B80397}" dt="2025-02-20T19:30:32.080" v="2281" actId="47"/>
        <pc:sldMkLst>
          <pc:docMk/>
          <pc:sldMk cId="274688728" sldId="262"/>
        </pc:sldMkLst>
      </pc:sldChg>
      <pc:sldChg chg="del ord">
        <pc:chgData name="julio olaf gonzalez guzman" userId="fb64a47ee61ae747" providerId="LiveId" clId="{261A4072-F399-413B-8777-7B5C51B80397}" dt="2025-02-20T19:33:29.186" v="2466" actId="47"/>
        <pc:sldMkLst>
          <pc:docMk/>
          <pc:sldMk cId="4190079975" sldId="263"/>
        </pc:sldMkLst>
      </pc:sldChg>
      <pc:sldChg chg="del ord">
        <pc:chgData name="julio olaf gonzalez guzman" userId="fb64a47ee61ae747" providerId="LiveId" clId="{261A4072-F399-413B-8777-7B5C51B80397}" dt="2025-02-20T19:35:10.672" v="2556" actId="47"/>
        <pc:sldMkLst>
          <pc:docMk/>
          <pc:sldMk cId="2579812155" sldId="264"/>
        </pc:sldMkLst>
      </pc:sldChg>
      <pc:sldChg chg="del ord">
        <pc:chgData name="julio olaf gonzalez guzman" userId="fb64a47ee61ae747" providerId="LiveId" clId="{261A4072-F399-413B-8777-7B5C51B80397}" dt="2025-02-20T19:34:22.819" v="2507" actId="47"/>
        <pc:sldMkLst>
          <pc:docMk/>
          <pc:sldMk cId="2646991741" sldId="265"/>
        </pc:sldMkLst>
      </pc:sldChg>
      <pc:sldChg chg="del">
        <pc:chgData name="julio olaf gonzalez guzman" userId="fb64a47ee61ae747" providerId="LiveId" clId="{261A4072-F399-413B-8777-7B5C51B80397}" dt="2025-02-20T18:38:02.792" v="1871" actId="47"/>
        <pc:sldMkLst>
          <pc:docMk/>
          <pc:sldMk cId="544631275" sldId="266"/>
        </pc:sldMkLst>
      </pc:sldChg>
      <pc:sldChg chg="del">
        <pc:chgData name="julio olaf gonzalez guzman" userId="fb64a47ee61ae747" providerId="LiveId" clId="{261A4072-F399-413B-8777-7B5C51B80397}" dt="2025-02-20T18:38:05.302" v="1872" actId="47"/>
        <pc:sldMkLst>
          <pc:docMk/>
          <pc:sldMk cId="2509360505" sldId="267"/>
        </pc:sldMkLst>
      </pc:sldChg>
      <pc:sldChg chg="del">
        <pc:chgData name="julio olaf gonzalez guzman" userId="fb64a47ee61ae747" providerId="LiveId" clId="{261A4072-F399-413B-8777-7B5C51B80397}" dt="2025-02-20T18:38:05.793" v="1873" actId="47"/>
        <pc:sldMkLst>
          <pc:docMk/>
          <pc:sldMk cId="1578335558" sldId="268"/>
        </pc:sldMkLst>
      </pc:sldChg>
      <pc:sldChg chg="del">
        <pc:chgData name="julio olaf gonzalez guzman" userId="fb64a47ee61ae747" providerId="LiveId" clId="{261A4072-F399-413B-8777-7B5C51B80397}" dt="2025-02-20T18:38:06.283" v="1874" actId="47"/>
        <pc:sldMkLst>
          <pc:docMk/>
          <pc:sldMk cId="4203246171" sldId="269"/>
        </pc:sldMkLst>
      </pc:sldChg>
      <pc:sldChg chg="del">
        <pc:chgData name="julio olaf gonzalez guzman" userId="fb64a47ee61ae747" providerId="LiveId" clId="{261A4072-F399-413B-8777-7B5C51B80397}" dt="2025-02-20T18:38:08.366" v="1875" actId="47"/>
        <pc:sldMkLst>
          <pc:docMk/>
          <pc:sldMk cId="2365109321" sldId="270"/>
        </pc:sldMkLst>
      </pc:sldChg>
      <pc:sldChg chg="del">
        <pc:chgData name="julio olaf gonzalez guzman" userId="fb64a47ee61ae747" providerId="LiveId" clId="{261A4072-F399-413B-8777-7B5C51B80397}" dt="2025-02-20T18:38:09.216" v="1876" actId="47"/>
        <pc:sldMkLst>
          <pc:docMk/>
          <pc:sldMk cId="404757229" sldId="271"/>
        </pc:sldMkLst>
      </pc:sldChg>
      <pc:sldChg chg="del">
        <pc:chgData name="julio olaf gonzalez guzman" userId="fb64a47ee61ae747" providerId="LiveId" clId="{261A4072-F399-413B-8777-7B5C51B80397}" dt="2025-02-20T18:38:12.979" v="1879" actId="47"/>
        <pc:sldMkLst>
          <pc:docMk/>
          <pc:sldMk cId="3301201803" sldId="272"/>
        </pc:sldMkLst>
      </pc:sldChg>
      <pc:sldChg chg="addSp delSp modSp del mod ord">
        <pc:chgData name="julio olaf gonzalez guzman" userId="fb64a47ee61ae747" providerId="LiveId" clId="{261A4072-F399-413B-8777-7B5C51B80397}" dt="2025-02-20T17:54:06.025" v="1668" actId="47"/>
        <pc:sldMkLst>
          <pc:docMk/>
          <pc:sldMk cId="2419542866" sldId="273"/>
        </pc:sldMkLst>
        <pc:spChg chg="mod">
          <ac:chgData name="julio olaf gonzalez guzman" userId="fb64a47ee61ae747" providerId="LiveId" clId="{261A4072-F399-413B-8777-7B5C51B80397}" dt="2025-02-19T22:46:09.852" v="144" actId="20577"/>
          <ac:spMkLst>
            <pc:docMk/>
            <pc:sldMk cId="2419542866" sldId="273"/>
            <ac:spMk id="2" creationId="{3F3B02FE-11D7-9641-02E5-AAFB53BD30EA}"/>
          </ac:spMkLst>
        </pc:spChg>
        <pc:spChg chg="add mod">
          <ac:chgData name="julio olaf gonzalez guzman" userId="fb64a47ee61ae747" providerId="LiveId" clId="{261A4072-F399-413B-8777-7B5C51B80397}" dt="2025-02-19T22:49:02.430" v="191" actId="20577"/>
          <ac:spMkLst>
            <pc:docMk/>
            <pc:sldMk cId="2419542866" sldId="273"/>
            <ac:spMk id="3" creationId="{3B4A0D46-BA9A-29B8-1299-D2B2F080FAB3}"/>
          </ac:spMkLst>
        </pc:spChg>
        <pc:spChg chg="add mod">
          <ac:chgData name="julio olaf gonzalez guzman" userId="fb64a47ee61ae747" providerId="LiveId" clId="{261A4072-F399-413B-8777-7B5C51B80397}" dt="2025-02-19T22:48:32.021" v="183" actId="113"/>
          <ac:spMkLst>
            <pc:docMk/>
            <pc:sldMk cId="2419542866" sldId="273"/>
            <ac:spMk id="4" creationId="{5CA6800A-A043-2822-D7E0-48ABBAC99A46}"/>
          </ac:spMkLst>
        </pc:spChg>
        <pc:spChg chg="mod">
          <ac:chgData name="julio olaf gonzalez guzman" userId="fb64a47ee61ae747" providerId="LiveId" clId="{261A4072-F399-413B-8777-7B5C51B80397}" dt="2025-02-19T22:44:39.535" v="111" actId="20577"/>
          <ac:spMkLst>
            <pc:docMk/>
            <pc:sldMk cId="2419542866" sldId="273"/>
            <ac:spMk id="5" creationId="{6689DC64-293A-FED9-0264-011D6604B414}"/>
          </ac:spMkLst>
        </pc:spChg>
        <pc:spChg chg="add mod">
          <ac:chgData name="julio olaf gonzalez guzman" userId="fb64a47ee61ae747" providerId="LiveId" clId="{261A4072-F399-413B-8777-7B5C51B80397}" dt="2025-02-19T22:48:36.062" v="184" actId="113"/>
          <ac:spMkLst>
            <pc:docMk/>
            <pc:sldMk cId="2419542866" sldId="273"/>
            <ac:spMk id="7" creationId="{DCE959E7-4F91-7D1D-FAA1-3C1BBB489EF0}"/>
          </ac:spMkLst>
        </pc:spChg>
        <pc:spChg chg="add del">
          <ac:chgData name="julio olaf gonzalez guzman" userId="fb64a47ee61ae747" providerId="LiveId" clId="{261A4072-F399-413B-8777-7B5C51B80397}" dt="2025-02-19T22:49:51.070" v="193" actId="22"/>
          <ac:spMkLst>
            <pc:docMk/>
            <pc:sldMk cId="2419542866" sldId="273"/>
            <ac:spMk id="9" creationId="{48E68DB9-DE76-7DCB-E03C-718B734946CF}"/>
          </ac:spMkLst>
        </pc:spChg>
      </pc:sldChg>
      <pc:sldChg chg="del ord">
        <pc:chgData name="julio olaf gonzalez guzman" userId="fb64a47ee61ae747" providerId="LiveId" clId="{261A4072-F399-413B-8777-7B5C51B80397}" dt="2025-02-20T17:54:07.572" v="1669" actId="47"/>
        <pc:sldMkLst>
          <pc:docMk/>
          <pc:sldMk cId="831345480" sldId="274"/>
        </pc:sldMkLst>
      </pc:sldChg>
      <pc:sldChg chg="del">
        <pc:chgData name="julio olaf gonzalez guzman" userId="fb64a47ee61ae747" providerId="LiveId" clId="{261A4072-F399-413B-8777-7B5C51B80397}" dt="2025-02-20T18:38:02.113" v="1870" actId="47"/>
        <pc:sldMkLst>
          <pc:docMk/>
          <pc:sldMk cId="2222069467" sldId="275"/>
        </pc:sldMkLst>
      </pc:sldChg>
      <pc:sldChg chg="del">
        <pc:chgData name="julio olaf gonzalez guzman" userId="fb64a47ee61ae747" providerId="LiveId" clId="{261A4072-F399-413B-8777-7B5C51B80397}" dt="2025-02-20T17:32:11.761" v="1613" actId="47"/>
        <pc:sldMkLst>
          <pc:docMk/>
          <pc:sldMk cId="2342843209" sldId="276"/>
        </pc:sldMkLst>
      </pc:sldChg>
      <pc:sldChg chg="del">
        <pc:chgData name="julio olaf gonzalez guzman" userId="fb64a47ee61ae747" providerId="LiveId" clId="{261A4072-F399-413B-8777-7B5C51B80397}" dt="2025-02-20T17:32:13.148" v="1614" actId="47"/>
        <pc:sldMkLst>
          <pc:docMk/>
          <pc:sldMk cId="4189854217" sldId="277"/>
        </pc:sldMkLst>
      </pc:sldChg>
      <pc:sldChg chg="modSp add del mod">
        <pc:chgData name="julio olaf gonzalez guzman" userId="fb64a47ee61ae747" providerId="LiveId" clId="{261A4072-F399-413B-8777-7B5C51B80397}" dt="2025-02-20T18:38:01.328" v="1869" actId="47"/>
        <pc:sldMkLst>
          <pc:docMk/>
          <pc:sldMk cId="3953072043" sldId="278"/>
        </pc:sldMkLst>
        <pc:spChg chg="mod">
          <ac:chgData name="julio olaf gonzalez guzman" userId="fb64a47ee61ae747" providerId="LiveId" clId="{261A4072-F399-413B-8777-7B5C51B80397}" dt="2025-02-20T17:32:04.310" v="1612" actId="20577"/>
          <ac:spMkLst>
            <pc:docMk/>
            <pc:sldMk cId="3953072043" sldId="278"/>
            <ac:spMk id="5" creationId="{8C53553A-17C1-F45F-5D8A-B1E57E823068}"/>
          </ac:spMkLst>
        </pc:spChg>
      </pc:sldChg>
      <pc:sldChg chg="modSp add del mod ord">
        <pc:chgData name="julio olaf gonzalez guzman" userId="fb64a47ee61ae747" providerId="LiveId" clId="{261A4072-F399-413B-8777-7B5C51B80397}" dt="2025-02-20T19:30:47.833" v="2282" actId="47"/>
        <pc:sldMkLst>
          <pc:docMk/>
          <pc:sldMk cId="3059609407" sldId="279"/>
        </pc:sldMkLst>
        <pc:spChg chg="mod">
          <ac:chgData name="julio olaf gonzalez guzman" userId="fb64a47ee61ae747" providerId="LiveId" clId="{261A4072-F399-413B-8777-7B5C51B80397}" dt="2025-02-19T22:20:16.200" v="84" actId="20577"/>
          <ac:spMkLst>
            <pc:docMk/>
            <pc:sldMk cId="3059609407" sldId="279"/>
            <ac:spMk id="5" creationId="{5D324C55-A48B-969A-3D10-8DC0B62D0807}"/>
          </ac:spMkLst>
        </pc:spChg>
      </pc:sldChg>
      <pc:sldChg chg="delSp add del mod">
        <pc:chgData name="julio olaf gonzalez guzman" userId="fb64a47ee61ae747" providerId="LiveId" clId="{261A4072-F399-413B-8777-7B5C51B80397}" dt="2025-02-19T22:44:17.988" v="90" actId="47"/>
        <pc:sldMkLst>
          <pc:docMk/>
          <pc:sldMk cId="409185483" sldId="280"/>
        </pc:sldMkLst>
        <pc:picChg chg="del">
          <ac:chgData name="julio olaf gonzalez guzman" userId="fb64a47ee61ae747" providerId="LiveId" clId="{261A4072-F399-413B-8777-7B5C51B80397}" dt="2025-02-19T22:21:40.269" v="87" actId="478"/>
          <ac:picMkLst>
            <pc:docMk/>
            <pc:sldMk cId="409185483" sldId="280"/>
            <ac:picMk id="7" creationId="{503F1A45-AF7C-C2BC-1E5D-39266BEF8E38}"/>
          </ac:picMkLst>
        </pc:picChg>
      </pc:sldChg>
      <pc:sldChg chg="delSp modSp add del mod ord">
        <pc:chgData name="julio olaf gonzalez guzman" userId="fb64a47ee61ae747" providerId="LiveId" clId="{261A4072-F399-413B-8777-7B5C51B80397}" dt="2025-02-20T17:54:03.075" v="1667" actId="47"/>
        <pc:sldMkLst>
          <pc:docMk/>
          <pc:sldMk cId="3439216849" sldId="280"/>
        </pc:sldMkLst>
        <pc:spChg chg="del mod">
          <ac:chgData name="julio olaf gonzalez guzman" userId="fb64a47ee61ae747" providerId="LiveId" clId="{261A4072-F399-413B-8777-7B5C51B80397}" dt="2025-02-19T22:51:36.117" v="218" actId="478"/>
          <ac:spMkLst>
            <pc:docMk/>
            <pc:sldMk cId="3439216849" sldId="280"/>
            <ac:spMk id="3" creationId="{CC52AF8A-D968-EC07-41BC-5343B0794E15}"/>
          </ac:spMkLst>
        </pc:spChg>
        <pc:spChg chg="mod">
          <ac:chgData name="julio olaf gonzalez guzman" userId="fb64a47ee61ae747" providerId="LiveId" clId="{261A4072-F399-413B-8777-7B5C51B80397}" dt="2025-02-19T22:51:53.899" v="221" actId="1076"/>
          <ac:spMkLst>
            <pc:docMk/>
            <pc:sldMk cId="3439216849" sldId="280"/>
            <ac:spMk id="4" creationId="{60C0F7D9-A582-CD14-5B0C-592FAF64EEE6}"/>
          </ac:spMkLst>
        </pc:spChg>
        <pc:spChg chg="del mod">
          <ac:chgData name="julio olaf gonzalez guzman" userId="fb64a47ee61ae747" providerId="LiveId" clId="{261A4072-F399-413B-8777-7B5C51B80397}" dt="2025-02-19T22:50:27.153" v="198" actId="478"/>
          <ac:spMkLst>
            <pc:docMk/>
            <pc:sldMk cId="3439216849" sldId="280"/>
            <ac:spMk id="7" creationId="{78B20EFF-E564-B08E-7C8C-7C155CA9AEFA}"/>
          </ac:spMkLst>
        </pc:spChg>
      </pc:sldChg>
      <pc:sldChg chg="modSp add del mod ord">
        <pc:chgData name="julio olaf gonzalez guzman" userId="fb64a47ee61ae747" providerId="LiveId" clId="{261A4072-F399-413B-8777-7B5C51B80397}" dt="2025-02-20T19:30:52.103" v="2283" actId="47"/>
        <pc:sldMkLst>
          <pc:docMk/>
          <pc:sldMk cId="94451353" sldId="281"/>
        </pc:sldMkLst>
        <pc:spChg chg="mod">
          <ac:chgData name="julio olaf gonzalez guzman" userId="fb64a47ee61ae747" providerId="LiveId" clId="{261A4072-F399-413B-8777-7B5C51B80397}" dt="2025-02-19T22:52:24.610" v="244" actId="20577"/>
          <ac:spMkLst>
            <pc:docMk/>
            <pc:sldMk cId="94451353" sldId="281"/>
            <ac:spMk id="5" creationId="{7F34341C-A25C-91DC-17A9-865F596A61D0}"/>
          </ac:spMkLst>
        </pc:spChg>
      </pc:sldChg>
      <pc:sldChg chg="delSp add del mod">
        <pc:chgData name="julio olaf gonzalez guzman" userId="fb64a47ee61ae747" providerId="LiveId" clId="{261A4072-F399-413B-8777-7B5C51B80397}" dt="2025-02-19T22:44:21.844" v="92" actId="47"/>
        <pc:sldMkLst>
          <pc:docMk/>
          <pc:sldMk cId="2115785732" sldId="281"/>
        </pc:sldMkLst>
        <pc:picChg chg="del">
          <ac:chgData name="julio olaf gonzalez guzman" userId="fb64a47ee61ae747" providerId="LiveId" clId="{261A4072-F399-413B-8777-7B5C51B80397}" dt="2025-02-19T22:21:42.832" v="88" actId="478"/>
          <ac:picMkLst>
            <pc:docMk/>
            <pc:sldMk cId="2115785732" sldId="281"/>
            <ac:picMk id="7" creationId="{CCCD1AC8-0818-36B2-70D2-E0D7A3DF64E9}"/>
          </ac:picMkLst>
        </pc:picChg>
      </pc:sldChg>
      <pc:sldChg chg="addSp delSp modSp add del mod ord">
        <pc:chgData name="julio olaf gonzalez guzman" userId="fb64a47ee61ae747" providerId="LiveId" clId="{261A4072-F399-413B-8777-7B5C51B80397}" dt="2025-02-20T19:35:05.141" v="2555" actId="47"/>
        <pc:sldMkLst>
          <pc:docMk/>
          <pc:sldMk cId="771125432" sldId="282"/>
        </pc:sldMkLst>
        <pc:spChg chg="mod">
          <ac:chgData name="julio olaf gonzalez guzman" userId="fb64a47ee61ae747" providerId="LiveId" clId="{261A4072-F399-413B-8777-7B5C51B80397}" dt="2025-02-19T23:02:34.243" v="279" actId="20577"/>
          <ac:spMkLst>
            <pc:docMk/>
            <pc:sldMk cId="771125432" sldId="282"/>
            <ac:spMk id="2" creationId="{C76631B1-38B7-7228-6F1E-CAB9D45FDF47}"/>
          </ac:spMkLst>
        </pc:spChg>
        <pc:graphicFrameChg chg="add mod">
          <ac:chgData name="julio olaf gonzalez guzman" userId="fb64a47ee61ae747" providerId="LiveId" clId="{261A4072-F399-413B-8777-7B5C51B80397}" dt="2025-02-19T23:05:57.803" v="355" actId="113"/>
          <ac:graphicFrameMkLst>
            <pc:docMk/>
            <pc:sldMk cId="771125432" sldId="282"/>
            <ac:graphicFrameMk id="3" creationId="{CFDA0579-6F32-16A8-1735-E1181F23B1B9}"/>
          </ac:graphicFrameMkLst>
        </pc:graphicFrameChg>
        <pc:graphicFrameChg chg="add mod">
          <ac:chgData name="julio olaf gonzalez guzman" userId="fb64a47ee61ae747" providerId="LiveId" clId="{261A4072-F399-413B-8777-7B5C51B80397}" dt="2025-02-20T18:15:16.940" v="1868"/>
          <ac:graphicFrameMkLst>
            <pc:docMk/>
            <pc:sldMk cId="771125432" sldId="282"/>
            <ac:graphicFrameMk id="4" creationId="{CFDA0579-6F32-16A8-1735-E1181F23B1B9}"/>
          </ac:graphicFrameMkLst>
        </pc:graphicFrameChg>
        <pc:graphicFrameChg chg="del">
          <ac:chgData name="julio olaf gonzalez guzman" userId="fb64a47ee61ae747" providerId="LiveId" clId="{261A4072-F399-413B-8777-7B5C51B80397}" dt="2025-02-19T23:02:36.506" v="280" actId="478"/>
          <ac:graphicFrameMkLst>
            <pc:docMk/>
            <pc:sldMk cId="771125432" sldId="282"/>
            <ac:graphicFrameMk id="10" creationId="{4FEB5C37-9907-D0C7-0E85-0D00DD55E58E}"/>
          </ac:graphicFrameMkLst>
        </pc:graphicFrameChg>
      </pc:sldChg>
      <pc:sldChg chg="add del">
        <pc:chgData name="julio olaf gonzalez guzman" userId="fb64a47ee61ae747" providerId="LiveId" clId="{261A4072-F399-413B-8777-7B5C51B80397}" dt="2025-02-19T22:44:19.854" v="91" actId="47"/>
        <pc:sldMkLst>
          <pc:docMk/>
          <pc:sldMk cId="1743759138" sldId="282"/>
        </pc:sldMkLst>
      </pc:sldChg>
      <pc:sldChg chg="addSp delSp modSp add del mod ord">
        <pc:chgData name="julio olaf gonzalez guzman" userId="fb64a47ee61ae747" providerId="LiveId" clId="{261A4072-F399-413B-8777-7B5C51B80397}" dt="2025-02-20T18:38:19.336" v="1880" actId="47"/>
        <pc:sldMkLst>
          <pc:docMk/>
          <pc:sldMk cId="4041007114" sldId="283"/>
        </pc:sldMkLst>
        <pc:spChg chg="mod">
          <ac:chgData name="julio olaf gonzalez guzman" userId="fb64a47ee61ae747" providerId="LiveId" clId="{261A4072-F399-413B-8777-7B5C51B80397}" dt="2025-02-19T23:07:50.198" v="380" actId="20577"/>
          <ac:spMkLst>
            <pc:docMk/>
            <pc:sldMk cId="4041007114" sldId="283"/>
            <ac:spMk id="2" creationId="{C2E85904-9CB8-D6BE-D4EF-66121F493827}"/>
          </ac:spMkLst>
        </pc:spChg>
        <pc:picChg chg="add mod ord modCrop">
          <ac:chgData name="julio olaf gonzalez guzman" userId="fb64a47ee61ae747" providerId="LiveId" clId="{261A4072-F399-413B-8777-7B5C51B80397}" dt="2025-02-19T23:09:29.717" v="391" actId="732"/>
          <ac:picMkLst>
            <pc:docMk/>
            <pc:sldMk cId="4041007114" sldId="283"/>
            <ac:picMk id="4" creationId="{C2C6DFA6-421E-3475-1755-C4C5982FCF8C}"/>
          </ac:picMkLst>
        </pc:picChg>
        <pc:picChg chg="add del">
          <ac:chgData name="julio olaf gonzalez guzman" userId="fb64a47ee61ae747" providerId="LiveId" clId="{261A4072-F399-413B-8777-7B5C51B80397}" dt="2025-02-19T23:11:10.952" v="393" actId="22"/>
          <ac:picMkLst>
            <pc:docMk/>
            <pc:sldMk cId="4041007114" sldId="283"/>
            <ac:picMk id="8" creationId="{6A7AC982-FFBC-D510-19F5-9EE9AE401AE0}"/>
          </ac:picMkLst>
        </pc:picChg>
        <pc:picChg chg="del">
          <ac:chgData name="julio olaf gonzalez guzman" userId="fb64a47ee61ae747" providerId="LiveId" clId="{261A4072-F399-413B-8777-7B5C51B80397}" dt="2025-02-19T23:07:39.469" v="357" actId="478"/>
          <ac:picMkLst>
            <pc:docMk/>
            <pc:sldMk cId="4041007114" sldId="283"/>
            <ac:picMk id="11" creationId="{748A2F93-A085-B281-5180-02F499F9648F}"/>
          </ac:picMkLst>
        </pc:picChg>
      </pc:sldChg>
      <pc:sldChg chg="addSp delSp modSp add del mod ord">
        <pc:chgData name="julio olaf gonzalez guzman" userId="fb64a47ee61ae747" providerId="LiveId" clId="{261A4072-F399-413B-8777-7B5C51B80397}" dt="2025-02-20T18:38:53.214" v="1925" actId="47"/>
        <pc:sldMkLst>
          <pc:docMk/>
          <pc:sldMk cId="1015504400" sldId="284"/>
        </pc:sldMkLst>
        <pc:spChg chg="mod">
          <ac:chgData name="julio olaf gonzalez guzman" userId="fb64a47ee61ae747" providerId="LiveId" clId="{261A4072-F399-413B-8777-7B5C51B80397}" dt="2025-02-19T23:11:52.715" v="420" actId="20577"/>
          <ac:spMkLst>
            <pc:docMk/>
            <pc:sldMk cId="1015504400" sldId="284"/>
            <ac:spMk id="2" creationId="{2319FBD3-F2D1-8826-E529-867CEE4EABCA}"/>
          </ac:spMkLst>
        </pc:spChg>
        <pc:spChg chg="mod">
          <ac:chgData name="julio olaf gonzalez guzman" userId="fb64a47ee61ae747" providerId="LiveId" clId="{261A4072-F399-413B-8777-7B5C51B80397}" dt="2025-02-19T23:21:45.210" v="558" actId="15"/>
          <ac:spMkLst>
            <pc:docMk/>
            <pc:sldMk cId="1015504400" sldId="284"/>
            <ac:spMk id="3" creationId="{81F8A221-5DE6-4EAC-3BCA-16B7717FFAAF}"/>
          </ac:spMkLst>
        </pc:spChg>
        <pc:spChg chg="mod">
          <ac:chgData name="julio olaf gonzalez guzman" userId="fb64a47ee61ae747" providerId="LiveId" clId="{261A4072-F399-413B-8777-7B5C51B80397}" dt="2025-02-19T23:21:51.631" v="559" actId="2711"/>
          <ac:spMkLst>
            <pc:docMk/>
            <pc:sldMk cId="1015504400" sldId="284"/>
            <ac:spMk id="4" creationId="{258303A5-F0E3-1467-BD64-4F42550092F6}"/>
          </ac:spMkLst>
        </pc:spChg>
        <pc:spChg chg="mod">
          <ac:chgData name="julio olaf gonzalez guzman" userId="fb64a47ee61ae747" providerId="LiveId" clId="{261A4072-F399-413B-8777-7B5C51B80397}" dt="2025-02-19T23:20:12.033" v="529" actId="1076"/>
          <ac:spMkLst>
            <pc:docMk/>
            <pc:sldMk cId="1015504400" sldId="284"/>
            <ac:spMk id="6" creationId="{6669CDF5-2302-8C68-9F1D-7AF4E047D82F}"/>
          </ac:spMkLst>
        </pc:spChg>
        <pc:spChg chg="mod">
          <ac:chgData name="julio olaf gonzalez guzman" userId="fb64a47ee61ae747" providerId="LiveId" clId="{261A4072-F399-413B-8777-7B5C51B80397}" dt="2025-02-19T23:20:08.208" v="528" actId="403"/>
          <ac:spMkLst>
            <pc:docMk/>
            <pc:sldMk cId="1015504400" sldId="284"/>
            <ac:spMk id="7" creationId="{2C99ED28-EF83-4802-46C4-0D09012191AB}"/>
          </ac:spMkLst>
        </pc:spChg>
        <pc:spChg chg="add del mod">
          <ac:chgData name="julio olaf gonzalez guzman" userId="fb64a47ee61ae747" providerId="LiveId" clId="{261A4072-F399-413B-8777-7B5C51B80397}" dt="2025-02-19T23:16:02.811" v="432"/>
          <ac:spMkLst>
            <pc:docMk/>
            <pc:sldMk cId="1015504400" sldId="284"/>
            <ac:spMk id="8" creationId="{8063B62F-351F-EC6A-D735-FBC98FE8DC8F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9" creationId="{9448034C-8551-F2E3-CB4E-32ACFEBA5557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0" creationId="{BB4763AC-534F-0989-6349-24F4C966519D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1" creationId="{8EA6A79E-47C2-8589-F11E-0018CB9F26BA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2" creationId="{0FA36298-3B8A-775D-3847-379FFB3924B7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3" creationId="{7E7922B1-D904-AB8D-8B38-456F8D8E85B3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4" creationId="{9E96CE62-1DBE-3310-C8A4-B436181AD6E5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5" creationId="{DF66295E-278F-AB87-3E94-2393C1D56048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6" creationId="{71A8D8E4-ECF3-B05B-F08B-88105D533D22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7" creationId="{A089CE50-3B25-45E5-385C-5888123D7978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18" creationId="{853D8EE5-D580-3776-9C75-6921927B6A09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19" creationId="{0D8ED7D0-8E3D-AF2E-E0C9-02EB459A8342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0" creationId="{8FC46026-C918-91B0-3851-266A9EB738AB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1" creationId="{B3B13E1F-B48C-CE0D-F19B-24D35A4C7B02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2" creationId="{5C7F10B0-0013-19CA-9F31-85D906377FB8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3" creationId="{A6C657BE-456C-D1ED-9CA5-439930133C40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4" creationId="{9C723FF9-4582-24FE-2561-C1D13BDA3689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5" creationId="{559F17EE-26AA-910F-5F46-38B835F24554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6" creationId="{F2262319-537E-8D9E-6783-9C8B8A13DE9D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27" creationId="{11CA91AB-6A31-8851-E050-A92F584804ED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28" creationId="{DDDF9B16-C70B-81C9-4D77-1A807F9A9A58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29" creationId="{8878E018-A2DE-6645-00CC-A2CA4087D76D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0" creationId="{7F2A2B91-502E-5AC9-8A79-77377BF972F0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1" creationId="{DD4772A7-1D40-CBC1-2E2F-DF2BCAE482D5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2" creationId="{5CE39C15-47FB-65F1-DBD5-110C51615B90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3" creationId="{81F8E964-E904-14A3-B2F3-23A6C4278DFA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4" creationId="{B4D4C0DA-C42D-F1D6-04FA-A8ECD50DC220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5" creationId="{2B10ED95-84A2-28A3-351B-AB64DFA7DCCC}"/>
          </ac:spMkLst>
        </pc:spChg>
      </pc:sldChg>
      <pc:sldChg chg="addSp delSp modSp new del mod">
        <pc:chgData name="julio olaf gonzalez guzman" userId="fb64a47ee61ae747" providerId="LiveId" clId="{261A4072-F399-413B-8777-7B5C51B80397}" dt="2025-02-19T23:17:00.874" v="442" actId="47"/>
        <pc:sldMkLst>
          <pc:docMk/>
          <pc:sldMk cId="656913151" sldId="285"/>
        </pc:sldMkLst>
        <pc:spChg chg="add del mod">
          <ac:chgData name="julio olaf gonzalez guzman" userId="fb64a47ee61ae747" providerId="LiveId" clId="{261A4072-F399-413B-8777-7B5C51B80397}" dt="2025-02-19T23:16:46.712" v="440" actId="14100"/>
          <ac:spMkLst>
            <pc:docMk/>
            <pc:sldMk cId="656913151" sldId="285"/>
            <ac:spMk id="2" creationId="{C8BD13DC-A1ED-777F-5E72-607BA26329C7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3" creationId="{70C5BEFF-3BD5-E354-56AE-34997A9D9D21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4" creationId="{74138572-3754-D888-D6AE-F874D664E808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5" creationId="{944314AE-F66B-F6CD-D545-4C9E7F9ECB5B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6" creationId="{34167CD5-E910-8304-4C8B-7CD11615CB67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7" creationId="{B9B1A449-B739-350B-6231-5872721A341C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8" creationId="{B49A9E65-E227-F6E0-2BA7-37D1EB289609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9" creationId="{5BBC6A93-D99F-1686-EEED-23D33EB045CD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10" creationId="{DCB08500-2F71-F7EB-CF12-E08E1BE4E770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11" creationId="{4F276AA4-5C05-D673-274B-810A58BB0385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2" creationId="{7BE3C829-968A-0DD4-0397-7DFCFD18E9E6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3" creationId="{EBD96F15-6E82-CD09-AD03-8D5C4D5B53C0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4" creationId="{B347C7F6-749D-80A8-979E-F25A19DC087B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5" creationId="{86811202-02D1-D67D-0490-D872D1FB1A21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6" creationId="{BD76373B-DF56-00F3-8184-2C383E311CB0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7" creationId="{6F65079B-0E74-A4FE-CD13-1E39A3AE72F1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8" creationId="{CAEDCFCB-F8FB-4E8E-53F1-DBE99D547DD1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9" creationId="{B9F3389A-F2EF-0A57-C07C-FDC362032B96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20" creationId="{EE21FA0A-68D7-1211-51DC-8C9EEE045B56}"/>
          </ac:spMkLst>
        </pc:spChg>
      </pc:sldChg>
      <pc:sldChg chg="modSp add del mod">
        <pc:chgData name="julio olaf gonzalez guzman" userId="fb64a47ee61ae747" providerId="LiveId" clId="{261A4072-F399-413B-8777-7B5C51B80397}" dt="2025-02-20T18:38:11.621" v="1878" actId="47"/>
        <pc:sldMkLst>
          <pc:docMk/>
          <pc:sldMk cId="2827727405" sldId="285"/>
        </pc:sldMkLst>
        <pc:spChg chg="mod">
          <ac:chgData name="julio olaf gonzalez guzman" userId="fb64a47ee61ae747" providerId="LiveId" clId="{261A4072-F399-413B-8777-7B5C51B80397}" dt="2025-02-19T23:23:28.620" v="573" actId="20577"/>
          <ac:spMkLst>
            <pc:docMk/>
            <pc:sldMk cId="2827727405" sldId="285"/>
            <ac:spMk id="5" creationId="{EEBCDF5D-20FA-F555-E81D-EE795C728CBB}"/>
          </ac:spMkLst>
        </pc:spChg>
      </pc:sldChg>
      <pc:sldChg chg="addSp delSp modSp new del mod">
        <pc:chgData name="julio olaf gonzalez guzman" userId="fb64a47ee61ae747" providerId="LiveId" clId="{261A4072-F399-413B-8777-7B5C51B80397}" dt="2025-02-20T18:38:11.009" v="1877" actId="47"/>
        <pc:sldMkLst>
          <pc:docMk/>
          <pc:sldMk cId="3049593642" sldId="286"/>
        </pc:sldMkLst>
        <pc:spChg chg="del">
          <ac:chgData name="julio olaf gonzalez guzman" userId="fb64a47ee61ae747" providerId="LiveId" clId="{261A4072-F399-413B-8777-7B5C51B80397}" dt="2025-02-19T23:28:25.077" v="815" actId="478"/>
          <ac:spMkLst>
            <pc:docMk/>
            <pc:sldMk cId="3049593642" sldId="286"/>
            <ac:spMk id="2" creationId="{92AC7762-A640-2EF4-A556-8638E1B3C5CA}"/>
          </ac:spMkLst>
        </pc:spChg>
        <pc:spChg chg="mod">
          <ac:chgData name="julio olaf gonzalez guzman" userId="fb64a47ee61ae747" providerId="LiveId" clId="{261A4072-F399-413B-8777-7B5C51B80397}" dt="2025-02-19T23:33:37.524" v="867" actId="20577"/>
          <ac:spMkLst>
            <pc:docMk/>
            <pc:sldMk cId="3049593642" sldId="286"/>
            <ac:spMk id="3" creationId="{FF0C462A-6E3C-5BCE-4E56-01D69CDDAC59}"/>
          </ac:spMkLst>
        </pc:spChg>
        <pc:spChg chg="add del mod">
          <ac:chgData name="julio olaf gonzalez guzman" userId="fb64a47ee61ae747" providerId="LiveId" clId="{261A4072-F399-413B-8777-7B5C51B80397}" dt="2025-02-19T23:31:29.620" v="835" actId="478"/>
          <ac:spMkLst>
            <pc:docMk/>
            <pc:sldMk cId="3049593642" sldId="286"/>
            <ac:spMk id="5" creationId="{0FB91343-A917-95AD-FFED-B290F822478F}"/>
          </ac:spMkLst>
        </pc:spChg>
        <pc:spChg chg="add mod">
          <ac:chgData name="julio olaf gonzalez guzman" userId="fb64a47ee61ae747" providerId="LiveId" clId="{261A4072-F399-413B-8777-7B5C51B80397}" dt="2025-02-19T23:28:51.538" v="833" actId="20577"/>
          <ac:spMkLst>
            <pc:docMk/>
            <pc:sldMk cId="3049593642" sldId="286"/>
            <ac:spMk id="6" creationId="{F7A8CFEA-5947-2D5E-22A7-9D7830B7F380}"/>
          </ac:spMkLst>
        </pc:spChg>
      </pc:sldChg>
      <pc:sldChg chg="new add del">
        <pc:chgData name="julio olaf gonzalez guzman" userId="fb64a47ee61ae747" providerId="LiveId" clId="{261A4072-F399-413B-8777-7B5C51B80397}" dt="2025-02-20T18:13:29.863" v="1804" actId="47"/>
        <pc:sldMkLst>
          <pc:docMk/>
          <pc:sldMk cId="2245543313" sldId="287"/>
        </pc:sldMkLst>
      </pc:sldChg>
      <pc:sldChg chg="modSp add mod">
        <pc:chgData name="julio olaf gonzalez guzman" userId="fb64a47ee61ae747" providerId="LiveId" clId="{261A4072-F399-413B-8777-7B5C51B80397}" dt="2025-02-20T17:31:29.482" v="1606" actId="12"/>
        <pc:sldMkLst>
          <pc:docMk/>
          <pc:sldMk cId="3318588477" sldId="288"/>
        </pc:sldMkLst>
        <pc:spChg chg="mod">
          <ac:chgData name="julio olaf gonzalez guzman" userId="fb64a47ee61ae747" providerId="LiveId" clId="{261A4072-F399-413B-8777-7B5C51B80397}" dt="2025-02-20T17:28:59.398" v="1571" actId="20577"/>
          <ac:spMkLst>
            <pc:docMk/>
            <pc:sldMk cId="3318588477" sldId="288"/>
            <ac:spMk id="2" creationId="{A1CC7F22-0CE3-FBB9-44DC-3AE7ABC5BD37}"/>
          </ac:spMkLst>
        </pc:spChg>
        <pc:spChg chg="mod">
          <ac:chgData name="julio olaf gonzalez guzman" userId="fb64a47ee61ae747" providerId="LiveId" clId="{261A4072-F399-413B-8777-7B5C51B80397}" dt="2025-02-20T17:31:29.482" v="1606" actId="12"/>
          <ac:spMkLst>
            <pc:docMk/>
            <pc:sldMk cId="3318588477" sldId="288"/>
            <ac:spMk id="3" creationId="{B9B348D8-543C-81DB-1F85-AC0FB32BE4C6}"/>
          </ac:spMkLst>
        </pc:spChg>
        <pc:spChg chg="mod">
          <ac:chgData name="julio olaf gonzalez guzman" userId="fb64a47ee61ae747" providerId="LiveId" clId="{261A4072-F399-413B-8777-7B5C51B80397}" dt="2025-02-20T17:29:04.098" v="1572" actId="20577"/>
          <ac:spMkLst>
            <pc:docMk/>
            <pc:sldMk cId="3318588477" sldId="288"/>
            <ac:spMk id="4" creationId="{FF0B1AD0-12AB-7270-913B-FB0572CD6985}"/>
          </ac:spMkLst>
        </pc:spChg>
      </pc:sldChg>
      <pc:sldChg chg="addSp delSp modSp add mod setBg delDesignElem">
        <pc:chgData name="julio olaf gonzalez guzman" userId="fb64a47ee61ae747" providerId="LiveId" clId="{261A4072-F399-413B-8777-7B5C51B80397}" dt="2025-02-20T17:53:55.533" v="1666" actId="20577"/>
        <pc:sldMkLst>
          <pc:docMk/>
          <pc:sldMk cId="207573398" sldId="289"/>
        </pc:sldMkLst>
        <pc:spChg chg="mod">
          <ac:chgData name="julio olaf gonzalez guzman" userId="fb64a47ee61ae747" providerId="LiveId" clId="{261A4072-F399-413B-8777-7B5C51B80397}" dt="2025-02-20T17:53:55.533" v="1666" actId="20577"/>
          <ac:spMkLst>
            <pc:docMk/>
            <pc:sldMk cId="207573398" sldId="289"/>
            <ac:spMk id="12" creationId="{726C0AD5-2322-7C66-E9E5-9B810BAB6FB7}"/>
          </ac:spMkLst>
        </pc:spChg>
        <pc:spChg chg="add">
          <ac:chgData name="julio olaf gonzalez guzman" userId="fb64a47ee61ae747" providerId="LiveId" clId="{261A4072-F399-413B-8777-7B5C51B80397}" dt="2025-02-20T17:53:38.733" v="1635" actId="26606"/>
          <ac:spMkLst>
            <pc:docMk/>
            <pc:sldMk cId="207573398" sldId="289"/>
            <ac:spMk id="17" creationId="{275D6C10-B5A7-4715-803E-0501C9C2CC21}"/>
          </ac:spMkLst>
        </pc:spChg>
        <pc:spChg chg="del">
          <ac:chgData name="julio olaf gonzalez guzman" userId="fb64a47ee61ae747" providerId="LiveId" clId="{261A4072-F399-413B-8777-7B5C51B80397}" dt="2025-02-20T17:53:26.655" v="1632"/>
          <ac:spMkLst>
            <pc:docMk/>
            <pc:sldMk cId="207573398" sldId="289"/>
            <ac:spMk id="43" creationId="{C7ADA066-85AF-7E39-3166-DE807193C649}"/>
          </ac:spMkLst>
        </pc:spChg>
        <pc:picChg chg="add mod">
          <ac:chgData name="julio olaf gonzalez guzman" userId="fb64a47ee61ae747" providerId="LiveId" clId="{261A4072-F399-413B-8777-7B5C51B80397}" dt="2025-02-20T17:53:38.733" v="1635" actId="26606"/>
          <ac:picMkLst>
            <pc:docMk/>
            <pc:sldMk cId="207573398" sldId="289"/>
            <ac:picMk id="2" creationId="{DF9FA498-8272-F797-D71F-D10ABA47D0E6}"/>
          </ac:picMkLst>
        </pc:picChg>
        <pc:picChg chg="del">
          <ac:chgData name="julio olaf gonzalez guzman" userId="fb64a47ee61ae747" providerId="LiveId" clId="{261A4072-F399-413B-8777-7B5C51B80397}" dt="2025-02-20T17:53:28.900" v="1633" actId="478"/>
          <ac:picMkLst>
            <pc:docMk/>
            <pc:sldMk cId="207573398" sldId="289"/>
            <ac:picMk id="13" creationId="{112B557D-A6A5-7C66-1A50-845C1233D3FD}"/>
          </ac:picMkLst>
        </pc:picChg>
      </pc:sldChg>
      <pc:sldChg chg="add del">
        <pc:chgData name="julio olaf gonzalez guzman" userId="fb64a47ee61ae747" providerId="LiveId" clId="{261A4072-F399-413B-8777-7B5C51B80397}" dt="2025-02-20T17:28:30.433" v="1533"/>
        <pc:sldMkLst>
          <pc:docMk/>
          <pc:sldMk cId="1231028225" sldId="289"/>
        </pc:sldMkLst>
      </pc:sldChg>
      <pc:sldChg chg="addSp modSp add mod">
        <pc:chgData name="julio olaf gonzalez guzman" userId="fb64a47ee61ae747" providerId="LiveId" clId="{261A4072-F399-413B-8777-7B5C51B80397}" dt="2025-02-20T18:00:23.454" v="1787" actId="255"/>
        <pc:sldMkLst>
          <pc:docMk/>
          <pc:sldMk cId="2092424447" sldId="290"/>
        </pc:sldMkLst>
        <pc:spChg chg="mod">
          <ac:chgData name="julio olaf gonzalez guzman" userId="fb64a47ee61ae747" providerId="LiveId" clId="{261A4072-F399-413B-8777-7B5C51B80397}" dt="2025-02-20T18:00:23.454" v="1787" actId="255"/>
          <ac:spMkLst>
            <pc:docMk/>
            <pc:sldMk cId="2092424447" sldId="290"/>
            <ac:spMk id="3" creationId="{30578AC7-C206-1830-6A28-9FC6E23174D5}"/>
          </ac:spMkLst>
        </pc:spChg>
        <pc:spChg chg="mod">
          <ac:chgData name="julio olaf gonzalez guzman" userId="fb64a47ee61ae747" providerId="LiveId" clId="{261A4072-F399-413B-8777-7B5C51B80397}" dt="2025-02-20T17:54:25.280" v="1717" actId="20577"/>
          <ac:spMkLst>
            <pc:docMk/>
            <pc:sldMk cId="2092424447" sldId="290"/>
            <ac:spMk id="4" creationId="{15033C73-1619-DAB4-69CF-CFB65CDCE3BA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5" creationId="{57A28BC9-D213-F66C-4CB6-BC0822F2504B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6" creationId="{5EE342DA-DF78-EE8C-BE5A-0026791A5D46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7" creationId="{DE0A7AA5-F190-9BEF-7CDA-92BBB5B2321D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8" creationId="{D64D30D8-2137-12FB-2A5A-FAC242E5FD58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9" creationId="{FCCE4346-781B-B6FF-FE17-52B887FAF9AA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10" creationId="{25A12780-2D31-22C1-1A85-DB4B7D28C6F8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11" creationId="{3B57DB17-6BF8-48AD-305E-8F2BCE1C8707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2" creationId="{36944071-490E-FDE4-D637-FD459B4C4D83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3" creationId="{A3E7E799-6639-8DAD-7EAC-013E653134D8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4" creationId="{F2F199F6-C691-5694-BADA-37BE734ECA4A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5" creationId="{F2353965-DA5D-AE81-61FA-D200A57B1CCA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6" creationId="{DEF7139F-BC81-24F1-B0B7-77DF8D59A04B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7" creationId="{096288A3-8449-463B-1D9C-261110EE6FD1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8" creationId="{DB82BB35-DB75-A30E-C1B9-28C9F3C207D8}"/>
          </ac:spMkLst>
        </pc:spChg>
      </pc:sldChg>
      <pc:sldChg chg="addSp delSp modSp add mod setBg delDesignElem">
        <pc:chgData name="julio olaf gonzalez guzman" userId="fb64a47ee61ae747" providerId="LiveId" clId="{261A4072-F399-413B-8777-7B5C51B80397}" dt="2025-02-20T18:45:54.013" v="1932" actId="14100"/>
        <pc:sldMkLst>
          <pc:docMk/>
          <pc:sldMk cId="1877754047" sldId="291"/>
        </pc:sldMkLst>
        <pc:spChg chg="mod">
          <ac:chgData name="julio olaf gonzalez guzman" userId="fb64a47ee61ae747" providerId="LiveId" clId="{261A4072-F399-413B-8777-7B5C51B80397}" dt="2025-02-20T18:45:40.046" v="1929" actId="26606"/>
          <ac:spMkLst>
            <pc:docMk/>
            <pc:sldMk cId="1877754047" sldId="291"/>
            <ac:spMk id="12" creationId="{37CCC490-611F-DD6F-2225-810395A6EA02}"/>
          </ac:spMkLst>
        </pc:spChg>
        <pc:spChg chg="add">
          <ac:chgData name="julio olaf gonzalez guzman" userId="fb64a47ee61ae747" providerId="LiveId" clId="{261A4072-F399-413B-8777-7B5C51B80397}" dt="2025-02-20T18:45:40.046" v="1929" actId="26606"/>
          <ac:spMkLst>
            <pc:docMk/>
            <pc:sldMk cId="1877754047" sldId="291"/>
            <ac:spMk id="14" creationId="{275D6C10-B5A7-4715-803E-0501C9C2CC21}"/>
          </ac:spMkLst>
        </pc:spChg>
        <pc:spChg chg="del">
          <ac:chgData name="julio olaf gonzalez guzman" userId="fb64a47ee61ae747" providerId="LiveId" clId="{261A4072-F399-413B-8777-7B5C51B80397}" dt="2025-02-20T18:38:23.633" v="1882"/>
          <ac:spMkLst>
            <pc:docMk/>
            <pc:sldMk cId="1877754047" sldId="291"/>
            <ac:spMk id="17" creationId="{B4CD7BA9-A0D1-782A-7C56-C5393BC38A5A}"/>
          </ac:spMkLst>
        </pc:spChg>
        <pc:graphicFrameChg chg="add del mod">
          <ac:chgData name="julio olaf gonzalez guzman" userId="fb64a47ee61ae747" providerId="LiveId" clId="{261A4072-F399-413B-8777-7B5C51B80397}" dt="2025-02-20T18:45:31.865" v="1927" actId="478"/>
          <ac:graphicFrameMkLst>
            <pc:docMk/>
            <pc:sldMk cId="1877754047" sldId="291"/>
            <ac:graphicFrameMk id="3" creationId="{B3E669A3-7D5E-A536-CDF6-834508D0CBA1}"/>
          </ac:graphicFrameMkLst>
        </pc:graphicFrameChg>
        <pc:picChg chg="del">
          <ac:chgData name="julio olaf gonzalez guzman" userId="fb64a47ee61ae747" providerId="LiveId" clId="{261A4072-F399-413B-8777-7B5C51B80397}" dt="2025-02-20T18:38:43.826" v="1923" actId="478"/>
          <ac:picMkLst>
            <pc:docMk/>
            <pc:sldMk cId="1877754047" sldId="291"/>
            <ac:picMk id="2" creationId="{75C916BF-3A9F-E498-E6F3-1F9EF60ECD9E}"/>
          </ac:picMkLst>
        </pc:picChg>
        <pc:picChg chg="add mod">
          <ac:chgData name="julio olaf gonzalez guzman" userId="fb64a47ee61ae747" providerId="LiveId" clId="{261A4072-F399-413B-8777-7B5C51B80397}" dt="2025-02-20T18:45:54.013" v="1932" actId="14100"/>
          <ac:picMkLst>
            <pc:docMk/>
            <pc:sldMk cId="1877754047" sldId="291"/>
            <ac:picMk id="4" creationId="{532B1F7C-A896-C312-AC2F-6BDE2575D3D0}"/>
          </ac:picMkLst>
        </pc:picChg>
      </pc:sldChg>
      <pc:sldChg chg="modSp add mod">
        <pc:chgData name="julio olaf gonzalez guzman" userId="fb64a47ee61ae747" providerId="LiveId" clId="{261A4072-F399-413B-8777-7B5C51B80397}" dt="2025-02-20T18:49:24.314" v="2006" actId="20577"/>
        <pc:sldMkLst>
          <pc:docMk/>
          <pc:sldMk cId="1133007089" sldId="292"/>
        </pc:sldMkLst>
        <pc:spChg chg="mod">
          <ac:chgData name="julio olaf gonzalez guzman" userId="fb64a47ee61ae747" providerId="LiveId" clId="{261A4072-F399-413B-8777-7B5C51B80397}" dt="2025-02-20T18:49:04.632" v="1982" actId="404"/>
          <ac:spMkLst>
            <pc:docMk/>
            <pc:sldMk cId="1133007089" sldId="292"/>
            <ac:spMk id="3" creationId="{6D3E6CC0-20AB-AE78-4251-DA0DD3E59769}"/>
          </ac:spMkLst>
        </pc:spChg>
        <pc:spChg chg="mod">
          <ac:chgData name="julio olaf gonzalez guzman" userId="fb64a47ee61ae747" providerId="LiveId" clId="{261A4072-F399-413B-8777-7B5C51B80397}" dt="2025-02-20T18:49:24.314" v="2006" actId="20577"/>
          <ac:spMkLst>
            <pc:docMk/>
            <pc:sldMk cId="1133007089" sldId="292"/>
            <ac:spMk id="4" creationId="{2FD67762-4E2D-FB04-9C22-3ED79C4B4E20}"/>
          </ac:spMkLst>
        </pc:spChg>
      </pc:sldChg>
      <pc:sldChg chg="modSp add del mod">
        <pc:chgData name="julio olaf gonzalez guzman" userId="fb64a47ee61ae747" providerId="LiveId" clId="{261A4072-F399-413B-8777-7B5C51B80397}" dt="2025-02-20T19:36:06.342" v="2562" actId="47"/>
        <pc:sldMkLst>
          <pc:docMk/>
          <pc:sldMk cId="2543929932" sldId="293"/>
        </pc:sldMkLst>
        <pc:spChg chg="mod">
          <ac:chgData name="julio olaf gonzalez guzman" userId="fb64a47ee61ae747" providerId="LiveId" clId="{261A4072-F399-413B-8777-7B5C51B80397}" dt="2025-02-20T18:53:08.499" v="2038" actId="20577"/>
          <ac:spMkLst>
            <pc:docMk/>
            <pc:sldMk cId="2543929932" sldId="293"/>
            <ac:spMk id="5" creationId="{715CAB1E-3E6E-B97F-7276-31640A7634A2}"/>
          </ac:spMkLst>
        </pc:spChg>
      </pc:sldChg>
      <pc:sldChg chg="addSp delSp modSp add mod">
        <pc:chgData name="julio olaf gonzalez guzman" userId="fb64a47ee61ae747" providerId="LiveId" clId="{261A4072-F399-413B-8777-7B5C51B80397}" dt="2025-02-20T19:42:01.032" v="2668" actId="113"/>
        <pc:sldMkLst>
          <pc:docMk/>
          <pc:sldMk cId="610893737" sldId="294"/>
        </pc:sldMkLst>
        <pc:spChg chg="mod">
          <ac:chgData name="julio olaf gonzalez guzman" userId="fb64a47ee61ae747" providerId="LiveId" clId="{261A4072-F399-413B-8777-7B5C51B80397}" dt="2025-02-20T18:53:48.150" v="2092" actId="20577"/>
          <ac:spMkLst>
            <pc:docMk/>
            <pc:sldMk cId="610893737" sldId="294"/>
            <ac:spMk id="2" creationId="{78BB562D-3C6D-91CB-1EE1-8E7F900A86C4}"/>
          </ac:spMkLst>
        </pc:spChg>
        <pc:spChg chg="del">
          <ac:chgData name="julio olaf gonzalez guzman" userId="fb64a47ee61ae747" providerId="LiveId" clId="{261A4072-F399-413B-8777-7B5C51B80397}" dt="2025-02-20T18:53:58.106" v="2096" actId="478"/>
          <ac:spMkLst>
            <pc:docMk/>
            <pc:sldMk cId="610893737" sldId="294"/>
            <ac:spMk id="5" creationId="{BE239FE6-BE3D-8D65-433B-3E3D76DCAEB2}"/>
          </ac:spMkLst>
        </pc:spChg>
        <pc:spChg chg="del">
          <ac:chgData name="julio olaf gonzalez guzman" userId="fb64a47ee61ae747" providerId="LiveId" clId="{261A4072-F399-413B-8777-7B5C51B80397}" dt="2025-02-20T18:53:54.833" v="2095" actId="478"/>
          <ac:spMkLst>
            <pc:docMk/>
            <pc:sldMk cId="610893737" sldId="294"/>
            <ac:spMk id="6" creationId="{7356C262-50FC-BC22-B9C0-9115F52E4091}"/>
          </ac:spMkLst>
        </pc:spChg>
        <pc:spChg chg="add mod">
          <ac:chgData name="julio olaf gonzalez guzman" userId="fb64a47ee61ae747" providerId="LiveId" clId="{261A4072-F399-413B-8777-7B5C51B80397}" dt="2025-02-20T19:42:01.032" v="2668" actId="113"/>
          <ac:spMkLst>
            <pc:docMk/>
            <pc:sldMk cId="610893737" sldId="294"/>
            <ac:spMk id="7" creationId="{1A985405-9DB6-4D90-F23E-6CD3F78B4AAF}"/>
          </ac:spMkLst>
        </pc:spChg>
        <pc:graphicFrameChg chg="del">
          <ac:chgData name="julio olaf gonzalez guzman" userId="fb64a47ee61ae747" providerId="LiveId" clId="{261A4072-F399-413B-8777-7B5C51B80397}" dt="2025-02-20T18:53:51.403" v="2094" actId="478"/>
          <ac:graphicFrameMkLst>
            <pc:docMk/>
            <pc:sldMk cId="610893737" sldId="294"/>
            <ac:graphicFrameMk id="3" creationId="{8EDAD86C-3568-2188-8EC1-29F9B52D27B1}"/>
          </ac:graphicFrameMkLst>
        </pc:graphicFrameChg>
        <pc:graphicFrameChg chg="del">
          <ac:chgData name="julio olaf gonzalez guzman" userId="fb64a47ee61ae747" providerId="LiveId" clId="{261A4072-F399-413B-8777-7B5C51B80397}" dt="2025-02-20T18:53:50.230" v="2093" actId="478"/>
          <ac:graphicFrameMkLst>
            <pc:docMk/>
            <pc:sldMk cId="610893737" sldId="294"/>
            <ac:graphicFrameMk id="4" creationId="{D1CAABED-BC42-1BD0-66AC-73983EFBEDD9}"/>
          </ac:graphicFrameMkLst>
        </pc:graphicFrameChg>
      </pc:sldChg>
      <pc:sldChg chg="modSp add mod">
        <pc:chgData name="julio olaf gonzalez guzman" userId="fb64a47ee61ae747" providerId="LiveId" clId="{261A4072-F399-413B-8777-7B5C51B80397}" dt="2025-02-20T19:41:25.013" v="2661" actId="20577"/>
        <pc:sldMkLst>
          <pc:docMk/>
          <pc:sldMk cId="3241634375" sldId="295"/>
        </pc:sldMkLst>
        <pc:spChg chg="mod">
          <ac:chgData name="julio olaf gonzalez guzman" userId="fb64a47ee61ae747" providerId="LiveId" clId="{261A4072-F399-413B-8777-7B5C51B80397}" dt="2025-02-20T19:41:03.324" v="2635" actId="20577"/>
          <ac:spMkLst>
            <pc:docMk/>
            <pc:sldMk cId="3241634375" sldId="295"/>
            <ac:spMk id="2" creationId="{C9735909-034A-953D-DA70-D50A85E36ED5}"/>
          </ac:spMkLst>
        </pc:spChg>
        <pc:spChg chg="mod">
          <ac:chgData name="julio olaf gonzalez guzman" userId="fb64a47ee61ae747" providerId="LiveId" clId="{261A4072-F399-413B-8777-7B5C51B80397}" dt="2025-02-20T19:35:57.654" v="2561" actId="6549"/>
          <ac:spMkLst>
            <pc:docMk/>
            <pc:sldMk cId="3241634375" sldId="295"/>
            <ac:spMk id="3" creationId="{B139701D-A076-A1AB-740D-6CBE77EC77F0}"/>
          </ac:spMkLst>
        </pc:spChg>
        <pc:spChg chg="mod">
          <ac:chgData name="julio olaf gonzalez guzman" userId="fb64a47ee61ae747" providerId="LiveId" clId="{261A4072-F399-413B-8777-7B5C51B80397}" dt="2025-02-20T19:41:25.013" v="2661" actId="20577"/>
          <ac:spMkLst>
            <pc:docMk/>
            <pc:sldMk cId="3241634375" sldId="295"/>
            <ac:spMk id="4" creationId="{22887331-A0C0-EDCC-5978-DD807799CBF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B12F8-B611-2942-A38D-ED64DEE7D6D3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8C560-9067-424F-B927-F5AB05F9CC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6985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0D102-939A-7A82-5917-10ADC4C6E8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1A2398-64BB-226C-DC54-312375E1B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3C9CB0-AA7C-2930-9CA9-2B767E34D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5922E4-8C30-0238-E1C8-1C5338C1C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05903D-DF02-31F3-6985-1582EA9DF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136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4D39CF-1F46-6036-3660-17FF091C3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608331-1E28-46C0-A7D4-607EABABF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3EE33C-894F-84BE-83AD-BAC3AC648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08FACA-2D1E-B825-DCCB-5951D02FE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9C95D4-2EDA-0FFB-61F3-3E7C5389D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11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F592B0-6877-C18D-BB17-DD4E99301D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FC7873-413C-0A96-5829-39C2401C3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CF5F6D-C625-714B-1A59-34F22620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477CB7-E39E-7A31-4974-72926E4E5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EFDEA7-DEAE-5F17-7D11-3360332B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699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B55E46-8AEE-BE4A-F5A1-7516A4908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A1B5A4-73A2-1575-B71F-C51C23A98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A557BF-2359-CF9D-7C61-40056DE23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D861BC-F09F-BC63-37D1-429D249F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26F96E-F725-CD7E-DD41-253C78C45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9521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2BD57-8694-8943-97ED-BEA73F3A6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2F6330-CAA8-D4C8-9BAD-EECA8C89E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69C8A9-7EDB-07C3-33C0-6D168718E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C552F9-C1C3-23BD-EFBC-F006CE04E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A9E458-01C9-9AB7-EC4E-65C022FBF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7076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AFA196-0235-396E-6FE2-D0B7979AE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D1EC1B-DA4E-D9EC-2DC4-73F70A4C3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8FD82B-03BA-FB77-6599-7AA9940D0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D2113B-FDD2-F815-0C6A-E1F9256BC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97DF9B-F042-958D-1D47-9E3DA69EA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4ABF08-4973-F3B7-2C91-4EC487E6E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3615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7D6CD-A409-FC20-E753-08C2FA6DF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C9D60A-B77B-BBB4-F098-0056F813F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D9CB88-2D09-8AB9-9E5B-D6826B8D1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70C7895-7F67-A048-E226-A211CBB9C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F64F0E-3043-0C07-C804-644E38CEE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3FB4A89-CEC0-1271-D60F-FC7949A1A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4DEB6A-8E38-E204-7AE9-051C76D2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BC8F004-E354-DDFD-2FDC-F7B2A58F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2761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67C85E-E2A0-0CDC-199A-ACF83E84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D395350-7C63-D737-09BA-B13845906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B667B7E-FEB6-DFB4-FD81-BEB82BC7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3C27939-1BAC-1B5B-FD4D-84802D865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43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C88D3ED-44F7-648C-1DC7-DA56E6766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C031461-957A-4211-053D-35AA94A96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0CA0F8-3AB1-A2C0-CF23-B294ADFA6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14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9B5CB-4EFB-A729-D176-3CA99134F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AD5C98-EECA-CAA5-6256-1A276EB14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8FA5BB-4C0D-586C-1EBC-13B4E875E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49E3A4-5E5B-CA87-6C40-4F558C2BF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EFBD11-BBBF-4105-49B4-717FA4FA6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618458-8765-1702-B440-45CBB23BC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913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3DAD7F-1C31-D7ED-EBD8-BF022E67A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38DE248-206E-25C6-0752-F9A67DF58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FD5B084-5058-3CCD-C660-A3653FBC06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0D3C62-0406-73E9-75BC-1603C978D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E6DDF0-A664-3AC9-879A-C64619740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D7895F-79E6-62ED-0226-E1C7FD3B5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23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36C1D4-23DB-B225-AB7C-39B7DF1E1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7B7F40-484F-ECBA-9760-0068C3C7D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79C1C8-E417-089D-92CF-796193689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341BFF-6B26-493D-9F9E-89A60BE32234}" type="datetimeFigureOut">
              <a:rPr lang="es-MX" smtClean="0"/>
              <a:t>20/02/25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258BBC-34C5-F5F6-A7C9-ADA338B52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1A0614-D97D-5F20-8F0C-FF365D27C1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062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5B01835-8C47-C005-32D0-40C77904781C}"/>
              </a:ext>
            </a:extLst>
          </p:cNvPr>
          <p:cNvSpPr txBox="1"/>
          <p:nvPr/>
        </p:nvSpPr>
        <p:spPr bwMode="auto">
          <a:xfrm>
            <a:off x="-304800" y="2862712"/>
            <a:ext cx="12801599" cy="113257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/>
            <a:r>
              <a:rPr lang="es-ES_tradnl" sz="66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Analítica oceánica</a:t>
            </a:r>
            <a:endParaRPr lang="es-ES_tradnl" sz="6600" cap="all" dirty="0">
              <a:solidFill>
                <a:srgbClr val="FF0000"/>
              </a:solidFill>
              <a:latin typeface="Lato Hairline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238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4BBF5-1E07-2B87-CCB2-13A366433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201557B-8937-9A1A-00F1-FB5C79D0725E}"/>
              </a:ext>
            </a:extLst>
          </p:cNvPr>
          <p:cNvSpPr txBox="1"/>
          <p:nvPr/>
        </p:nvSpPr>
        <p:spPr bwMode="auto">
          <a:xfrm>
            <a:off x="14697" y="368339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PLATAFORMAS SUGERIDAS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CC900C52-402B-6435-2DE0-90490299D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335781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740664" algn="l" rtl="0" eaLnBrk="0" latinLnBrk="0" hangingPunct="0"/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Plataforma más efectiva para el seguimiento de ventas</a:t>
            </a:r>
            <a:endParaRPr lang="es-ES" sz="2200" b="1" dirty="0">
              <a:solidFill>
                <a:srgbClr val="000000"/>
              </a:solidFill>
              <a:latin typeface="Roboto Th "/>
            </a:endParaRPr>
          </a:p>
          <a:p>
            <a:pPr marL="1088136" indent="-347472" algn="l" rtl="0" eaLnBrk="0" latinLnBrk="0" hangingPunct="0"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HubSpot CRM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: Excelente para administrar el pipeline de ventas, realizar seguimientos y asignar clientes a asesores.</a:t>
            </a:r>
          </a:p>
          <a:p>
            <a:pPr marL="740664" algn="l" rtl="0" eaLnBrk="0" latinLnBrk="0" hangingPunct="0"/>
            <a:endParaRPr lang="es-ES" sz="2200" dirty="0">
              <a:solidFill>
                <a:srgbClr val="000000"/>
              </a:solidFill>
              <a:effectLst/>
              <a:latin typeface="Roboto Th "/>
            </a:endParaRPr>
          </a:p>
          <a:p>
            <a:pPr marL="740664" algn="l" rtl="0" eaLnBrk="0" latinLnBrk="0" hangingPunct="0"/>
            <a:r>
              <a:rPr lang="es-ES" sz="2200" b="1" dirty="0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Mejor herramienta para recopilar información del cliente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s-ES" sz="2200" b="1" dirty="0" err="1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Airtable</a:t>
            </a:r>
            <a:r>
              <a:rPr lang="es-ES" sz="2200" dirty="0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: Ideal para crear un </a:t>
            </a:r>
            <a:r>
              <a:rPr lang="es-ES" sz="2200" b="1" dirty="0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registro organizado y flexible</a:t>
            </a:r>
            <a:r>
              <a:rPr lang="es-ES" sz="2200" dirty="0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 de datos de clientes.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Salesforce </a:t>
            </a:r>
            <a:r>
              <a:rPr lang="es-ES" sz="2200" b="1" dirty="0" err="1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Health</a:t>
            </a:r>
            <a:r>
              <a:rPr lang="es-ES" sz="2200" b="1" dirty="0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 Cloud</a:t>
            </a:r>
            <a:r>
              <a:rPr lang="es-ES" sz="2200" dirty="0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 se presenta como una solución más integral, específicamente diseñada para el sector de la salud, permitiendo la integración de datos clínicos y comerciales en una única plataforma.</a:t>
            </a:r>
            <a:endParaRPr lang="es-ES" sz="2200" dirty="0">
              <a:solidFill>
                <a:schemeClr val="bg1">
                  <a:lumMod val="95000"/>
                </a:schemeClr>
              </a:solidFill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s-ES" sz="1200" b="1" dirty="0">
                <a:solidFill>
                  <a:schemeClr val="bg1">
                    <a:lumMod val="95000"/>
                  </a:schemeClr>
                </a:solidFill>
              </a:rPr>
              <a:t>	</a:t>
            </a:r>
            <a:endParaRPr lang="es-ES" sz="1600" dirty="0">
              <a:solidFill>
                <a:schemeClr val="bg1">
                  <a:lumMod val="95000"/>
                </a:schemeClr>
              </a:solidFill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507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6EC24-F60A-9062-3BAD-F1724F959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BB562D-3C6D-91CB-1EE1-8E7F900A86C4}"/>
              </a:ext>
            </a:extLst>
          </p:cNvPr>
          <p:cNvSpPr txBox="1"/>
          <p:nvPr/>
        </p:nvSpPr>
        <p:spPr bwMode="auto">
          <a:xfrm>
            <a:off x="14697" y="368339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PLATAFORMAS SUGERIDAS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1A985405-9DB6-4D90-F23E-6CD3F78B4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335781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740664" algn="l" rtl="0" eaLnBrk="0" latinLnBrk="0" hangingPunct="0"/>
            <a:r>
              <a:rPr lang="es-ES" sz="2200" b="1" dirty="0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Plataforma más efectiva para el seguimiento de ventas</a:t>
            </a:r>
            <a:endParaRPr lang="es-ES" sz="2200" b="1" dirty="0">
              <a:solidFill>
                <a:schemeClr val="bg1">
                  <a:lumMod val="95000"/>
                </a:schemeClr>
              </a:solidFill>
              <a:latin typeface="Roboto Th "/>
            </a:endParaRPr>
          </a:p>
          <a:p>
            <a:pPr marL="1088136" indent="-347472" algn="l" rtl="0" eaLnBrk="0" latinLnBrk="0" hangingPunct="0"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HubSpot CRM</a:t>
            </a:r>
            <a:r>
              <a:rPr lang="es-ES" sz="2200" dirty="0">
                <a:solidFill>
                  <a:schemeClr val="bg1">
                    <a:lumMod val="95000"/>
                  </a:schemeClr>
                </a:solidFill>
                <a:effectLst/>
                <a:latin typeface="Roboto Th "/>
              </a:rPr>
              <a:t>: Excelente para administrar el pipeline de ventas, realizar seguimientos y asignar clientes a asesores.</a:t>
            </a:r>
          </a:p>
          <a:p>
            <a:pPr marL="740664" algn="l" rtl="0" eaLnBrk="0" latinLnBrk="0" hangingPunct="0"/>
            <a:endParaRPr lang="es-ES" sz="2200" dirty="0">
              <a:solidFill>
                <a:srgbClr val="000000"/>
              </a:solidFill>
              <a:effectLst/>
              <a:latin typeface="Roboto Th "/>
            </a:endParaRPr>
          </a:p>
          <a:p>
            <a:pPr marL="740664" algn="l" rtl="0" eaLnBrk="0" latinLnBrk="0" hangingPunct="0"/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Mejor herramienta para recopilar información del cliente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s-ES" sz="2200" b="1" dirty="0" err="1">
                <a:solidFill>
                  <a:srgbClr val="000000"/>
                </a:solidFill>
                <a:effectLst/>
                <a:latin typeface="Roboto Th "/>
              </a:rPr>
              <a:t>Airtable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: Ideal para crear un </a:t>
            </a: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registro organizado y flexible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 de datos de clientes.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Salesforce </a:t>
            </a:r>
            <a:r>
              <a:rPr lang="es-ES" sz="2200" b="1" dirty="0" err="1">
                <a:solidFill>
                  <a:srgbClr val="000000"/>
                </a:solidFill>
                <a:effectLst/>
                <a:latin typeface="Roboto Th "/>
              </a:rPr>
              <a:t>Health</a:t>
            </a: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 Cloud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 se presenta como una solución más integral, específicamente diseñada para el sector de la salud, permitiendo la integración de datos clínicos y comerciales en una única plataforma.</a:t>
            </a:r>
            <a:endParaRPr lang="es-ES" sz="2200" dirty="0">
              <a:solidFill>
                <a:srgbClr val="000000"/>
              </a:solidFill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s-ES" sz="1200" b="1" dirty="0"/>
              <a:t>	</a:t>
            </a:r>
            <a:endParaRPr lang="es-ES" sz="16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893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F4BD0-33C3-024A-CF56-E33A7F4B5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899F710-5858-4D3C-613A-5A37C15617A0}"/>
              </a:ext>
            </a:extLst>
          </p:cNvPr>
          <p:cNvSpPr txBox="1"/>
          <p:nvPr/>
        </p:nvSpPr>
        <p:spPr bwMode="auto">
          <a:xfrm>
            <a:off x="14697" y="368339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PLATAFORMAS SUGERIDAS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25DBD24D-8775-D6D4-2CAB-678BD4043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335781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740664" algn="l" rtl="0" eaLnBrk="0" latinLnBrk="0" hangingPunct="0"/>
            <a:r>
              <a:rPr lang="es-ES" sz="2200" b="1" dirty="0">
                <a:effectLst/>
                <a:latin typeface="Roboto Th "/>
              </a:rPr>
              <a:t>Plataforma más efectiva para el seguimiento de ventas</a:t>
            </a:r>
            <a:endParaRPr lang="es-ES" sz="2200" b="1" dirty="0">
              <a:latin typeface="Roboto Th "/>
            </a:endParaRPr>
          </a:p>
          <a:p>
            <a:pPr marL="1088136" indent="-347472" algn="l" rtl="0" eaLnBrk="0" latinLnBrk="0" hangingPunct="0">
              <a:buFont typeface="Arial" panose="020B0604020202020204" pitchFamily="34" charset="0"/>
              <a:buChar char="•"/>
            </a:pPr>
            <a:r>
              <a:rPr lang="es-ES" sz="2200" b="1" dirty="0">
                <a:effectLst/>
                <a:latin typeface="Roboto Th "/>
              </a:rPr>
              <a:t>HubSpot CRM</a:t>
            </a:r>
            <a:r>
              <a:rPr lang="es-ES" sz="2200" dirty="0">
                <a:effectLst/>
                <a:latin typeface="Roboto Th "/>
              </a:rPr>
              <a:t>: Excelente para administrar el pipeline de ventas, realizar seguimientos y asignar clientes a asesores.</a:t>
            </a:r>
          </a:p>
          <a:p>
            <a:pPr marL="740664" algn="l" rtl="0" eaLnBrk="0" latinLnBrk="0" hangingPunct="0"/>
            <a:endParaRPr lang="es-ES" sz="2200" dirty="0">
              <a:effectLst/>
              <a:latin typeface="Roboto Th "/>
            </a:endParaRPr>
          </a:p>
          <a:p>
            <a:pPr marL="740664" algn="l" rtl="0" eaLnBrk="0" latinLnBrk="0" hangingPunct="0"/>
            <a:r>
              <a:rPr lang="es-ES" sz="2200" b="1" dirty="0">
                <a:effectLst/>
                <a:latin typeface="Roboto Th "/>
              </a:rPr>
              <a:t>Mejor herramienta para recopilar información del cliente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s-ES" sz="2200" b="1" dirty="0" err="1">
                <a:effectLst/>
                <a:latin typeface="Roboto Th "/>
              </a:rPr>
              <a:t>Airtable</a:t>
            </a:r>
            <a:r>
              <a:rPr lang="es-ES" sz="2200" dirty="0">
                <a:effectLst/>
                <a:latin typeface="Roboto Th "/>
              </a:rPr>
              <a:t>: Ideal para crear un </a:t>
            </a:r>
            <a:r>
              <a:rPr lang="es-ES" sz="2200" b="1" dirty="0">
                <a:effectLst/>
                <a:latin typeface="Roboto Th "/>
              </a:rPr>
              <a:t>registro organizado y flexible</a:t>
            </a:r>
            <a:r>
              <a:rPr lang="es-ES" sz="2200" dirty="0">
                <a:effectLst/>
                <a:latin typeface="Roboto Th "/>
              </a:rPr>
              <a:t> de datos de clientes.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s-ES" sz="2200" b="1" dirty="0">
                <a:effectLst/>
                <a:latin typeface="Roboto Th "/>
              </a:rPr>
              <a:t>Salesforce </a:t>
            </a:r>
            <a:r>
              <a:rPr lang="es-ES" sz="2200" b="1" dirty="0" err="1">
                <a:effectLst/>
                <a:latin typeface="Roboto Th "/>
              </a:rPr>
              <a:t>Health</a:t>
            </a:r>
            <a:r>
              <a:rPr lang="es-ES" sz="2200" b="1" dirty="0">
                <a:effectLst/>
                <a:latin typeface="Roboto Th "/>
              </a:rPr>
              <a:t> Cloud</a:t>
            </a:r>
            <a:r>
              <a:rPr lang="es-ES" sz="2200" dirty="0">
                <a:effectLst/>
                <a:latin typeface="Roboto Th "/>
              </a:rPr>
              <a:t> se presenta como una solución más integral, específicamente diseñada para el sector de la salud, permitiendo la integración de datos clínicos y comerciales en una única plataforma.</a:t>
            </a:r>
            <a:endParaRPr lang="es-ES" sz="22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s-ES" sz="1200" b="1" dirty="0"/>
              <a:t>	</a:t>
            </a:r>
            <a:endParaRPr lang="es-ES" sz="16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863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D0704-FAF5-6178-8793-8CE36A4F3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5D958BE-D6BB-D43B-3DAA-97143100FD06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RESUMEN DE LA BASE DE DATOS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20FB1CD2-F0F0-03D2-30FB-2E9DD5285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523525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2200" dirty="0">
                <a:latin typeface="Roboto Th "/>
              </a:rPr>
              <a:t>La base de datos cuenta con información de </a:t>
            </a:r>
            <a:r>
              <a:rPr lang="es-ES" sz="2200" b="1" dirty="0">
                <a:latin typeface="Roboto Th "/>
              </a:rPr>
              <a:t>49 clientes</a:t>
            </a:r>
            <a:r>
              <a:rPr lang="es-ES" sz="2200" dirty="0">
                <a:latin typeface="Roboto Th "/>
              </a:rPr>
              <a:t>, con un total de </a:t>
            </a:r>
            <a:r>
              <a:rPr lang="es-ES" sz="2200" b="1" dirty="0">
                <a:latin typeface="Roboto Th "/>
              </a:rPr>
              <a:t>56 variables</a:t>
            </a:r>
            <a:r>
              <a:rPr lang="es-ES" sz="2200" dirty="0">
                <a:latin typeface="Roboto Th "/>
              </a:rPr>
              <a:t>. Sin embargo, la calidad y cobertura de los datos presenta algunas áreas de oportunidad que deben ser atendidas para mejorar su utilidad en los análisis y la toma de decisiones. </a:t>
            </a:r>
          </a:p>
          <a:p>
            <a:endParaRPr lang="es-ES" sz="2200" dirty="0">
              <a:latin typeface="Roboto Th "/>
            </a:endParaRPr>
          </a:p>
          <a:p>
            <a:pPr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Cobertura General de Datos:</a:t>
            </a:r>
            <a:endParaRPr lang="es-ES" sz="2200" dirty="0">
              <a:latin typeface="Roboto Th 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200" dirty="0">
                <a:latin typeface="Roboto Th" pitchFamily="2" charset="0"/>
                <a:ea typeface="Roboto Th" pitchFamily="2" charset="0"/>
              </a:rPr>
              <a:t>54.6% de los datos están completos.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200" dirty="0">
                <a:latin typeface="Roboto Th" pitchFamily="2" charset="0"/>
                <a:ea typeface="Roboto Th" pitchFamily="2" charset="0"/>
              </a:rPr>
              <a:t>46.4% de los datos están faltantes.</a:t>
            </a:r>
          </a:p>
          <a:p>
            <a:pPr marL="742950" lvl="1" indent="-285750">
              <a:buFont typeface="+mj-lt"/>
              <a:buAutoNum type="arabicPeriod"/>
            </a:pPr>
            <a:endParaRPr lang="es-ES" sz="2200" dirty="0">
              <a:latin typeface="Roboto Th "/>
            </a:endParaRPr>
          </a:p>
          <a:p>
            <a:pPr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Análisis por Sección de Datos:</a:t>
            </a:r>
            <a:endParaRPr lang="es-ES" sz="2200" dirty="0">
              <a:latin typeface="Roboto Th 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200" dirty="0">
                <a:latin typeface="Roboto Th" pitchFamily="2" charset="0"/>
                <a:ea typeface="Roboto Th" pitchFamily="2" charset="0"/>
              </a:rPr>
              <a:t>Datos del Cliente: Solo el 40% de los datos están completos, mientras que el 60% está faltante.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200" dirty="0">
                <a:latin typeface="Roboto Th" pitchFamily="2" charset="0"/>
                <a:ea typeface="Roboto Th" pitchFamily="2" charset="0"/>
              </a:rPr>
              <a:t>Historial Comercial: Un 93.8% de los datos están completos.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200" dirty="0">
                <a:latin typeface="Roboto Th" pitchFamily="2" charset="0"/>
                <a:ea typeface="Roboto Th" pitchFamily="2" charset="0"/>
              </a:rPr>
              <a:t>Seguimiento al Cliente: Solo el 48.5% de los datos están completos, con un 51.5% faltante.</a:t>
            </a:r>
          </a:p>
          <a:p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F06D030D-93D3-0361-3E95-2F0C4958E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Registro de clientes en diferentes partes del proceso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46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CB41902-AAD4-A02F-0063-11C3158B651F}"/>
              </a:ext>
            </a:extLst>
          </p:cNvPr>
          <p:cNvSpPr txBox="1"/>
          <p:nvPr/>
        </p:nvSpPr>
        <p:spPr bwMode="auto">
          <a:xfrm>
            <a:off x="841248" y="2629898"/>
            <a:ext cx="3976496" cy="1598204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400" kern="1200" dirty="0" err="1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j-cs"/>
              </a:rPr>
              <a:t>Estructura</a:t>
            </a:r>
            <a:r>
              <a:rPr lang="en-US" sz="4400" kern="1200" dirty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j-cs"/>
              </a:rPr>
              <a:t> </a:t>
            </a:r>
            <a:r>
              <a:rPr lang="en-US" sz="4400" dirty="0" err="1">
                <a:latin typeface="Roboto Th" pitchFamily="2" charset="0"/>
                <a:ea typeface="Roboto Th" pitchFamily="2" charset="0"/>
                <a:cs typeface="+mj-cs"/>
              </a:rPr>
              <a:t>s</a:t>
            </a:r>
            <a:r>
              <a:rPr lang="en-US" sz="4400" kern="1200" dirty="0" err="1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j-cs"/>
              </a:rPr>
              <a:t>ugerida</a:t>
            </a:r>
            <a:endParaRPr lang="en-US" sz="4400" kern="1200" dirty="0">
              <a:solidFill>
                <a:schemeClr val="tx1"/>
              </a:solidFill>
              <a:latin typeface="Roboto Th" pitchFamily="2" charset="0"/>
              <a:ea typeface="Roboto Th" pitchFamily="2" charset="0"/>
              <a:cs typeface="+mj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C3CBC546-A5AB-C611-F12C-1EF9D82CF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5975" y="226200"/>
            <a:ext cx="4629149" cy="6405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019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5E5CE-1958-3F55-AE1A-91C2F72C5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1CC7F22-0CE3-FBB9-44DC-3AE7ABC5BD37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CON LOS DATOS?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B9B348D8-543C-81DB-1F85-AC0FB32BE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489669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 Segmentación de clientes para estrategias de marketing personalizadas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dirty="0">
                <a:latin typeface="Roboto Th "/>
              </a:rPr>
              <a:t>Permite enviar campañas de marketing más efectivas y personalizadas, como promociones en tratamientos, contenido educativo o recordatorios de seguimiento.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 Modelo predictivo para identificar riesgo de abandono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Permite </a:t>
            </a:r>
            <a:r>
              <a:rPr lang="es-ES" sz="2200" b="1" dirty="0">
                <a:latin typeface="Roboto Th "/>
              </a:rPr>
              <a:t>acciones preventivas</a:t>
            </a:r>
            <a:r>
              <a:rPr lang="es-ES" sz="2200" dirty="0">
                <a:latin typeface="Roboto Th "/>
              </a:rPr>
              <a:t>, como seguimiento proactivo, descuentos en sesiones o intervenciones personalizadas antes de que el cliente abandone el programa.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Optimización de servicios con análisis de perfiles de clientes</a:t>
            </a:r>
            <a:endParaRPr lang="es-ES" sz="2200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Permite invertir en los tratamientos más solicitados, capacitar mejor al personal y mejorar la experiencia del cliente.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Programas de referidos basados en contactos de emergencia y red de apoyo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Aumenta la captación de nuevos clientes de manera orgánica y refuerza la lealtad de los clientes actuales.</a:t>
            </a:r>
          </a:p>
          <a:p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FF0B1AD0-12AB-7270-913B-FB0572CD6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Registro de clientes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588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AFD58E-F438-4B4A-37FE-C21914F29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F9FA498-8272-F797-D71F-D10ABA47D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778" y="640596"/>
            <a:ext cx="6067751" cy="5576808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532BCFE-408A-2744-93D4-2A673ABCCA48}"/>
              </a:ext>
            </a:extLst>
          </p:cNvPr>
          <p:cNvSpPr txBox="1"/>
          <p:nvPr/>
        </p:nvSpPr>
        <p:spPr bwMode="auto">
          <a:xfrm>
            <a:off x="841248" y="2629898"/>
            <a:ext cx="3976496" cy="1598204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5200" kern="1200" dirty="0" err="1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j-cs"/>
              </a:rPr>
              <a:t>Estructura</a:t>
            </a:r>
            <a:r>
              <a:rPr lang="en-US" sz="5200" kern="1200" dirty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j-cs"/>
              </a:rPr>
              <a:t> </a:t>
            </a:r>
            <a:r>
              <a:rPr lang="en-US" sz="5200" dirty="0" err="1">
                <a:latin typeface="Roboto Th" pitchFamily="2" charset="0"/>
                <a:ea typeface="Roboto Th" pitchFamily="2" charset="0"/>
                <a:cs typeface="+mj-cs"/>
              </a:rPr>
              <a:t>s</a:t>
            </a:r>
            <a:r>
              <a:rPr lang="en-US" sz="5200" kern="1200" dirty="0" err="1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j-cs"/>
              </a:rPr>
              <a:t>ugerida</a:t>
            </a:r>
            <a:endParaRPr lang="en-US" sz="5200" kern="1200" dirty="0">
              <a:solidFill>
                <a:schemeClr val="tx1"/>
              </a:solidFill>
              <a:latin typeface="Roboto Th" pitchFamily="2" charset="0"/>
              <a:ea typeface="Roboto Th" pitchFamily="2" charset="0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800" i="1" dirty="0" err="1">
                <a:solidFill>
                  <a:srgbClr val="FF0000"/>
                </a:solidFill>
                <a:latin typeface="Playfair Display" pitchFamily="2" charset="77"/>
                <a:ea typeface="Roboto Th" pitchFamily="2" charset="0"/>
                <a:cs typeface="+mj-cs"/>
              </a:rPr>
              <a:t>Historial</a:t>
            </a:r>
            <a:endParaRPr lang="en-US" sz="3800" i="1" kern="1200" dirty="0">
              <a:solidFill>
                <a:srgbClr val="FF0000"/>
              </a:solidFill>
              <a:latin typeface="Playfair Display" pitchFamily="2" charset="77"/>
              <a:ea typeface="Roboto Th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7573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4D6DB-C246-A8B4-A977-469EB2A2C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E97EFAA-0DED-B8DA-C9D8-D7E2B538A722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CON LOS DATOS?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30578AC7-C206-1830-6A28-9FC6E2317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4865921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Análisis de flujo de caja y predicción de ingresos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Permite </a:t>
            </a:r>
            <a:r>
              <a:rPr lang="es-ES" sz="2200" b="1" dirty="0">
                <a:latin typeface="Roboto Th "/>
              </a:rPr>
              <a:t>anticipar fluctuaciones en el flujo de caja</a:t>
            </a:r>
            <a:r>
              <a:rPr lang="es-ES" sz="2200" dirty="0">
                <a:latin typeface="Roboto Th "/>
              </a:rPr>
              <a:t>, asegurando que haya suficiente liquidez para cubrir costos operativos y planificar inversiones.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Identificación de clientes con alto riesgo de deuda y optimización de cobros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Se pueden diseñar estrategias de </a:t>
            </a:r>
            <a:r>
              <a:rPr lang="es-ES" sz="2200" b="1" dirty="0">
                <a:latin typeface="Roboto Th "/>
              </a:rPr>
              <a:t>cobranza personalizada</a:t>
            </a:r>
            <a:r>
              <a:rPr lang="es-ES" sz="2200" dirty="0">
                <a:latin typeface="Roboto Th "/>
              </a:rPr>
              <a:t> (recordatorios automatizados, renegociación de pagos, incentivos por pago puntual) y reducir la cartera vencida.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Optimización de estrategias de financiamiento y límite de crédito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Permite ofrecer </a:t>
            </a:r>
            <a:r>
              <a:rPr lang="es-ES" sz="2200" b="1" dirty="0">
                <a:latin typeface="Roboto Th "/>
              </a:rPr>
              <a:t>planes de financiamiento más rentables</a:t>
            </a:r>
            <a:r>
              <a:rPr lang="es-ES" sz="2200" dirty="0">
                <a:latin typeface="Roboto Th "/>
              </a:rPr>
              <a:t> y reducir el riesgo de impago, asegurando que el centro no pierda dinero en créditos incobrables.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Análisis de rentabilidad de planes y paquetes adquiridos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Permite optimizar la oferta de servicios, eliminando o ajustando los planes menos rentables y enfocando esfuerzos en los que generan mayor retorno.</a:t>
            </a:r>
            <a:endParaRPr lang="es-ES" sz="22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15033C73-1619-DAB4-69CF-CFB65CDCE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Historial Comercial de los Clientes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424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670774-4C72-1570-2597-6835112B6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6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32B1F7C-A896-C312-AC2F-6BDE2575D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8900" y="158184"/>
            <a:ext cx="3706612" cy="6541633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EFE32CB-B287-3128-9727-261EBF4B2F6E}"/>
              </a:ext>
            </a:extLst>
          </p:cNvPr>
          <p:cNvSpPr txBox="1"/>
          <p:nvPr/>
        </p:nvSpPr>
        <p:spPr bwMode="auto">
          <a:xfrm>
            <a:off x="841248" y="2629898"/>
            <a:ext cx="3976496" cy="1598204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5200" kern="1200" dirty="0" err="1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j-cs"/>
              </a:rPr>
              <a:t>Estructura</a:t>
            </a:r>
            <a:r>
              <a:rPr lang="en-US" sz="5200" kern="1200" dirty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j-cs"/>
              </a:rPr>
              <a:t> </a:t>
            </a:r>
            <a:r>
              <a:rPr lang="en-US" sz="5200" dirty="0" err="1">
                <a:latin typeface="Roboto Th" pitchFamily="2" charset="0"/>
                <a:ea typeface="Roboto Th" pitchFamily="2" charset="0"/>
                <a:cs typeface="+mj-cs"/>
              </a:rPr>
              <a:t>s</a:t>
            </a:r>
            <a:r>
              <a:rPr lang="en-US" sz="5200" kern="1200" dirty="0" err="1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j-cs"/>
              </a:rPr>
              <a:t>ugerida</a:t>
            </a:r>
            <a:endParaRPr lang="en-US" sz="5200" kern="1200" dirty="0">
              <a:solidFill>
                <a:schemeClr val="tx1"/>
              </a:solidFill>
              <a:latin typeface="Roboto Th" pitchFamily="2" charset="0"/>
              <a:ea typeface="Roboto Th" pitchFamily="2" charset="0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800" i="1" dirty="0" err="1">
                <a:solidFill>
                  <a:srgbClr val="FF0000"/>
                </a:solidFill>
                <a:latin typeface="Playfair Display" pitchFamily="2" charset="77"/>
                <a:ea typeface="Roboto Th" pitchFamily="2" charset="0"/>
                <a:cs typeface="+mj-cs"/>
              </a:rPr>
              <a:t>Seguimiento</a:t>
            </a:r>
            <a:endParaRPr lang="en-US" sz="3800" i="1" kern="1200" dirty="0">
              <a:solidFill>
                <a:srgbClr val="FF0000"/>
              </a:solidFill>
              <a:latin typeface="Playfair Display" pitchFamily="2" charset="77"/>
              <a:ea typeface="Roboto Th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77754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0D8FA-5037-C691-DE46-21C3652DB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C0258E4-7856-8CE2-914B-29C6F03CFB19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CON LOS DATOS?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6D3E6CC0-20AB-AE78-4251-DA0DD3E59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48043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es-ES" sz="1600" b="1" dirty="0">
                <a:latin typeface="Roboto Th "/>
              </a:rPr>
              <a:t> Análisis de desempeño de asesores y optimización del equipo de ventas </a:t>
            </a:r>
            <a:r>
              <a:rPr lang="es-ES" sz="1600" b="1" i="1" dirty="0">
                <a:latin typeface="Roboto Th "/>
              </a:rPr>
              <a:t>(Recursos Humanos y Ventas)</a:t>
            </a:r>
            <a:endParaRPr lang="es-ES" sz="16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Beneficio:</a:t>
            </a:r>
            <a:r>
              <a:rPr lang="es-ES" sz="1600" dirty="0">
                <a:latin typeface="Roboto Th "/>
              </a:rPr>
              <a:t> Identificar a los asesores más efectivos y replicar sus estrategias, asignar clientes de alto valor a los mejores vendedores y detectar a quienes necesitan capacitación o ajustes en su enfoque de ventas.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Optimización:</a:t>
            </a:r>
            <a:r>
              <a:rPr lang="es-ES" sz="1600" dirty="0">
                <a:latin typeface="Roboto Th "/>
              </a:rPr>
              <a:t> Implementar un sistema de incentivos basado en métricas de conversión y retención de clientes.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b="1" dirty="0">
                <a:latin typeface="Roboto Th "/>
              </a:rPr>
              <a:t>Modelos predictivos para identificar clientes con mayor probabilidad de compra </a:t>
            </a:r>
            <a:r>
              <a:rPr lang="es-ES" sz="1600" b="1" i="1" dirty="0">
                <a:latin typeface="Roboto Th "/>
              </a:rPr>
              <a:t>(Optimización de Procesos y Ventas)</a:t>
            </a:r>
            <a:endParaRPr lang="es-ES" sz="16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Beneficio:</a:t>
            </a:r>
            <a:r>
              <a:rPr lang="es-ES" sz="1600" dirty="0">
                <a:latin typeface="Roboto Th "/>
              </a:rPr>
              <a:t> Priorizar el esfuerzo del equipo de ventas en clientes con mayor probabilidad de conversión, optimizando el tiempo de los asesores.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Optimización:</a:t>
            </a:r>
            <a:r>
              <a:rPr lang="es-ES" sz="1600" dirty="0">
                <a:latin typeface="Roboto Th "/>
              </a:rPr>
              <a:t> Automatizar recordatorios y seguimientos estratégicos basados en la probabilidad de cierre de venta.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b="1" dirty="0">
                <a:latin typeface="Roboto Th "/>
              </a:rPr>
              <a:t>Automatización y reducción de tiempos en el proceso de ventas </a:t>
            </a:r>
            <a:r>
              <a:rPr lang="es-ES" sz="1600" b="1" i="1" dirty="0">
                <a:latin typeface="Roboto Th "/>
              </a:rPr>
              <a:t>(Optimización de Procesos y Administración)</a:t>
            </a:r>
            <a:endParaRPr lang="es-ES" sz="16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Beneficio:</a:t>
            </a:r>
            <a:r>
              <a:rPr lang="es-ES" sz="1600" dirty="0">
                <a:latin typeface="Roboto Th "/>
              </a:rPr>
              <a:t> Reducir el tiempo de respuesta a clientes, mejorar la experiencia y cerrar más ventas en menos tiempo.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Optimización:</a:t>
            </a:r>
            <a:r>
              <a:rPr lang="es-ES" sz="1600" dirty="0">
                <a:latin typeface="Roboto Th "/>
              </a:rPr>
              <a:t> Implementar </a:t>
            </a:r>
            <a:r>
              <a:rPr lang="es-ES" sz="1600" dirty="0" err="1">
                <a:latin typeface="Roboto Th "/>
              </a:rPr>
              <a:t>chatbots</a:t>
            </a:r>
            <a:r>
              <a:rPr lang="es-ES" sz="1600" dirty="0">
                <a:latin typeface="Roboto Th "/>
              </a:rPr>
              <a:t> o sistemas de CRM para dar seguimiento inmediato a clientes y programar citas de manera automatizada.</a:t>
            </a:r>
          </a:p>
          <a:p>
            <a:pPr marL="228600" indent="-228600">
              <a:buFont typeface="+mj-lt"/>
              <a:buAutoNum type="arabicPeriod"/>
            </a:pPr>
            <a:r>
              <a:rPr lang="es-ES" sz="1600" b="1" dirty="0">
                <a:latin typeface="Roboto Th "/>
              </a:rPr>
              <a:t> Segmentación de clientes para estrategias de ventas personalizadas </a:t>
            </a:r>
            <a:r>
              <a:rPr lang="es-ES" sz="1600" b="1" i="1" dirty="0">
                <a:latin typeface="Roboto Th "/>
              </a:rPr>
              <a:t>(Administración y Ventas)</a:t>
            </a:r>
            <a:endParaRPr lang="es-ES" sz="16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Beneficio:</a:t>
            </a:r>
            <a:r>
              <a:rPr lang="es-ES" sz="1600" dirty="0">
                <a:latin typeface="Roboto Th "/>
              </a:rPr>
              <a:t> Permite enviar campañas de ventas y promociones específicas para cada grupo, aumentando la tasa de conversión y retención.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Optimización:</a:t>
            </a:r>
            <a:r>
              <a:rPr lang="es-ES" sz="1600" dirty="0">
                <a:latin typeface="Roboto Th "/>
              </a:rPr>
              <a:t> Personalizar estrategias comerciales para cada segmento, maximizando la efectividad de las llamadas y reuniones de seguimiento.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s-ES" sz="1600" dirty="0"/>
          </a:p>
          <a:p>
            <a:endParaRPr lang="es-ES" sz="16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2FD67762-4E2D-FB04-9C22-3ED79C4B4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Seguimiento al Cliente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007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398AF-C9FF-CF74-B105-9A990F88F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9735909-034A-953D-DA70-D50A85E36ED5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RECOMENDACIONES 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B139701D-A076-A1AB-740D-6CBE77EC7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418881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dirty="0">
                <a:latin typeface="Roboto Th" pitchFamily="2" charset="0"/>
                <a:ea typeface="Roboto Th" pitchFamily="2" charset="0"/>
                <a:cs typeface="Roboto" panose="02000000000000000000" pitchFamily="2" charset="0"/>
              </a:rPr>
              <a:t>Principales Consideraciones y Mejoras:</a:t>
            </a:r>
          </a:p>
          <a:p>
            <a:endParaRPr lang="es-ES" dirty="0">
              <a:latin typeface="Roboto Th" pitchFamily="2" charset="0"/>
              <a:ea typeface="Roboto Th" pitchFamily="2" charset="0"/>
              <a:cs typeface="Roboto" panose="020000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b="1" dirty="0">
                <a:latin typeface="Roboto" pitchFamily="2" charset="0"/>
                <a:ea typeface="Roboto" pitchFamily="2" charset="0"/>
                <a:cs typeface="Roboto" pitchFamily="2" charset="0"/>
              </a:rPr>
              <a:t>Estandarización de Datos: </a:t>
            </a:r>
            <a:r>
              <a:rPr lang="es-ES" dirty="0">
                <a:latin typeface="Roboto Th" pitchFamily="2" charset="0"/>
                <a:ea typeface="Roboto Th" pitchFamily="2" charset="0"/>
                <a:cs typeface="Roboto" panose="02000000000000000000" pitchFamily="2" charset="0"/>
              </a:rPr>
              <a:t>Se debe garantizar la consistencia en el formato de las fechas para mantener la homogeneidad en los análisis.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>
                <a:latin typeface="Roboto" pitchFamily="2" charset="0"/>
                <a:ea typeface="Roboto" pitchFamily="2" charset="0"/>
                <a:cs typeface="Roboto" pitchFamily="2" charset="0"/>
              </a:rPr>
              <a:t>Integridad de la Información: </a:t>
            </a:r>
            <a:r>
              <a:rPr lang="es-ES" dirty="0">
                <a:latin typeface="Roboto Th" pitchFamily="2" charset="0"/>
                <a:ea typeface="Roboto Th" pitchFamily="2" charset="0"/>
                <a:cs typeface="Roboto" panose="02000000000000000000" pitchFamily="2" charset="0"/>
              </a:rPr>
              <a:t>Es fundamental evitar espacios en blanco en los registros, asegurando que todas las variables sean completadas de manera adecuada.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>
                <a:latin typeface="Roboto" pitchFamily="2" charset="0"/>
                <a:ea typeface="Roboto" pitchFamily="2" charset="0"/>
                <a:cs typeface="Roboto" pitchFamily="2" charset="0"/>
              </a:rPr>
              <a:t>Optimización y Calidad de Datos: </a:t>
            </a:r>
            <a:r>
              <a:rPr lang="es-ES" dirty="0">
                <a:latin typeface="Roboto Th" pitchFamily="2" charset="0"/>
                <a:ea typeface="Roboto Th" pitchFamily="2" charset="0"/>
                <a:cs typeface="Roboto" panose="02000000000000000000" pitchFamily="2" charset="0"/>
              </a:rPr>
              <a:t>Se recomienda una revisión periódica para validar la calidad y coherencia de la información almacenada.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>
                <a:latin typeface="Roboto Th" pitchFamily="2" charset="0"/>
                <a:ea typeface="Roboto Th" pitchFamily="2" charset="0"/>
              </a:rPr>
              <a:t>Cobertura de Datos: Se debe aumentar el nivel de registro de información a un mínimo del 95% para mejorar la fiabilidad y representatividad de los análisis.</a:t>
            </a:r>
            <a:endParaRPr lang="es-ES" dirty="0">
              <a:latin typeface="Roboto Th" pitchFamily="2" charset="0"/>
              <a:ea typeface="Roboto Th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22887331-A0C0-EDCC-5978-DD807799C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Base de datos del Clientes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6343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1071</Words>
  <Application>Microsoft Macintosh PowerPoint</Application>
  <PresentationFormat>Panorámica</PresentationFormat>
  <Paragraphs>84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2" baseType="lpstr">
      <vt:lpstr>Aptos</vt:lpstr>
      <vt:lpstr>Aptos Display</vt:lpstr>
      <vt:lpstr>Arial</vt:lpstr>
      <vt:lpstr>Lato</vt:lpstr>
      <vt:lpstr>Lato Hairline</vt:lpstr>
      <vt:lpstr>Playfair Display</vt:lpstr>
      <vt:lpstr>Roboto</vt:lpstr>
      <vt:lpstr>Roboto Th</vt:lpstr>
      <vt:lpstr>Roboto Th 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julio olaf gonzalez guzman</dc:creator>
  <cp:lastModifiedBy>KEVIN ALFREDO CANSINO TORTOLEDO</cp:lastModifiedBy>
  <cp:revision>2</cp:revision>
  <dcterms:created xsi:type="dcterms:W3CDTF">2025-02-19T16:24:25Z</dcterms:created>
  <dcterms:modified xsi:type="dcterms:W3CDTF">2025-02-20T19:50:57Z</dcterms:modified>
</cp:coreProperties>
</file>