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586" r:id="rId2"/>
    <p:sldId id="6728" r:id="rId3"/>
    <p:sldId id="6730" r:id="rId4"/>
    <p:sldId id="6729" r:id="rId5"/>
    <p:sldId id="3580" r:id="rId6"/>
    <p:sldId id="3581" r:id="rId7"/>
    <p:sldId id="3584" r:id="rId8"/>
    <p:sldId id="3582" r:id="rId9"/>
    <p:sldId id="3585" r:id="rId10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D9F1"/>
    <a:srgbClr val="FFCC66"/>
    <a:srgbClr val="FFA900"/>
    <a:srgbClr val="FFCC65"/>
    <a:srgbClr val="FFDE9B"/>
    <a:srgbClr val="FFE2A7"/>
    <a:srgbClr val="FFBF3F"/>
    <a:srgbClr val="FFDF9F"/>
    <a:srgbClr val="FFC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9B76-4C76-4D7F-89BB-877E49387B00}" v="19" dt="2025-03-04T01:46:32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621"/>
  </p:normalViewPr>
  <p:slideViewPr>
    <p:cSldViewPr snapToGrid="0" showGuides="1">
      <p:cViewPr>
        <p:scale>
          <a:sx n="60" d="100"/>
          <a:sy n="60" d="100"/>
        </p:scale>
        <p:origin x="680" y="-4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2C839B76-4C76-4D7F-89BB-877E49387B00}"/>
    <pc:docChg chg="undo custSel addSld delSld modSld sldOrd">
      <pc:chgData name="julio olaf gonzalez guzman" userId="fb64a47ee61ae747" providerId="LiveId" clId="{2C839B76-4C76-4D7F-89BB-877E49387B00}" dt="2025-03-04T01:46:32.755" v="292"/>
      <pc:docMkLst>
        <pc:docMk/>
      </pc:docMkLst>
      <pc:sldChg chg="addSp modSp mod">
        <pc:chgData name="julio olaf gonzalez guzman" userId="fb64a47ee61ae747" providerId="LiveId" clId="{2C839B76-4C76-4D7F-89BB-877E49387B00}" dt="2025-03-04T01:45:55.594" v="291" actId="403"/>
        <pc:sldMkLst>
          <pc:docMk/>
          <pc:sldMk cId="1273214327" sldId="3581"/>
        </pc:sldMkLst>
        <pc:spChg chg="add mod">
          <ac:chgData name="julio olaf gonzalez guzman" userId="fb64a47ee61ae747" providerId="LiveId" clId="{2C839B76-4C76-4D7F-89BB-877E49387B00}" dt="2025-03-04T01:45:32.602" v="285" actId="1076"/>
          <ac:spMkLst>
            <pc:docMk/>
            <pc:sldMk cId="1273214327" sldId="3581"/>
            <ac:spMk id="8" creationId="{AB7B08DB-6F4E-EBA6-61CA-1F69472E8200}"/>
          </ac:spMkLst>
        </pc:spChg>
        <pc:graphicFrameChg chg="mod">
          <ac:chgData name="julio olaf gonzalez guzman" userId="fb64a47ee61ae747" providerId="LiveId" clId="{2C839B76-4C76-4D7F-89BB-877E49387B00}" dt="2025-03-04T01:24:29.324" v="237" actId="1036"/>
          <ac:graphicFrameMkLst>
            <pc:docMk/>
            <pc:sldMk cId="1273214327" sldId="3581"/>
            <ac:graphicFrameMk id="2" creationId="{A784A52C-43BB-8FAE-A7FA-FD2CE62FB54D}"/>
          </ac:graphicFrameMkLst>
        </pc:graphicFrameChg>
        <pc:graphicFrameChg chg="add mod">
          <ac:chgData name="julio olaf gonzalez guzman" userId="fb64a47ee61ae747" providerId="LiveId" clId="{2C839B76-4C76-4D7F-89BB-877E49387B00}" dt="2025-03-04T01:45:55.594" v="291" actId="403"/>
          <ac:graphicFrameMkLst>
            <pc:docMk/>
            <pc:sldMk cId="1273214327" sldId="3581"/>
            <ac:graphicFrameMk id="7" creationId="{185E3EFD-3662-B6A7-BD8A-C6D8A3A92493}"/>
          </ac:graphicFrameMkLst>
        </pc:graphicFrameChg>
      </pc:sldChg>
      <pc:sldChg chg="ord">
        <pc:chgData name="julio olaf gonzalez guzman" userId="fb64a47ee61ae747" providerId="LiveId" clId="{2C839B76-4C76-4D7F-89BB-877E49387B00}" dt="2025-03-04T01:24:43.724" v="240"/>
        <pc:sldMkLst>
          <pc:docMk/>
          <pc:sldMk cId="2190209889" sldId="3584"/>
        </pc:sldMkLst>
      </pc:sldChg>
      <pc:sldChg chg="addSp delSp modSp mod">
        <pc:chgData name="julio olaf gonzalez guzman" userId="fb64a47ee61ae747" providerId="LiveId" clId="{2C839B76-4C76-4D7F-89BB-877E49387B00}" dt="2025-03-04T01:18:21.272" v="219" actId="20577"/>
        <pc:sldMkLst>
          <pc:docMk/>
          <pc:sldMk cId="3477445063" sldId="6729"/>
        </pc:sldMkLst>
        <pc:spChg chg="add del">
          <ac:chgData name="julio olaf gonzalez guzman" userId="fb64a47ee61ae747" providerId="LiveId" clId="{2C839B76-4C76-4D7F-89BB-877E49387B00}" dt="2025-03-04T01:16:57.815" v="167" actId="478"/>
          <ac:spMkLst>
            <pc:docMk/>
            <pc:sldMk cId="3477445063" sldId="6729"/>
            <ac:spMk id="5" creationId="{E9D870FD-4C14-6124-1A74-F84BD46CDA7B}"/>
          </ac:spMkLst>
        </pc:spChg>
        <pc:spChg chg="mod">
          <ac:chgData name="julio olaf gonzalez guzman" userId="fb64a47ee61ae747" providerId="LiveId" clId="{2C839B76-4C76-4D7F-89BB-877E49387B00}" dt="2025-03-04T01:18:21.272" v="219" actId="20577"/>
          <ac:spMkLst>
            <pc:docMk/>
            <pc:sldMk cId="3477445063" sldId="6729"/>
            <ac:spMk id="6" creationId="{D9EDE743-E7E1-943E-0F34-8C2EC3E58F8C}"/>
          </ac:spMkLst>
        </pc:spChg>
        <pc:graphicFrameChg chg="mod modGraphic">
          <ac:chgData name="julio olaf gonzalez guzman" userId="fb64a47ee61ae747" providerId="LiveId" clId="{2C839B76-4C76-4D7F-89BB-877E49387B00}" dt="2025-03-04T01:17:42.058" v="175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2C839B76-4C76-4D7F-89BB-877E49387B00}" dt="2025-03-04T01:46:32.755" v="292"/>
        <pc:sldMkLst>
          <pc:docMk/>
          <pc:sldMk cId="1800200043" sldId="6730"/>
        </pc:sldMkLst>
        <pc:spChg chg="mod">
          <ac:chgData name="julio olaf gonzalez guzman" userId="fb64a47ee61ae747" providerId="LiveId" clId="{2C839B76-4C76-4D7F-89BB-877E49387B00}" dt="2025-03-04T01:18:58.366" v="233"/>
          <ac:spMkLst>
            <pc:docMk/>
            <pc:sldMk cId="1800200043" sldId="6730"/>
            <ac:spMk id="6" creationId="{A52AF11E-FB30-98AC-FAEE-0D10B28E8695}"/>
          </ac:spMkLst>
        </pc:spChg>
        <pc:graphicFrameChg chg="add mod">
          <ac:chgData name="julio olaf gonzalez guzman" userId="fb64a47ee61ae747" providerId="LiveId" clId="{2C839B76-4C76-4D7F-89BB-877E49387B00}" dt="2025-03-04T01:06:05.394" v="58"/>
          <ac:graphicFrameMkLst>
            <pc:docMk/>
            <pc:sldMk cId="1800200043" sldId="6730"/>
            <ac:graphicFrameMk id="2" creationId="{153E068A-1C76-4973-C39B-108BA28682C1}"/>
          </ac:graphicFrameMkLst>
        </pc:graphicFrameChg>
        <pc:graphicFrameChg chg="del modGraphic">
          <ac:chgData name="julio olaf gonzalez guzman" userId="fb64a47ee61ae747" providerId="LiveId" clId="{2C839B76-4C76-4D7F-89BB-877E49387B00}" dt="2025-03-04T01:02:21.515" v="57" actId="478"/>
          <ac:graphicFrameMkLst>
            <pc:docMk/>
            <pc:sldMk cId="1800200043" sldId="6730"/>
            <ac:graphicFrameMk id="7" creationId="{E1D365DB-F07A-A890-71D0-E236BEA0AD90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01:46:32.755" v="292"/>
          <ac:graphicFrameMkLst>
            <pc:docMk/>
            <pc:sldMk cId="1800200043" sldId="6730"/>
            <ac:graphicFrameMk id="8" creationId="{2E0EAE8F-3DB7-08C0-457B-A6B65A77C72C}"/>
          </ac:graphicFrameMkLst>
        </pc:graphicFrameChg>
      </pc:sldChg>
      <pc:sldChg chg="delSp add del mod">
        <pc:chgData name="julio olaf gonzalez guzman" userId="fb64a47ee61ae747" providerId="LiveId" clId="{2C839B76-4C76-4D7F-89BB-877E49387B00}" dt="2025-03-04T01:11:26.817" v="153" actId="47"/>
        <pc:sldMkLst>
          <pc:docMk/>
          <pc:sldMk cId="1033461872" sldId="6731"/>
        </pc:sldMkLst>
        <pc:graphicFrameChg chg="del">
          <ac:chgData name="julio olaf gonzalez guzman" userId="fb64a47ee61ae747" providerId="LiveId" clId="{2C839B76-4C76-4D7F-89BB-877E49387B00}" dt="2025-03-04T01:10:42.424" v="152" actId="478"/>
          <ac:graphicFrameMkLst>
            <pc:docMk/>
            <pc:sldMk cId="1033461872" sldId="6731"/>
            <ac:graphicFrameMk id="8" creationId="{1185486C-FAD0-E19F-6814-3C6534190805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01:18:47.326" v="222"/>
        <pc:sldMkLst>
          <pc:docMk/>
          <pc:sldMk cId="3147355445" sldId="673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076833" y="1208185"/>
          <a:ext cx="3072029" cy="7892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064307" y="2203031"/>
          <a:ext cx="3091580" cy="789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03/03/2025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EB92EE-5BA9-6216-AE4E-9548AF69B3C8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C3CE0-6353-63AE-39C0-2DA6D3175F4C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58861"/>
              </p:ext>
            </p:extLst>
          </p:nvPr>
        </p:nvGraphicFramePr>
        <p:xfrm>
          <a:off x="569843" y="1406889"/>
          <a:ext cx="11617565" cy="5481838"/>
        </p:xfrm>
        <a:graphic>
          <a:graphicData uri="http://schemas.openxmlformats.org/drawingml/2006/table">
            <a:tbl>
              <a:tblPr/>
              <a:tblGrid>
                <a:gridCol w="2323513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Escenario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Crecimiento PIB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Inflación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Tasa de Interés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Empleo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&gt;4%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Bajando o 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3%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2% – 4%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Estables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-1% a 1%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Subiendo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&lt; -1%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&lt;=0%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Muy 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18895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22837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039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93098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7706"/>
              </p:ext>
            </p:extLst>
          </p:nvPr>
        </p:nvGraphicFramePr>
        <p:xfrm>
          <a:off x="1735149" y="1846360"/>
          <a:ext cx="9409814" cy="397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x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cap="all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precio</a:t>
            </a:r>
            <a:endParaRPr kumimoji="0" lang="es-MX" i="1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 </a:t>
            </a: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TRIMESTRE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44060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1971848"/>
            <a:ext cx="192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39793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V.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34450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22192"/>
              </p:ext>
            </p:extLst>
          </p:nvPr>
        </p:nvGraphicFramePr>
        <p:xfrm>
          <a:off x="532849" y="1181786"/>
          <a:ext cx="11525088" cy="573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283</Words>
  <Application>Microsoft Office PowerPoint</Application>
  <PresentationFormat>Personalizado</PresentationFormat>
  <Paragraphs>101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Roboto Thin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25</cp:revision>
  <dcterms:created xsi:type="dcterms:W3CDTF">2024-08-19T18:58:59Z</dcterms:created>
  <dcterms:modified xsi:type="dcterms:W3CDTF">2025-03-04T01:46:41Z</dcterms:modified>
</cp:coreProperties>
</file>