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6728" r:id="rId3"/>
    <p:sldId id="6730" r:id="rId4"/>
    <p:sldId id="7852" r:id="rId5"/>
    <p:sldId id="6729" r:id="rId6"/>
    <p:sldId id="3580" r:id="rId7"/>
    <p:sldId id="7853" r:id="rId8"/>
    <p:sldId id="3581" r:id="rId9"/>
    <p:sldId id="3584" r:id="rId10"/>
    <p:sldId id="3582" r:id="rId11"/>
    <p:sldId id="3585" r:id="rId12"/>
    <p:sldId id="7851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4BACC6"/>
    <a:srgbClr val="DCEAF7"/>
    <a:srgbClr val="FFA900"/>
    <a:srgbClr val="FFD6A9"/>
    <a:srgbClr val="C00000"/>
    <a:srgbClr val="C6D9F1"/>
    <a:srgbClr val="FFCC66"/>
    <a:srgbClr val="FFCC65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9B76-4C76-4D7F-89BB-877E49387B00}" v="85" dt="2025-03-04T16:54:37.679"/>
    <p1510:client id="{8D15D9A8-5683-40D0-A53B-1FA3A3FA3F60}" v="93" dt="2025-03-04T18:33:14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94621"/>
  </p:normalViewPr>
  <p:slideViewPr>
    <p:cSldViewPr snapToGrid="0" showGuides="1">
      <p:cViewPr>
        <p:scale>
          <a:sx n="55" d="100"/>
          <a:sy n="55" d="100"/>
        </p:scale>
        <p:origin x="172" y="19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8D15D9A8-5683-40D0-A53B-1FA3A3FA3F60}"/>
    <pc:docChg chg="undo custSel addSld modSld">
      <pc:chgData name="julio olaf gonzalez guzman" userId="fb64a47ee61ae747" providerId="LiveId" clId="{8D15D9A8-5683-40D0-A53B-1FA3A3FA3F60}" dt="2025-03-04T18:39:39.176" v="230" actId="27918"/>
      <pc:docMkLst>
        <pc:docMk/>
      </pc:docMkLst>
      <pc:sldChg chg="addSp delSp modSp mod">
        <pc:chgData name="julio olaf gonzalez guzman" userId="fb64a47ee61ae747" providerId="LiveId" clId="{8D15D9A8-5683-40D0-A53B-1FA3A3FA3F60}" dt="2025-03-04T18:06:19.890" v="88" actId="22"/>
        <pc:sldMkLst>
          <pc:docMk/>
          <pc:sldMk cId="4038117884" sldId="3580"/>
        </pc:sldMkLst>
        <pc:spChg chg="mod">
          <ac:chgData name="julio olaf gonzalez guzman" userId="fb64a47ee61ae747" providerId="LiveId" clId="{8D15D9A8-5683-40D0-A53B-1FA3A3FA3F60}" dt="2025-03-04T18:06:13.152" v="86" actId="20577"/>
          <ac:spMkLst>
            <pc:docMk/>
            <pc:sldMk cId="4038117884" sldId="3580"/>
            <ac:spMk id="3" creationId="{AD077634-EE97-5911-2DBA-303CDEC5BE4A}"/>
          </ac:spMkLst>
        </pc:spChg>
        <pc:spChg chg="add del">
          <ac:chgData name="julio olaf gonzalez guzman" userId="fb64a47ee61ae747" providerId="LiveId" clId="{8D15D9A8-5683-40D0-A53B-1FA3A3FA3F60}" dt="2025-03-04T18:06:19.890" v="88" actId="22"/>
          <ac:spMkLst>
            <pc:docMk/>
            <pc:sldMk cId="4038117884" sldId="3580"/>
            <ac:spMk id="7" creationId="{BF71EBAA-2664-306C-EFE3-70C335BCF36D}"/>
          </ac:spMkLst>
        </pc:spChg>
      </pc:sldChg>
      <pc:sldChg chg="modSp mod">
        <pc:chgData name="julio olaf gonzalez guzman" userId="fb64a47ee61ae747" providerId="LiveId" clId="{8D15D9A8-5683-40D0-A53B-1FA3A3FA3F60}" dt="2025-03-04T18:33:14.184" v="228" actId="20577"/>
        <pc:sldMkLst>
          <pc:docMk/>
          <pc:sldMk cId="408437876" sldId="3582"/>
        </pc:sldMkLst>
        <pc:spChg chg="mod">
          <ac:chgData name="julio olaf gonzalez guzman" userId="fb64a47ee61ae747" providerId="LiveId" clId="{8D15D9A8-5683-40D0-A53B-1FA3A3FA3F60}" dt="2025-03-04T18:32:30.119" v="217" actId="20577"/>
          <ac:spMkLst>
            <pc:docMk/>
            <pc:sldMk cId="408437876" sldId="3582"/>
            <ac:spMk id="3" creationId="{8A89C697-9B89-E4BF-6612-A66371A26E8A}"/>
          </ac:spMkLst>
        </pc:spChg>
        <pc:graphicFrameChg chg="mod">
          <ac:chgData name="julio olaf gonzalez guzman" userId="fb64a47ee61ae747" providerId="LiveId" clId="{8D15D9A8-5683-40D0-A53B-1FA3A3FA3F60}" dt="2025-03-04T18:33:14.184" v="228" actId="20577"/>
          <ac:graphicFrameMkLst>
            <pc:docMk/>
            <pc:sldMk cId="408437876" sldId="3582"/>
            <ac:graphicFrameMk id="2" creationId="{4E6F9D7D-9A4D-D15C-A422-10C3E514224A}"/>
          </ac:graphicFrameMkLst>
        </pc:graphicFrameChg>
      </pc:sldChg>
      <pc:sldChg chg="modSp mod">
        <pc:chgData name="julio olaf gonzalez guzman" userId="fb64a47ee61ae747" providerId="LiveId" clId="{8D15D9A8-5683-40D0-A53B-1FA3A3FA3F60}" dt="2025-03-04T18:04:40.156" v="58" actId="20577"/>
        <pc:sldMkLst>
          <pc:docMk/>
          <pc:sldMk cId="3477445063" sldId="6729"/>
        </pc:sldMkLst>
        <pc:graphicFrameChg chg="modGraphic">
          <ac:chgData name="julio olaf gonzalez guzman" userId="fb64a47ee61ae747" providerId="LiveId" clId="{8D15D9A8-5683-40D0-A53B-1FA3A3FA3F60}" dt="2025-03-04T18:04:40.156" v="58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mod">
        <pc:chgData name="julio olaf gonzalez guzman" userId="fb64a47ee61ae747" providerId="LiveId" clId="{8D15D9A8-5683-40D0-A53B-1FA3A3FA3F60}" dt="2025-03-04T18:26:19.552" v="210" actId="14100"/>
        <pc:sldMkLst>
          <pc:docMk/>
          <pc:sldMk cId="4239439374" sldId="7454"/>
        </pc:sldMkLst>
        <pc:graphicFrameChg chg="add del mod modGraphic">
          <ac:chgData name="julio olaf gonzalez guzman" userId="fb64a47ee61ae747" providerId="LiveId" clId="{8D15D9A8-5683-40D0-A53B-1FA3A3FA3F60}" dt="2025-03-04T18:23:35.122" v="178" actId="478"/>
          <ac:graphicFrameMkLst>
            <pc:docMk/>
            <pc:sldMk cId="4239439374" sldId="7454"/>
            <ac:graphicFrameMk id="2" creationId="{EF82A93C-CF7C-6530-64CE-100AEF7AB87D}"/>
          </ac:graphicFrameMkLst>
        </pc:graphicFrameChg>
        <pc:graphicFrameChg chg="add mod modGraphic">
          <ac:chgData name="julio olaf gonzalez guzman" userId="fb64a47ee61ae747" providerId="LiveId" clId="{8D15D9A8-5683-40D0-A53B-1FA3A3FA3F60}" dt="2025-03-04T18:26:19.552" v="210" actId="14100"/>
          <ac:graphicFrameMkLst>
            <pc:docMk/>
            <pc:sldMk cId="4239439374" sldId="7454"/>
            <ac:graphicFrameMk id="3" creationId="{5C3805E9-4D1A-89A5-73F1-46AD091345C2}"/>
          </ac:graphicFrameMkLst>
        </pc:graphicFrameChg>
        <pc:graphicFrameChg chg="del">
          <ac:chgData name="julio olaf gonzalez guzman" userId="fb64a47ee61ae747" providerId="LiveId" clId="{8D15D9A8-5683-40D0-A53B-1FA3A3FA3F60}" dt="2025-03-04T18:20:41.205" v="173" actId="478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modSp add mod">
        <pc:chgData name="julio olaf gonzalez guzman" userId="fb64a47ee61ae747" providerId="LiveId" clId="{8D15D9A8-5683-40D0-A53B-1FA3A3FA3F60}" dt="2025-03-04T18:04:32.670" v="47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D9A8-5683-40D0-A53B-1FA3A3FA3F60}" dt="2025-03-04T18:04:32.670" v="47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8D15D9A8-5683-40D0-A53B-1FA3A3FA3F60}" dt="2025-03-04T18:39:39.176" v="230" actId="27918"/>
        <pc:sldMkLst>
          <pc:docMk/>
          <pc:sldMk cId="529288233" sldId="7853"/>
        </pc:sldMkLst>
        <pc:spChg chg="mod">
          <ac:chgData name="julio olaf gonzalez guzman" userId="fb64a47ee61ae747" providerId="LiveId" clId="{8D15D9A8-5683-40D0-A53B-1FA3A3FA3F60}" dt="2025-03-04T18:06:35.806" v="98" actId="20577"/>
          <ac:spMkLst>
            <pc:docMk/>
            <pc:sldMk cId="529288233" sldId="7853"/>
            <ac:spMk id="3" creationId="{AC292E7E-84D5-2709-0E97-E1A963DB33E6}"/>
          </ac:spMkLst>
        </pc:spChg>
        <pc:spChg chg="add mod">
          <ac:chgData name="julio olaf gonzalez guzman" userId="fb64a47ee61ae747" providerId="LiveId" clId="{8D15D9A8-5683-40D0-A53B-1FA3A3FA3F60}" dt="2025-03-04T18:20:25.073" v="172" actId="6549"/>
          <ac:spMkLst>
            <pc:docMk/>
            <pc:sldMk cId="529288233" sldId="7853"/>
            <ac:spMk id="7" creationId="{F725A3BD-F5A1-E618-71BB-516343D02359}"/>
          </ac:spMkLst>
        </pc:spChg>
        <pc:spChg chg="mod">
          <ac:chgData name="julio olaf gonzalez guzman" userId="fb64a47ee61ae747" providerId="LiveId" clId="{8D15D9A8-5683-40D0-A53B-1FA3A3FA3F60}" dt="2025-03-04T18:18:36.205" v="150" actId="20577"/>
          <ac:spMkLst>
            <pc:docMk/>
            <pc:sldMk cId="529288233" sldId="7853"/>
            <ac:spMk id="9" creationId="{9227B6EB-5E71-3F20-4881-6A9E8DFCE5E7}"/>
          </ac:spMkLst>
        </pc:spChg>
        <pc:spChg chg="mod">
          <ac:chgData name="julio olaf gonzalez guzman" userId="fb64a47ee61ae747" providerId="LiveId" clId="{8D15D9A8-5683-40D0-A53B-1FA3A3FA3F60}" dt="2025-03-04T18:14:14.404" v="116" actId="1076"/>
          <ac:spMkLst>
            <pc:docMk/>
            <pc:sldMk cId="529288233" sldId="7853"/>
            <ac:spMk id="10" creationId="{A85C908D-CF39-0D83-15F7-368174C0D625}"/>
          </ac:spMkLst>
        </pc:spChg>
        <pc:spChg chg="mod">
          <ac:chgData name="julio olaf gonzalez guzman" userId="fb64a47ee61ae747" providerId="LiveId" clId="{8D15D9A8-5683-40D0-A53B-1FA3A3FA3F60}" dt="2025-03-04T18:13:49.091" v="114" actId="1076"/>
          <ac:spMkLst>
            <pc:docMk/>
            <pc:sldMk cId="529288233" sldId="7853"/>
            <ac:spMk id="11" creationId="{2FCD3627-D8A0-7956-EF28-EE36CF3EBBE3}"/>
          </ac:spMkLst>
        </pc:spChg>
        <pc:graphicFrameChg chg="add mod ord">
          <ac:chgData name="julio olaf gonzalez guzman" userId="fb64a47ee61ae747" providerId="LiveId" clId="{8D15D9A8-5683-40D0-A53B-1FA3A3FA3F60}" dt="2025-03-04T18:19:30.226" v="165" actId="692"/>
          <ac:graphicFrameMkLst>
            <pc:docMk/>
            <pc:sldMk cId="529288233" sldId="7853"/>
            <ac:graphicFrameMk id="2" creationId="{55F050A3-3F99-4565-F4E8-D5187B10AA49}"/>
          </ac:graphicFrameMkLst>
        </pc:graphicFrameChg>
        <pc:graphicFrameChg chg="del">
          <ac:chgData name="julio olaf gonzalez guzman" userId="fb64a47ee61ae747" providerId="LiveId" clId="{8D15D9A8-5683-40D0-A53B-1FA3A3FA3F60}" dt="2025-03-04T18:11:40.027" v="99" actId="478"/>
          <ac:graphicFrameMkLst>
            <pc:docMk/>
            <pc:sldMk cId="529288233" sldId="7853"/>
            <ac:graphicFrameMk id="8" creationId="{E1891A66-9FEB-27EA-C2DD-3B61E4DDB974}"/>
          </ac:graphicFrameMkLst>
        </pc:graphicFrameChg>
      </pc:sldChg>
    </pc:docChg>
  </pc:docChgLst>
  <pc:docChgLst>
    <pc:chgData name="julio olaf gonzalez guzman" userId="fb64a47ee61ae747" providerId="LiveId" clId="{2C839B76-4C76-4D7F-89BB-877E49387B00}"/>
    <pc:docChg chg="undo redo custSel addSld delSld modSld sldOrd">
      <pc:chgData name="julio olaf gonzalez guzman" userId="fb64a47ee61ae747" providerId="LiveId" clId="{2C839B76-4C76-4D7F-89BB-877E49387B00}" dt="2025-03-04T16:54:37.676" v="467"/>
      <pc:docMkLst>
        <pc:docMk/>
      </pc:docMkLst>
      <pc:sldChg chg="addSp modSp mod">
        <pc:chgData name="julio olaf gonzalez guzman" userId="fb64a47ee61ae747" providerId="LiveId" clId="{2C839B76-4C76-4D7F-89BB-877E49387B00}" dt="2025-03-04T01:45:55.594" v="291" actId="403"/>
        <pc:sldMkLst>
          <pc:docMk/>
          <pc:sldMk cId="1273214327" sldId="3581"/>
        </pc:sldMkLst>
        <pc:spChg chg="add mod">
          <ac:chgData name="julio olaf gonzalez guzman" userId="fb64a47ee61ae747" providerId="LiveId" clId="{2C839B76-4C76-4D7F-89BB-877E49387B00}" dt="2025-03-04T01:45:32.602" v="285" actId="1076"/>
          <ac:spMkLst>
            <pc:docMk/>
            <pc:sldMk cId="1273214327" sldId="3581"/>
            <ac:spMk id="8" creationId="{AB7B08DB-6F4E-EBA6-61CA-1F69472E8200}"/>
          </ac:spMkLst>
        </pc:spChg>
        <pc:graphicFrameChg chg="mod">
          <ac:chgData name="julio olaf gonzalez guzman" userId="fb64a47ee61ae747" providerId="LiveId" clId="{2C839B76-4C76-4D7F-89BB-877E49387B00}" dt="2025-03-04T01:24:29.324" v="237" actId="1036"/>
          <ac:graphicFrameMkLst>
            <pc:docMk/>
            <pc:sldMk cId="1273214327" sldId="3581"/>
            <ac:graphicFrameMk id="2" creationId="{A784A52C-43BB-8FAE-A7FA-FD2CE62FB54D}"/>
          </ac:graphicFrameMkLst>
        </pc:graphicFrameChg>
        <pc:graphicFrameChg chg="add mod">
          <ac:chgData name="julio olaf gonzalez guzman" userId="fb64a47ee61ae747" providerId="LiveId" clId="{2C839B76-4C76-4D7F-89BB-877E49387B00}" dt="2025-03-04T01:45:55.594" v="291" actId="403"/>
          <ac:graphicFrameMkLst>
            <pc:docMk/>
            <pc:sldMk cId="1273214327" sldId="3581"/>
            <ac:graphicFrameMk id="7" creationId="{185E3EFD-3662-B6A7-BD8A-C6D8A3A92493}"/>
          </ac:graphicFrameMkLst>
        </pc:graphicFrameChg>
      </pc:sldChg>
      <pc:sldChg chg="ord">
        <pc:chgData name="julio olaf gonzalez guzman" userId="fb64a47ee61ae747" providerId="LiveId" clId="{2C839B76-4C76-4D7F-89BB-877E49387B00}" dt="2025-03-04T01:24:43.724" v="240"/>
        <pc:sldMkLst>
          <pc:docMk/>
          <pc:sldMk cId="2190209889" sldId="3584"/>
        </pc:sldMkLst>
      </pc:sldChg>
      <pc:sldChg chg="addSp delSp modSp mod">
        <pc:chgData name="julio olaf gonzalez guzman" userId="fb64a47ee61ae747" providerId="LiveId" clId="{2C839B76-4C76-4D7F-89BB-877E49387B00}" dt="2025-03-04T01:18:21.272" v="219" actId="20577"/>
        <pc:sldMkLst>
          <pc:docMk/>
          <pc:sldMk cId="3477445063" sldId="6729"/>
        </pc:sldMkLst>
        <pc:spChg chg="add del">
          <ac:chgData name="julio olaf gonzalez guzman" userId="fb64a47ee61ae747" providerId="LiveId" clId="{2C839B76-4C76-4D7F-89BB-877E49387B00}" dt="2025-03-04T01:16:57.815" v="167" actId="478"/>
          <ac:spMkLst>
            <pc:docMk/>
            <pc:sldMk cId="3477445063" sldId="6729"/>
            <ac:spMk id="5" creationId="{E9D870FD-4C14-6124-1A74-F84BD46CDA7B}"/>
          </ac:spMkLst>
        </pc:spChg>
        <pc:spChg chg="mod">
          <ac:chgData name="julio olaf gonzalez guzman" userId="fb64a47ee61ae747" providerId="LiveId" clId="{2C839B76-4C76-4D7F-89BB-877E49387B00}" dt="2025-03-04T01:18:21.272" v="219" actId="20577"/>
          <ac:spMkLst>
            <pc:docMk/>
            <pc:sldMk cId="3477445063" sldId="6729"/>
            <ac:spMk id="6" creationId="{D9EDE743-E7E1-943E-0F34-8C2EC3E58F8C}"/>
          </ac:spMkLst>
        </pc:spChg>
        <pc:graphicFrameChg chg="mod modGraphic">
          <ac:chgData name="julio olaf gonzalez guzman" userId="fb64a47ee61ae747" providerId="LiveId" clId="{2C839B76-4C76-4D7F-89BB-877E49387B00}" dt="2025-03-04T01:17:42.058" v="175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2C839B76-4C76-4D7F-89BB-877E49387B00}" dt="2025-03-04T16:41:03.026" v="466" actId="20577"/>
        <pc:sldMkLst>
          <pc:docMk/>
          <pc:sldMk cId="1800200043" sldId="6730"/>
        </pc:sldMkLst>
        <pc:spChg chg="mod">
          <ac:chgData name="julio olaf gonzalez guzman" userId="fb64a47ee61ae747" providerId="LiveId" clId="{2C839B76-4C76-4D7F-89BB-877E49387B00}" dt="2025-03-04T01:18:58.366" v="233"/>
          <ac:spMkLst>
            <pc:docMk/>
            <pc:sldMk cId="1800200043" sldId="6730"/>
            <ac:spMk id="6" creationId="{A52AF11E-FB30-98AC-FAEE-0D10B28E8695}"/>
          </ac:spMkLst>
        </pc:spChg>
        <pc:graphicFrameChg chg="add mod">
          <ac:chgData name="julio olaf gonzalez guzman" userId="fb64a47ee61ae747" providerId="LiveId" clId="{2C839B76-4C76-4D7F-89BB-877E49387B00}" dt="2025-03-04T01:06:05.394" v="58"/>
          <ac:graphicFrameMkLst>
            <pc:docMk/>
            <pc:sldMk cId="1800200043" sldId="6730"/>
            <ac:graphicFrameMk id="2" creationId="{153E068A-1C76-4973-C39B-108BA28682C1}"/>
          </ac:graphicFrameMkLst>
        </pc:graphicFrameChg>
        <pc:graphicFrameChg chg="del modGraphic">
          <ac:chgData name="julio olaf gonzalez guzman" userId="fb64a47ee61ae747" providerId="LiveId" clId="{2C839B76-4C76-4D7F-89BB-877E49387B00}" dt="2025-03-04T01:02:21.515" v="57" actId="478"/>
          <ac:graphicFrameMkLst>
            <pc:docMk/>
            <pc:sldMk cId="1800200043" sldId="6730"/>
            <ac:graphicFrameMk id="7" creationId="{E1D365DB-F07A-A890-71D0-E236BEA0AD90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41:03.026" v="466" actId="20577"/>
          <ac:graphicFrameMkLst>
            <pc:docMk/>
            <pc:sldMk cId="1800200043" sldId="6730"/>
            <ac:graphicFrameMk id="8" creationId="{2E0EAE8F-3DB7-08C0-457B-A6B65A77C72C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16:07:33.380" v="299"/>
        <pc:sldMkLst>
          <pc:docMk/>
          <pc:sldMk cId="805711462" sldId="6731"/>
        </pc:sldMkLst>
      </pc:sldChg>
      <pc:sldChg chg="delSp add del mod">
        <pc:chgData name="julio olaf gonzalez guzman" userId="fb64a47ee61ae747" providerId="LiveId" clId="{2C839B76-4C76-4D7F-89BB-877E49387B00}" dt="2025-03-04T01:11:26.817" v="153" actId="47"/>
        <pc:sldMkLst>
          <pc:docMk/>
          <pc:sldMk cId="1033461872" sldId="6731"/>
        </pc:sldMkLst>
        <pc:graphicFrameChg chg="del">
          <ac:chgData name="julio olaf gonzalez guzman" userId="fb64a47ee61ae747" providerId="LiveId" clId="{2C839B76-4C76-4D7F-89BB-877E49387B00}" dt="2025-03-04T01:10:42.424" v="152" actId="478"/>
          <ac:graphicFrameMkLst>
            <pc:docMk/>
            <pc:sldMk cId="1033461872" sldId="6731"/>
            <ac:graphicFrameMk id="8" creationId="{1185486C-FAD0-E19F-6814-3C6534190805}"/>
          </ac:graphicFrameMkLst>
        </pc:graphicFrameChg>
      </pc:sldChg>
      <pc:sldChg chg="addSp delSp add del mod">
        <pc:chgData name="julio olaf gonzalez guzman" userId="fb64a47ee61ae747" providerId="LiveId" clId="{2C839B76-4C76-4D7F-89BB-877E49387B00}" dt="2025-03-04T16:06:26.595" v="297"/>
        <pc:sldMkLst>
          <pc:docMk/>
          <pc:sldMk cId="3000882190" sldId="6731"/>
        </pc:sldMkLst>
        <pc:graphicFrameChg chg="add del">
          <ac:chgData name="julio olaf gonzalez guzman" userId="fb64a47ee61ae747" providerId="LiveId" clId="{2C839B76-4C76-4D7F-89BB-877E49387B00}" dt="2025-03-04T16:06:25.607" v="295" actId="478"/>
          <ac:graphicFrameMkLst>
            <pc:docMk/>
            <pc:sldMk cId="3000882190" sldId="6731"/>
            <ac:graphicFrameMk id="2" creationId="{6A2628A1-D82D-DC4E-15C5-D0FBE87F79A6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01:18:47.326" v="222"/>
        <pc:sldMkLst>
          <pc:docMk/>
          <pc:sldMk cId="3147355445" sldId="6731"/>
        </pc:sldMkLst>
      </pc:sldChg>
      <pc:sldChg chg="addSp delSp modSp add mod">
        <pc:chgData name="julio olaf gonzalez guzman" userId="fb64a47ee61ae747" providerId="LiveId" clId="{2C839B76-4C76-4D7F-89BB-877E49387B00}" dt="2025-03-04T16:07:46.967" v="306" actId="20577"/>
        <pc:sldMkLst>
          <pc:docMk/>
          <pc:sldMk cId="393193151" sldId="7453"/>
        </pc:sldMkLst>
        <pc:spChg chg="add del mod">
          <ac:chgData name="julio olaf gonzalez guzman" userId="fb64a47ee61ae747" providerId="LiveId" clId="{2C839B76-4C76-4D7F-89BB-877E49387B00}" dt="2025-03-04T16:07:46.967" v="306" actId="20577"/>
          <ac:spMkLst>
            <pc:docMk/>
            <pc:sldMk cId="393193151" sldId="7453"/>
            <ac:spMk id="2" creationId="{A3FAE336-B2F3-87F0-96E8-0A485EB4D32C}"/>
          </ac:spMkLst>
        </pc:spChg>
      </pc:sldChg>
      <pc:sldChg chg="addSp delSp modSp add mod">
        <pc:chgData name="julio olaf gonzalez guzman" userId="fb64a47ee61ae747" providerId="LiveId" clId="{2C839B76-4C76-4D7F-89BB-877E49387B00}" dt="2025-03-04T16:34:46.462" v="450"/>
        <pc:sldMkLst>
          <pc:docMk/>
          <pc:sldMk cId="4239439374" sldId="7454"/>
        </pc:sldMkLst>
        <pc:spChg chg="del">
          <ac:chgData name="julio olaf gonzalez guzman" userId="fb64a47ee61ae747" providerId="LiveId" clId="{2C839B76-4C76-4D7F-89BB-877E49387B00}" dt="2025-03-04T16:07:56.628" v="308" actId="478"/>
          <ac:spMkLst>
            <pc:docMk/>
            <pc:sldMk cId="4239439374" sldId="7454"/>
            <ac:spMk id="2" creationId="{A3FAE336-B2F3-87F0-96E8-0A485EB4D32C}"/>
          </ac:spMkLst>
        </pc:spChg>
        <pc:spChg chg="add mod">
          <ac:chgData name="julio olaf gonzalez guzman" userId="fb64a47ee61ae747" providerId="LiveId" clId="{2C839B76-4C76-4D7F-89BB-877E49387B00}" dt="2025-03-04T16:11:01.558" v="331"/>
          <ac:spMkLst>
            <pc:docMk/>
            <pc:sldMk cId="4239439374" sldId="7454"/>
            <ac:spMk id="6" creationId="{54D59CE8-F5C2-B90B-B6BA-E89A4DD5EFA2}"/>
          </ac:spMkLst>
        </pc:spChg>
        <pc:spChg chg="del">
          <ac:chgData name="julio olaf gonzalez guzman" userId="fb64a47ee61ae747" providerId="LiveId" clId="{2C839B76-4C76-4D7F-89BB-877E49387B00}" dt="2025-03-04T16:09:13.906" v="321" actId="478"/>
          <ac:spMkLst>
            <pc:docMk/>
            <pc:sldMk cId="4239439374" sldId="7454"/>
            <ac:spMk id="77" creationId="{D5BF00C2-2FB9-236F-A7E8-D810C828AF6E}"/>
          </ac:spMkLst>
        </pc:spChg>
        <pc:graphicFrameChg chg="add mod">
          <ac:chgData name="julio olaf gonzalez guzman" userId="fb64a47ee61ae747" providerId="LiveId" clId="{2C839B76-4C76-4D7F-89BB-877E49387B00}" dt="2025-03-04T16:08:01.835" v="309"/>
          <ac:graphicFrameMkLst>
            <pc:docMk/>
            <pc:sldMk cId="4239439374" sldId="7454"/>
            <ac:graphicFrameMk id="3" creationId="{F190B29C-C79D-8F73-C44B-23EB6C9A5B8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1:11.898" v="333" actId="478"/>
          <ac:graphicFrameMkLst>
            <pc:docMk/>
            <pc:sldMk cId="4239439374" sldId="7454"/>
            <ac:graphicFrameMk id="5" creationId="{79117E5D-A1CE-3E21-A8B6-401356DFDB6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2:01" v="338" actId="21"/>
          <ac:graphicFrameMkLst>
            <pc:docMk/>
            <pc:sldMk cId="4239439374" sldId="7454"/>
            <ac:graphicFrameMk id="7" creationId="{B02FDB02-6CF0-77FA-A451-260B2A4F0AF5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3:39.761" v="356" actId="478"/>
          <ac:graphicFrameMkLst>
            <pc:docMk/>
            <pc:sldMk cId="4239439374" sldId="7454"/>
            <ac:graphicFrameMk id="8" creationId="{49E81FD1-3B72-BAF3-C7D9-1C12C15E23CD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28:55.839" v="404" actId="478"/>
          <ac:graphicFrameMkLst>
            <pc:docMk/>
            <pc:sldMk cId="4239439374" sldId="7454"/>
            <ac:graphicFrameMk id="9" creationId="{73E800E9-0C5E-F032-270B-0F68EF85CFCF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34:46.462" v="450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add">
        <pc:chgData name="julio olaf gonzalez guzman" userId="fb64a47ee61ae747" providerId="LiveId" clId="{2C839B76-4C76-4D7F-89BB-877E49387B00}" dt="2025-03-04T16:54:37.676" v="467"/>
        <pc:sldMkLst>
          <pc:docMk/>
          <pc:sldMk cId="540779913" sldId="78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ulio_2h7cnt5\OneDrive\Documentos\Ideas%20Frescas\Sthelare\CSV%20graficas\Pronostico%20Precio%20trimestal%20Torre%20Stelarhe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Tor'!$C$16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>
                  <a:alpha val="94000"/>
                </a:srgbClr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Tor'!$C$17:$C$28</c:f>
              <c:numCache>
                <c:formatCode>_-"$"* #,##0_-;\-"$"* #,##0_-;_-"$"* "-"??_-;_-@_-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9-42F7-B176-65C1580B7133}"/>
            </c:ext>
          </c:extLst>
        </c:ser>
        <c:ser>
          <c:idx val="3"/>
          <c:order val="1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_-"$"* #,##0_-;\-"$"* #,##0_-;_-"$"* "-"??_-;_-@_-</c:formatCode>
                <c:ptCount val="12"/>
                <c:pt idx="0">
                  <c:v>92826.499968999997</c:v>
                </c:pt>
                <c:pt idx="1">
                  <c:v>93638.867819000006</c:v>
                </c:pt>
                <c:pt idx="2">
                  <c:v>94455.110186000005</c:v>
                </c:pt>
                <c:pt idx="3">
                  <c:v>95276.869628999993</c:v>
                </c:pt>
                <c:pt idx="4">
                  <c:v>96111.530553999997</c:v>
                </c:pt>
                <c:pt idx="5">
                  <c:v>96952.767353000003</c:v>
                </c:pt>
                <c:pt idx="6">
                  <c:v>97800.863182999994</c:v>
                </c:pt>
                <c:pt idx="7">
                  <c:v>98653.694044000003</c:v>
                </c:pt>
                <c:pt idx="8">
                  <c:v>99511.705833999993</c:v>
                </c:pt>
                <c:pt idx="9">
                  <c:v>100382.19009</c:v>
                </c:pt>
                <c:pt idx="10">
                  <c:v>101257.60666200001</c:v>
                </c:pt>
                <c:pt idx="11">
                  <c:v>102142.82457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9-42F7-B176-65C1580B7133}"/>
            </c:ext>
          </c:extLst>
        </c:ser>
        <c:ser>
          <c:idx val="4"/>
          <c:order val="2"/>
          <c:tx>
            <c:strRef>
              <c:f>'Pronostico Precio trimestal Tor'!$E$16</c:f>
              <c:strCache>
                <c:ptCount val="1"/>
                <c:pt idx="0">
                  <c:v>S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Tor'!$E$17:$E$28</c:f>
              <c:numCache>
                <c:formatCode>_-"$"* #,##0_-;\-"$"* #,##0_-;_-"$"* "-"??_-;_-@_-</c:formatCode>
                <c:ptCount val="12"/>
                <c:pt idx="0">
                  <c:v>57498.215682000002</c:v>
                </c:pt>
                <c:pt idx="1">
                  <c:v>57999.095943</c:v>
                </c:pt>
                <c:pt idx="2">
                  <c:v>58505.461955999999</c:v>
                </c:pt>
                <c:pt idx="3">
                  <c:v>59014.447609000003</c:v>
                </c:pt>
                <c:pt idx="4">
                  <c:v>59531.142081999998</c:v>
                </c:pt>
                <c:pt idx="5">
                  <c:v>60050.926440000003</c:v>
                </c:pt>
                <c:pt idx="6">
                  <c:v>60575.062378000002</c:v>
                </c:pt>
                <c:pt idx="7">
                  <c:v>61105.732164000001</c:v>
                </c:pt>
                <c:pt idx="8">
                  <c:v>61637.651895000003</c:v>
                </c:pt>
                <c:pt idx="9">
                  <c:v>62175.988108999998</c:v>
                </c:pt>
                <c:pt idx="10">
                  <c:v>62718.463071999999</c:v>
                </c:pt>
                <c:pt idx="11">
                  <c:v>63265.343653999997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E9-42F7-B176-65C1580B7133}"/>
            </c:ext>
          </c:extLst>
        </c:ser>
        <c:ser>
          <c:idx val="0"/>
          <c:order val="3"/>
          <c:tx>
            <c:strRef>
              <c:f>'Pronostico Precio trimestal Tor'!$F$16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>
                  <a:alpha val="88000"/>
                </a:srgbClr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_-"$"* #,##0_-;\-"$"* #,##0_-;_-"$"* "-"??_-;_-@_-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E9-42F7-B176-65C1580B7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0.98566</cdr:x>
      <cdr:y>0.32666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076833" y="1208185"/>
          <a:ext cx="3072029" cy="7892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0.98623</cdr:x>
      <cdr:y>0.48936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064307" y="2203031"/>
          <a:ext cx="3091580" cy="7892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anose="000005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553750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6754066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in" panose="02000000000000000000" pitchFamily="2" charset="0"/>
              </a:defRPr>
            </a:lvl1pPr>
          </a:lstStyle>
          <a:p>
            <a:r>
              <a:rPr lang="es-ES_tradnl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Demanda de vivienda en </a:t>
            </a:r>
            <a:r>
              <a:rPr lang="es-ES_tradnl" sz="3200" cap="all" dirty="0">
                <a:solidFill>
                  <a:prstClr val="black"/>
                </a:solidFill>
                <a:latin typeface="Lato Hairline" panose="020F0202020204030203" pitchFamily="34" charset="0"/>
                <a:ea typeface="Roboto Thin" panose="02000000000000000000" pitchFamily="2" charset="0"/>
                <a:cs typeface="Roboto Thin" panose="02000000000000000000" pitchFamily="2" charset="0"/>
              </a:rPr>
              <a:t>MAZATLÁN: </a:t>
            </a:r>
            <a:r>
              <a:rPr lang="es-ES_tradnl" sz="3200" b="1" cap="all" dirty="0">
                <a:solidFill>
                  <a:prstClr val="black"/>
                </a:solidFill>
                <a:latin typeface="Lato" panose="020F0502020204030203" pitchFamily="34" charset="77"/>
                <a:ea typeface="Roboto Thin" panose="02000000000000000000" pitchFamily="2" charset="0"/>
                <a:cs typeface="Roboto Thin" panose="02000000000000000000" pitchFamily="2" charset="0"/>
              </a:rPr>
              <a:t>ÚLTIMO MES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85249"/>
              </p:ext>
            </p:extLst>
          </p:nvPr>
        </p:nvGraphicFramePr>
        <p:xfrm>
          <a:off x="100206" y="184217"/>
          <a:ext cx="12463402" cy="6564425"/>
        </p:xfrm>
        <a:graphic>
          <a:graphicData uri="http://schemas.openxmlformats.org/drawingml/2006/table">
            <a:tbl>
              <a:tblPr/>
              <a:tblGrid>
                <a:gridCol w="890243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26257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PROYECCIONES POR 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71155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78218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89371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15.49%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7.2.0%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rPr>
                        <a:t>5.1%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NORMAL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99144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5F050A3-3F99-4565-F4E8-D5187B10A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47966"/>
              </p:ext>
            </p:extLst>
          </p:nvPr>
        </p:nvGraphicFramePr>
        <p:xfrm>
          <a:off x="58885" y="1363389"/>
          <a:ext cx="12186190" cy="562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OPTIMISTA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1181423" y="3304503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N.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1181423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1181423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1181423" y="1707514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O.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39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x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1397</Words>
  <Application>Microsoft Office PowerPoint</Application>
  <PresentationFormat>Personalizado</PresentationFormat>
  <Paragraphs>487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Aptos</vt:lpstr>
      <vt:lpstr>Arial</vt:lpstr>
      <vt:lpstr>Lato</vt:lpstr>
      <vt:lpstr>Lato Hairline</vt:lpstr>
      <vt:lpstr>Playfair Display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25</cp:revision>
  <dcterms:created xsi:type="dcterms:W3CDTF">2024-08-19T18:58:59Z</dcterms:created>
  <dcterms:modified xsi:type="dcterms:W3CDTF">2025-03-04T18:39:47Z</dcterms:modified>
</cp:coreProperties>
</file>