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586" r:id="rId2"/>
    <p:sldId id="6728" r:id="rId3"/>
    <p:sldId id="3580" r:id="rId4"/>
    <p:sldId id="3581" r:id="rId5"/>
    <p:sldId id="3582" r:id="rId6"/>
    <p:sldId id="3584" r:id="rId7"/>
    <p:sldId id="3585" r:id="rId8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D9F1"/>
    <a:srgbClr val="FFCC66"/>
    <a:srgbClr val="FFA900"/>
    <a:srgbClr val="FFCC65"/>
    <a:srgbClr val="FFDE9B"/>
    <a:srgbClr val="FFE2A7"/>
    <a:srgbClr val="FFBF3F"/>
    <a:srgbClr val="FFDF9F"/>
    <a:srgbClr val="F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61871-382A-4E9C-8F57-36B09BF2374F}" v="54" dt="2025-03-03T21:56:02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94621"/>
  </p:normalViewPr>
  <p:slideViewPr>
    <p:cSldViewPr snapToGrid="0" showGuides="1">
      <p:cViewPr varScale="1">
        <p:scale>
          <a:sx n="51" d="100"/>
          <a:sy n="51" d="100"/>
        </p:scale>
        <p:origin x="1044" y="26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67961871-382A-4E9C-8F57-36B09BF2374F}"/>
    <pc:docChg chg="undo custSel addSld delSld modSld sldOrd">
      <pc:chgData name="julio olaf gonzalez guzman" userId="fb64a47ee61ae747" providerId="LiveId" clId="{67961871-382A-4E9C-8F57-36B09BF2374F}" dt="2025-03-03T22:33:37.624" v="469" actId="20577"/>
      <pc:docMkLst>
        <pc:docMk/>
      </pc:docMkLst>
      <pc:sldChg chg="modSp add del mod">
        <pc:chgData name="julio olaf gonzalez guzman" userId="fb64a47ee61ae747" providerId="LiveId" clId="{67961871-382A-4E9C-8F57-36B09BF2374F}" dt="2025-03-03T22:32:08.870" v="431" actId="47"/>
        <pc:sldMkLst>
          <pc:docMk/>
          <pc:sldMk cId="3912821756" sldId="597"/>
        </pc:sldMkLst>
        <pc:spChg chg="mod">
          <ac:chgData name="julio olaf gonzalez guzman" userId="fb64a47ee61ae747" providerId="LiveId" clId="{67961871-382A-4E9C-8F57-36B09BF2374F}" dt="2025-03-03T22:16:16.576" v="422" actId="20577"/>
          <ac:spMkLst>
            <pc:docMk/>
            <pc:sldMk cId="3912821756" sldId="597"/>
            <ac:spMk id="3" creationId="{25FC5823-8FC4-EC99-8808-D28D22439F17}"/>
          </ac:spMkLst>
        </pc:spChg>
        <pc:picChg chg="mod">
          <ac:chgData name="julio olaf gonzalez guzman" userId="fb64a47ee61ae747" providerId="LiveId" clId="{67961871-382A-4E9C-8F57-36B09BF2374F}" dt="2025-03-03T22:14:36.115" v="416" actId="14100"/>
          <ac:picMkLst>
            <pc:docMk/>
            <pc:sldMk cId="3912821756" sldId="597"/>
            <ac:picMk id="10" creationId="{4A7CA85E-5C9C-3D68-A72E-1A2719492D5B}"/>
          </ac:picMkLst>
        </pc:picChg>
      </pc:sldChg>
      <pc:sldChg chg="modSp mod">
        <pc:chgData name="julio olaf gonzalez guzman" userId="fb64a47ee61ae747" providerId="LiveId" clId="{67961871-382A-4E9C-8F57-36B09BF2374F}" dt="2025-03-03T22:30:35.274" v="430" actId="20577"/>
        <pc:sldMkLst>
          <pc:docMk/>
          <pc:sldMk cId="4038117884" sldId="3580"/>
        </pc:sldMkLst>
        <pc:spChg chg="mod">
          <ac:chgData name="julio olaf gonzalez guzman" userId="fb64a47ee61ae747" providerId="LiveId" clId="{67961871-382A-4E9C-8F57-36B09BF2374F}" dt="2025-03-03T22:04:02.533" v="264" actId="20577"/>
          <ac:spMkLst>
            <pc:docMk/>
            <pc:sldMk cId="4038117884" sldId="3580"/>
            <ac:spMk id="3" creationId="{AD077634-EE97-5911-2DBA-303CDEC5BE4A}"/>
          </ac:spMkLst>
        </pc:spChg>
        <pc:spChg chg="mod">
          <ac:chgData name="julio olaf gonzalez guzman" userId="fb64a47ee61ae747" providerId="LiveId" clId="{67961871-382A-4E9C-8F57-36B09BF2374F}" dt="2025-03-03T22:05:03.994" v="286" actId="20577"/>
          <ac:spMkLst>
            <pc:docMk/>
            <pc:sldMk cId="4038117884" sldId="3580"/>
            <ac:spMk id="6" creationId="{4C01375B-B49B-EAF0-D26C-708462D22C9C}"/>
          </ac:spMkLst>
        </pc:spChg>
        <pc:spChg chg="mod">
          <ac:chgData name="julio olaf gonzalez guzman" userId="fb64a47ee61ae747" providerId="LiveId" clId="{67961871-382A-4E9C-8F57-36B09BF2374F}" dt="2025-03-03T22:30:11.176" v="423" actId="1076"/>
          <ac:spMkLst>
            <pc:docMk/>
            <pc:sldMk cId="4038117884" sldId="3580"/>
            <ac:spMk id="9" creationId="{EDC2E637-3E11-280A-19B7-2DC7C11A1182}"/>
          </ac:spMkLst>
        </pc:spChg>
        <pc:spChg chg="mod">
          <ac:chgData name="julio olaf gonzalez guzman" userId="fb64a47ee61ae747" providerId="LiveId" clId="{67961871-382A-4E9C-8F57-36B09BF2374F}" dt="2025-03-03T22:30:22.180" v="426" actId="1076"/>
          <ac:spMkLst>
            <pc:docMk/>
            <pc:sldMk cId="4038117884" sldId="3580"/>
            <ac:spMk id="10" creationId="{33BD85EA-2414-A752-E68B-5F73ED9C607E}"/>
          </ac:spMkLst>
        </pc:spChg>
        <pc:spChg chg="mod">
          <ac:chgData name="julio olaf gonzalez guzman" userId="fb64a47ee61ae747" providerId="LiveId" clId="{67961871-382A-4E9C-8F57-36B09BF2374F}" dt="2025-03-03T22:30:35.274" v="430" actId="20577"/>
          <ac:spMkLst>
            <pc:docMk/>
            <pc:sldMk cId="4038117884" sldId="3580"/>
            <ac:spMk id="11" creationId="{A9CC62BA-AC13-537A-ECA2-8F7E0D172079}"/>
          </ac:spMkLst>
        </pc:spChg>
        <pc:graphicFrameChg chg="mod">
          <ac:chgData name="julio olaf gonzalez guzman" userId="fb64a47ee61ae747" providerId="LiveId" clId="{67961871-382A-4E9C-8F57-36B09BF2374F}" dt="2025-03-03T22:30:26.060" v="428" actId="1076"/>
          <ac:graphicFrameMkLst>
            <pc:docMk/>
            <pc:sldMk cId="4038117884" sldId="3580"/>
            <ac:graphicFrameMk id="8" creationId="{EB55DB7C-748D-5CF2-D7AE-8CA8FD76B555}"/>
          </ac:graphicFrameMkLst>
        </pc:graphicFrameChg>
      </pc:sldChg>
      <pc:sldChg chg="modSp mod">
        <pc:chgData name="julio olaf gonzalez guzman" userId="fb64a47ee61ae747" providerId="LiveId" clId="{67961871-382A-4E9C-8F57-36B09BF2374F}" dt="2025-03-03T22:04:53.420" v="277" actId="20577"/>
        <pc:sldMkLst>
          <pc:docMk/>
          <pc:sldMk cId="1273214327" sldId="3581"/>
        </pc:sldMkLst>
        <pc:spChg chg="mod">
          <ac:chgData name="julio olaf gonzalez guzman" userId="fb64a47ee61ae747" providerId="LiveId" clId="{67961871-382A-4E9C-8F57-36B09BF2374F}" dt="2025-03-03T22:04:14.975" v="265"/>
          <ac:spMkLst>
            <pc:docMk/>
            <pc:sldMk cId="1273214327" sldId="3581"/>
            <ac:spMk id="3" creationId="{372C0F51-E64F-FD51-F303-3C7B1EED6FF7}"/>
          </ac:spMkLst>
        </pc:spChg>
        <pc:spChg chg="mod">
          <ac:chgData name="julio olaf gonzalez guzman" userId="fb64a47ee61ae747" providerId="LiveId" clId="{67961871-382A-4E9C-8F57-36B09BF2374F}" dt="2025-03-03T22:04:53.420" v="277" actId="20577"/>
          <ac:spMkLst>
            <pc:docMk/>
            <pc:sldMk cId="1273214327" sldId="3581"/>
            <ac:spMk id="6" creationId="{C24D2B93-6854-5239-554D-290DAC00DA9D}"/>
          </ac:spMkLst>
        </pc:spChg>
      </pc:sldChg>
      <pc:sldChg chg="modSp mod">
        <pc:chgData name="julio olaf gonzalez guzman" userId="fb64a47ee61ae747" providerId="LiveId" clId="{67961871-382A-4E9C-8F57-36B09BF2374F}" dt="2025-03-03T22:33:30.686" v="464" actId="20577"/>
        <pc:sldMkLst>
          <pc:docMk/>
          <pc:sldMk cId="408437876" sldId="3582"/>
        </pc:sldMkLst>
        <pc:spChg chg="mod">
          <ac:chgData name="julio olaf gonzalez guzman" userId="fb64a47ee61ae747" providerId="LiveId" clId="{67961871-382A-4E9C-8F57-36B09BF2374F}" dt="2025-03-03T22:33:30.686" v="464" actId="20577"/>
          <ac:spMkLst>
            <pc:docMk/>
            <pc:sldMk cId="408437876" sldId="3582"/>
            <ac:spMk id="3" creationId="{8A89C697-9B89-E4BF-6612-A66371A26E8A}"/>
          </ac:spMkLst>
        </pc:spChg>
        <pc:spChg chg="mod">
          <ac:chgData name="julio olaf gonzalez guzman" userId="fb64a47ee61ae747" providerId="LiveId" clId="{67961871-382A-4E9C-8F57-36B09BF2374F}" dt="2025-03-03T21:51:21.045" v="78" actId="20577"/>
          <ac:spMkLst>
            <pc:docMk/>
            <pc:sldMk cId="408437876" sldId="3582"/>
            <ac:spMk id="5" creationId="{0052C475-3E2F-F616-444B-85AD156803F1}"/>
          </ac:spMkLst>
        </pc:spChg>
      </pc:sldChg>
      <pc:sldChg chg="delSp add del mod">
        <pc:chgData name="julio olaf gonzalez guzman" userId="fb64a47ee61ae747" providerId="LiveId" clId="{67961871-382A-4E9C-8F57-36B09BF2374F}" dt="2025-03-03T21:44:09.537" v="17" actId="47"/>
        <pc:sldMkLst>
          <pc:docMk/>
          <pc:sldMk cId="1903519887" sldId="3583"/>
        </pc:sldMkLst>
        <pc:graphicFrameChg chg="del">
          <ac:chgData name="julio olaf gonzalez guzman" userId="fb64a47ee61ae747" providerId="LiveId" clId="{67961871-382A-4E9C-8F57-36B09BF2374F}" dt="2025-03-03T21:43:39.627" v="13" actId="478"/>
          <ac:graphicFrameMkLst>
            <pc:docMk/>
            <pc:sldMk cId="1903519887" sldId="3583"/>
            <ac:graphicFrameMk id="7" creationId="{5B169DB9-37D6-79B2-F45F-2FE48A919749}"/>
          </ac:graphicFrameMkLst>
        </pc:graphicFrameChg>
      </pc:sldChg>
      <pc:sldChg chg="add del">
        <pc:chgData name="julio olaf gonzalez guzman" userId="fb64a47ee61ae747" providerId="LiveId" clId="{67961871-382A-4E9C-8F57-36B09BF2374F}" dt="2025-03-03T21:43:50.631" v="15" actId="47"/>
        <pc:sldMkLst>
          <pc:docMk/>
          <pc:sldMk cId="1720258004" sldId="3584"/>
        </pc:sldMkLst>
      </pc:sldChg>
      <pc:sldChg chg="addSp delSp modSp add mod">
        <pc:chgData name="julio olaf gonzalez guzman" userId="fb64a47ee61ae747" providerId="LiveId" clId="{67961871-382A-4E9C-8F57-36B09BF2374F}" dt="2025-03-03T22:33:37.624" v="469" actId="20577"/>
        <pc:sldMkLst>
          <pc:docMk/>
          <pc:sldMk cId="2190209889" sldId="3584"/>
        </pc:sldMkLst>
        <pc:spChg chg="mod">
          <ac:chgData name="julio olaf gonzalez guzman" userId="fb64a47ee61ae747" providerId="LiveId" clId="{67961871-382A-4E9C-8F57-36B09BF2374F}" dt="2025-03-03T22:33:37.624" v="469" actId="20577"/>
          <ac:spMkLst>
            <pc:docMk/>
            <pc:sldMk cId="2190209889" sldId="3584"/>
            <ac:spMk id="3" creationId="{8FC0465F-2A23-AFD7-F55A-35FA949F1073}"/>
          </ac:spMkLst>
        </pc:spChg>
        <pc:spChg chg="mod">
          <ac:chgData name="julio olaf gonzalez guzman" userId="fb64a47ee61ae747" providerId="LiveId" clId="{67961871-382A-4E9C-8F57-36B09BF2374F}" dt="2025-03-03T21:51:36.569" v="94" actId="20577"/>
          <ac:spMkLst>
            <pc:docMk/>
            <pc:sldMk cId="2190209889" sldId="3584"/>
            <ac:spMk id="5" creationId="{9448933E-D891-C8BD-4948-0209DE027104}"/>
          </ac:spMkLst>
        </pc:spChg>
        <pc:graphicFrameChg chg="add mod ord">
          <ac:chgData name="julio olaf gonzalez guzman" userId="fb64a47ee61ae747" providerId="LiveId" clId="{67961871-382A-4E9C-8F57-36B09BF2374F}" dt="2025-03-03T21:49:50.952" v="67"/>
          <ac:graphicFrameMkLst>
            <pc:docMk/>
            <pc:sldMk cId="2190209889" sldId="3584"/>
            <ac:graphicFrameMk id="2" creationId="{80543570-9C32-1335-0A6F-0AB87FC3156B}"/>
          </ac:graphicFrameMkLst>
        </pc:graphicFrameChg>
        <pc:graphicFrameChg chg="del">
          <ac:chgData name="julio olaf gonzalez guzman" userId="fb64a47ee61ae747" providerId="LiveId" clId="{67961871-382A-4E9C-8F57-36B09BF2374F}" dt="2025-03-03T21:44:17.429" v="18" actId="478"/>
          <ac:graphicFrameMkLst>
            <pc:docMk/>
            <pc:sldMk cId="2190209889" sldId="3584"/>
            <ac:graphicFrameMk id="7" creationId="{9EDD98B6-A64F-41EE-1AB4-5CB9D548E1DA}"/>
          </ac:graphicFrameMkLst>
        </pc:graphicFrameChg>
      </pc:sldChg>
      <pc:sldChg chg="addSp delSp modSp add mod">
        <pc:chgData name="julio olaf gonzalez guzman" userId="fb64a47ee61ae747" providerId="LiveId" clId="{67961871-382A-4E9C-8F57-36B09BF2374F}" dt="2025-03-03T22:13:35.861" v="413" actId="20577"/>
        <pc:sldMkLst>
          <pc:docMk/>
          <pc:sldMk cId="2607495997" sldId="3585"/>
        </pc:sldMkLst>
        <pc:spChg chg="mod">
          <ac:chgData name="julio olaf gonzalez guzman" userId="fb64a47ee61ae747" providerId="LiveId" clId="{67961871-382A-4E9C-8F57-36B09BF2374F}" dt="2025-03-03T22:04:35.200" v="266"/>
          <ac:spMkLst>
            <pc:docMk/>
            <pc:sldMk cId="2607495997" sldId="3585"/>
            <ac:spMk id="3" creationId="{E42BA1F5-C3FF-14C8-C9B2-EB7268611DA5}"/>
          </ac:spMkLst>
        </pc:spChg>
        <pc:spChg chg="mod">
          <ac:chgData name="julio olaf gonzalez guzman" userId="fb64a47ee61ae747" providerId="LiveId" clId="{67961871-382A-4E9C-8F57-36B09BF2374F}" dt="2025-03-03T22:13:35.861" v="413" actId="20577"/>
          <ac:spMkLst>
            <pc:docMk/>
            <pc:sldMk cId="2607495997" sldId="3585"/>
            <ac:spMk id="5" creationId="{0C1C136A-5FA9-240F-1B04-93E2F3B346E1}"/>
          </ac:spMkLst>
        </pc:spChg>
        <pc:spChg chg="mod">
          <ac:chgData name="julio olaf gonzalez guzman" userId="fb64a47ee61ae747" providerId="LiveId" clId="{67961871-382A-4E9C-8F57-36B09BF2374F}" dt="2025-03-03T22:06:19.347" v="304" actId="33524"/>
          <ac:spMkLst>
            <pc:docMk/>
            <pc:sldMk cId="2607495997" sldId="3585"/>
            <ac:spMk id="8" creationId="{10E964EC-E80A-947B-FF22-13A0B2034694}"/>
          </ac:spMkLst>
        </pc:spChg>
        <pc:spChg chg="mod">
          <ac:chgData name="julio olaf gonzalez guzman" userId="fb64a47ee61ae747" providerId="LiveId" clId="{67961871-382A-4E9C-8F57-36B09BF2374F}" dt="2025-03-03T22:09:00.476" v="338" actId="20577"/>
          <ac:spMkLst>
            <pc:docMk/>
            <pc:sldMk cId="2607495997" sldId="3585"/>
            <ac:spMk id="11" creationId="{1DA92234-D097-8069-0203-B4CA016A37BC}"/>
          </ac:spMkLst>
        </pc:spChg>
        <pc:spChg chg="mod">
          <ac:chgData name="julio olaf gonzalez guzman" userId="fb64a47ee61ae747" providerId="LiveId" clId="{67961871-382A-4E9C-8F57-36B09BF2374F}" dt="2025-03-03T22:08:33.669" v="333" actId="207"/>
          <ac:spMkLst>
            <pc:docMk/>
            <pc:sldMk cId="2607495997" sldId="3585"/>
            <ac:spMk id="12" creationId="{7D39ACB8-621E-7A76-08D5-C8D3736E057D}"/>
          </ac:spMkLst>
        </pc:spChg>
        <pc:spChg chg="mod">
          <ac:chgData name="julio olaf gonzalez guzman" userId="fb64a47ee61ae747" providerId="LiveId" clId="{67961871-382A-4E9C-8F57-36B09BF2374F}" dt="2025-03-03T22:10:56.865" v="376" actId="20577"/>
          <ac:spMkLst>
            <pc:docMk/>
            <pc:sldMk cId="2607495997" sldId="3585"/>
            <ac:spMk id="14" creationId="{74ADAAB0-0710-8D15-EB76-F9BAE7DE92D6}"/>
          </ac:spMkLst>
        </pc:spChg>
        <pc:spChg chg="mod">
          <ac:chgData name="julio olaf gonzalez guzman" userId="fb64a47ee61ae747" providerId="LiveId" clId="{67961871-382A-4E9C-8F57-36B09BF2374F}" dt="2025-03-03T22:10:49.722" v="373" actId="207"/>
          <ac:spMkLst>
            <pc:docMk/>
            <pc:sldMk cId="2607495997" sldId="3585"/>
            <ac:spMk id="15" creationId="{6EC864AB-F2F8-47AD-4180-F1FB742A2217}"/>
          </ac:spMkLst>
        </pc:spChg>
        <pc:spChg chg="mod">
          <ac:chgData name="julio olaf gonzalez guzman" userId="fb64a47ee61ae747" providerId="LiveId" clId="{67961871-382A-4E9C-8F57-36B09BF2374F}" dt="2025-03-03T22:11:41.121" v="391" actId="207"/>
          <ac:spMkLst>
            <pc:docMk/>
            <pc:sldMk cId="2607495997" sldId="3585"/>
            <ac:spMk id="17" creationId="{1EE26A39-A3E2-69A5-256F-124FDC6940EC}"/>
          </ac:spMkLst>
        </pc:spChg>
        <pc:spChg chg="mod">
          <ac:chgData name="julio olaf gonzalez guzman" userId="fb64a47ee61ae747" providerId="LiveId" clId="{67961871-382A-4E9C-8F57-36B09BF2374F}" dt="2025-03-03T22:11:47.096" v="392" actId="207"/>
          <ac:spMkLst>
            <pc:docMk/>
            <pc:sldMk cId="2607495997" sldId="3585"/>
            <ac:spMk id="18" creationId="{6F67CF22-74D4-0A64-5552-8024FBCADF54}"/>
          </ac:spMkLst>
        </pc:spChg>
        <pc:grpChg chg="add mod">
          <ac:chgData name="julio olaf gonzalez guzman" userId="fb64a47ee61ae747" providerId="LiveId" clId="{67961871-382A-4E9C-8F57-36B09BF2374F}" dt="2025-03-03T22:12:00.035" v="394" actId="1076"/>
          <ac:grpSpMkLst>
            <pc:docMk/>
            <pc:sldMk cId="2607495997" sldId="3585"/>
            <ac:grpSpMk id="10" creationId="{0C301218-5283-70BD-2264-753E0379FEEC}"/>
          </ac:grpSpMkLst>
        </pc:grpChg>
        <pc:grpChg chg="add mod">
          <ac:chgData name="julio olaf gonzalez guzman" userId="fb64a47ee61ae747" providerId="LiveId" clId="{67961871-382A-4E9C-8F57-36B09BF2374F}" dt="2025-03-03T22:11:55.846" v="393" actId="1076"/>
          <ac:grpSpMkLst>
            <pc:docMk/>
            <pc:sldMk cId="2607495997" sldId="3585"/>
            <ac:grpSpMk id="13" creationId="{4079C3C0-2401-2F4A-D069-384A78350B34}"/>
          </ac:grpSpMkLst>
        </pc:grpChg>
        <pc:grpChg chg="add mod">
          <ac:chgData name="julio olaf gonzalez guzman" userId="fb64a47ee61ae747" providerId="LiveId" clId="{67961871-382A-4E9C-8F57-36B09BF2374F}" dt="2025-03-03T22:12:12.239" v="395" actId="1076"/>
          <ac:grpSpMkLst>
            <pc:docMk/>
            <pc:sldMk cId="2607495997" sldId="3585"/>
            <ac:grpSpMk id="16" creationId="{D1BE6C2D-8589-6C79-CC34-90B4CA2A517E}"/>
          </ac:grpSpMkLst>
        </pc:grpChg>
        <pc:graphicFrameChg chg="del">
          <ac:chgData name="julio olaf gonzalez guzman" userId="fb64a47ee61ae747" providerId="LiveId" clId="{67961871-382A-4E9C-8F57-36B09BF2374F}" dt="2025-03-03T21:53:59.538" v="96" actId="478"/>
          <ac:graphicFrameMkLst>
            <pc:docMk/>
            <pc:sldMk cId="2607495997" sldId="3585"/>
            <ac:graphicFrameMk id="2" creationId="{DD560876-51B0-AFA3-5661-D4589E9CAE6C}"/>
          </ac:graphicFrameMkLst>
        </pc:graphicFrameChg>
        <pc:graphicFrameChg chg="add del mod">
          <ac:chgData name="julio olaf gonzalez guzman" userId="fb64a47ee61ae747" providerId="LiveId" clId="{67961871-382A-4E9C-8F57-36B09BF2374F}" dt="2025-03-03T21:55:45.963" v="133" actId="478"/>
          <ac:graphicFrameMkLst>
            <pc:docMk/>
            <pc:sldMk cId="2607495997" sldId="3585"/>
            <ac:graphicFrameMk id="6" creationId="{354FBD61-6E50-8E65-EE72-DAE4678A1677}"/>
          </ac:graphicFrameMkLst>
        </pc:graphicFrameChg>
        <pc:graphicFrameChg chg="add del mod">
          <ac:chgData name="julio olaf gonzalez guzman" userId="fb64a47ee61ae747" providerId="LiveId" clId="{67961871-382A-4E9C-8F57-36B09BF2374F}" dt="2025-03-03T21:57:12.927" v="163" actId="478"/>
          <ac:graphicFrameMkLst>
            <pc:docMk/>
            <pc:sldMk cId="2607495997" sldId="3585"/>
            <ac:graphicFrameMk id="7" creationId="{354FBD61-6E50-8E65-EE72-DAE4678A1677}"/>
          </ac:graphicFrameMkLst>
        </pc:graphicFrameChg>
        <pc:graphicFrameChg chg="add mod">
          <ac:chgData name="julio olaf gonzalez guzman" userId="fb64a47ee61ae747" providerId="LiveId" clId="{67961871-382A-4E9C-8F57-36B09BF2374F}" dt="2025-03-03T22:12:40.221" v="401" actId="403"/>
          <ac:graphicFrameMkLst>
            <pc:docMk/>
            <pc:sldMk cId="2607495997" sldId="3585"/>
            <ac:graphicFrameMk id="9" creationId="{C9665ABB-C4F5-56D1-73B6-9582757BDEFD}"/>
          </ac:graphicFrameMkLst>
        </pc:graphicFrameChg>
      </pc:sldChg>
      <pc:sldChg chg="add">
        <pc:chgData name="julio olaf gonzalez guzman" userId="fb64a47ee61ae747" providerId="LiveId" clId="{67961871-382A-4E9C-8F57-36B09BF2374F}" dt="2025-03-03T22:32:10.921" v="432"/>
        <pc:sldMkLst>
          <pc:docMk/>
          <pc:sldMk cId="302939697" sldId="3586"/>
        </pc:sldMkLst>
      </pc:sldChg>
      <pc:sldChg chg="new del ord">
        <pc:chgData name="julio olaf gonzalez guzman" userId="fb64a47ee61ae747" providerId="LiveId" clId="{67961871-382A-4E9C-8F57-36B09BF2374F}" dt="2025-03-03T22:14:02.766" v="415" actId="47"/>
        <pc:sldMkLst>
          <pc:docMk/>
          <pc:sldMk cId="1162342388" sldId="3586"/>
        </pc:sldMkLst>
      </pc:sldChg>
      <pc:sldChg chg="modSp add mod">
        <pc:chgData name="julio olaf gonzalez guzman" userId="fb64a47ee61ae747" providerId="LiveId" clId="{67961871-382A-4E9C-8F57-36B09BF2374F}" dt="2025-03-03T22:33:13.372" v="459" actId="20577"/>
        <pc:sldMkLst>
          <pc:docMk/>
          <pc:sldMk cId="3777559617" sldId="6728"/>
        </pc:sldMkLst>
        <pc:spChg chg="mod">
          <ac:chgData name="julio olaf gonzalez guzman" userId="fb64a47ee61ae747" providerId="LiveId" clId="{67961871-382A-4E9C-8F57-36B09BF2374F}" dt="2025-03-03T22:32:59.489" v="446" actId="20577"/>
          <ac:spMkLst>
            <pc:docMk/>
            <pc:sldMk cId="3777559617" sldId="6728"/>
            <ac:spMk id="5" creationId="{29D84593-A68C-C1D3-CBA6-9CCE79DF16C5}"/>
          </ac:spMkLst>
        </pc:spChg>
        <pc:spChg chg="mod">
          <ac:chgData name="julio olaf gonzalez guzman" userId="fb64a47ee61ae747" providerId="LiveId" clId="{67961871-382A-4E9C-8F57-36B09BF2374F}" dt="2025-03-03T22:33:13.372" v="459" actId="20577"/>
          <ac:spMkLst>
            <pc:docMk/>
            <pc:sldMk cId="3777559617" sldId="6728"/>
            <ac:spMk id="6" creationId="{9346A766-8F1E-513E-35B3-69D41C6EDADA}"/>
          </ac:spMkLst>
        </pc:spChg>
      </pc:sldChg>
      <pc:sldMasterChg chg="delSldLayout">
        <pc:chgData name="julio olaf gonzalez guzman" userId="fb64a47ee61ae747" providerId="LiveId" clId="{67961871-382A-4E9C-8F57-36B09BF2374F}" dt="2025-03-03T22:32:08.870" v="431" actId="47"/>
        <pc:sldMasterMkLst>
          <pc:docMk/>
          <pc:sldMasterMk cId="1667913269" sldId="2147483660"/>
        </pc:sldMasterMkLst>
        <pc:sldLayoutChg chg="del">
          <pc:chgData name="julio olaf gonzalez guzman" userId="fb64a47ee61ae747" providerId="LiveId" clId="{67961871-382A-4E9C-8F57-36B09BF2374F}" dt="2025-03-03T22:32:08.870" v="431" actId="47"/>
          <pc:sldLayoutMkLst>
            <pc:docMk/>
            <pc:sldMasterMk cId="1667913269" sldId="2147483660"/>
            <pc:sldLayoutMk cId="2035027331" sldId="2147483664"/>
          </pc:sldLayoutMkLst>
        </pc:sldLayoutChg>
        <pc:sldLayoutChg chg="del">
          <pc:chgData name="julio olaf gonzalez guzman" userId="fb64a47ee61ae747" providerId="LiveId" clId="{67961871-382A-4E9C-8F57-36B09BF2374F}" dt="2025-03-03T22:14:52.718" v="417" actId="47"/>
          <pc:sldLayoutMkLst>
            <pc:docMk/>
            <pc:sldMasterMk cId="1667913269" sldId="2147483660"/>
            <pc:sldLayoutMk cId="3194184248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b64a47ee61ae747/Documentos/Ideas%20Frescas/Sthelare/Pronostico%20Precio%20trimestal%20Torre%20Stelarhe%20F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trimestre'!$A$7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trimestre'!$B$6:$D$6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trimestre'!$B$7:$D$7</c:f>
              <c:numCache>
                <c:formatCode>0.00</c:formatCode>
                <c:ptCount val="3"/>
                <c:pt idx="0">
                  <c:v>294.10000000000002</c:v>
                </c:pt>
                <c:pt idx="1">
                  <c:v>65.099999999999994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Tor'!$M$18</c:f>
              <c:strCache>
                <c:ptCount val="1"/>
                <c:pt idx="0">
                  <c:v>ABSORCIÓN VIVIENDA.V </c:v>
                </c:pt>
              </c:strCache>
            </c:strRef>
          </c:tx>
          <c:spPr>
            <a:solidFill>
              <a:srgbClr val="C6D9F1"/>
            </a:solidFill>
            <a:ln>
              <a:solidFill>
                <a:srgbClr val="C6D9F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Tor'!$M$19:$M$30</c:f>
              <c:numCache>
                <c:formatCode>0.0</c:formatCode>
                <c:ptCount val="12"/>
                <c:pt idx="0">
                  <c:v>278.937274</c:v>
                </c:pt>
                <c:pt idx="1">
                  <c:v>281.32466199999999</c:v>
                </c:pt>
                <c:pt idx="2">
                  <c:v>283.73409099999998</c:v>
                </c:pt>
                <c:pt idx="3">
                  <c:v>286.16573499999998</c:v>
                </c:pt>
                <c:pt idx="4">
                  <c:v>288.61906499999998</c:v>
                </c:pt>
                <c:pt idx="5">
                  <c:v>291.10088000000002</c:v>
                </c:pt>
                <c:pt idx="6">
                  <c:v>293.592286</c:v>
                </c:pt>
                <c:pt idx="7">
                  <c:v>296.10400700000002</c:v>
                </c:pt>
                <c:pt idx="8">
                  <c:v>298.64684099999999</c:v>
                </c:pt>
                <c:pt idx="9">
                  <c:v>301.20737800000001</c:v>
                </c:pt>
                <c:pt idx="10">
                  <c:v>303.79043100000001</c:v>
                </c:pt>
                <c:pt idx="11">
                  <c:v>306.39371699999998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6-4E5D-89C2-6A677D601A09}"/>
            </c:ext>
          </c:extLst>
        </c:ser>
        <c:ser>
          <c:idx val="1"/>
          <c:order val="1"/>
          <c:tx>
            <c:strRef>
              <c:f>'Pronostico Precio trimestal Tor'!$N$18</c:f>
              <c:strCache>
                <c:ptCount val="1"/>
                <c:pt idx="0">
                  <c:v>ABSORCIÓN MALECON OV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Tor'!$N$19:$N$30</c:f>
              <c:numCache>
                <c:formatCode>0.0</c:formatCode>
                <c:ptCount val="12"/>
                <c:pt idx="0">
                  <c:v>61.094869000000003</c:v>
                </c:pt>
                <c:pt idx="1">
                  <c:v>61.616447999999998</c:v>
                </c:pt>
                <c:pt idx="2">
                  <c:v>62.143766999999997</c:v>
                </c:pt>
                <c:pt idx="3">
                  <c:v>62.677419</c:v>
                </c:pt>
                <c:pt idx="4">
                  <c:v>63.213669000000003</c:v>
                </c:pt>
                <c:pt idx="5">
                  <c:v>63.755499</c:v>
                </c:pt>
                <c:pt idx="6">
                  <c:v>64.301529000000002</c:v>
                </c:pt>
                <c:pt idx="7">
                  <c:v>64.853763000000001</c:v>
                </c:pt>
                <c:pt idx="8">
                  <c:v>65.411449000000005</c:v>
                </c:pt>
                <c:pt idx="9">
                  <c:v>65.972503000000003</c:v>
                </c:pt>
                <c:pt idx="10">
                  <c:v>66.538844999999995</c:v>
                </c:pt>
                <c:pt idx="11">
                  <c:v>67.109686999999994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6-4E5D-89C2-6A677D601A09}"/>
            </c:ext>
          </c:extLst>
        </c:ser>
        <c:ser>
          <c:idx val="2"/>
          <c:order val="2"/>
          <c:tx>
            <c:strRef>
              <c:f>'Pronostico Precio trimestal Tor'!$O$18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Tor'!$O$19:$O$30</c:f>
              <c:numCache>
                <c:formatCode>0.0</c:formatCode>
                <c:ptCount val="12"/>
                <c:pt idx="0">
                  <c:v>1.488826</c:v>
                </c:pt>
                <c:pt idx="1">
                  <c:v>1.5015959999999999</c:v>
                </c:pt>
                <c:pt idx="2">
                  <c:v>1.5144850000000001</c:v>
                </c:pt>
                <c:pt idx="3">
                  <c:v>1.5274160000000001</c:v>
                </c:pt>
                <c:pt idx="4">
                  <c:v>1.5405359999999999</c:v>
                </c:pt>
                <c:pt idx="5">
                  <c:v>1.553758</c:v>
                </c:pt>
                <c:pt idx="6">
                  <c:v>1.5671120000000001</c:v>
                </c:pt>
                <c:pt idx="7">
                  <c:v>1.5806100000000001</c:v>
                </c:pt>
                <c:pt idx="8">
                  <c:v>1.5941730000000001</c:v>
                </c:pt>
                <c:pt idx="9">
                  <c:v>1.6078300000000001</c:v>
                </c:pt>
                <c:pt idx="10">
                  <c:v>1.621591</c:v>
                </c:pt>
                <c:pt idx="11">
                  <c:v>1.6355120000000001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96-4E5D-89C2-6A677D601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590208"/>
        <c:axId val="484586368"/>
      </c:barChart>
      <c:catAx>
        <c:axId val="4845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484586368"/>
        <c:crosses val="autoZero"/>
        <c:auto val="1"/>
        <c:lblAlgn val="ctr"/>
        <c:lblOffset val="100"/>
        <c:noMultiLvlLbl val="0"/>
      </c:catAx>
      <c:valAx>
        <c:axId val="4845863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4845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0.76405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576522" y="1214028"/>
          <a:ext cx="277762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0.34%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0.76462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583635" y="2213664"/>
          <a:ext cx="277762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Malecón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1.54%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22837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30298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2A558DE-8CF0-6F26-48D6-BB524B592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145988"/>
              </p:ext>
            </p:extLst>
          </p:nvPr>
        </p:nvGraphicFramePr>
        <p:xfrm>
          <a:off x="173133" y="744583"/>
          <a:ext cx="12533845" cy="614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01310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</a:t>
            </a:r>
            <a:r>
              <a:rPr kumimoji="0" lang="es-ES_tradnl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2025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9665ABB-C4F5-56D1-73B6-9582757BD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38262"/>
              </p:ext>
            </p:extLst>
          </p:nvPr>
        </p:nvGraphicFramePr>
        <p:xfrm>
          <a:off x="265193" y="1525357"/>
          <a:ext cx="11031458" cy="536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26 Grupo">
            <a:extLst>
              <a:ext uri="{FF2B5EF4-FFF2-40B4-BE49-F238E27FC236}">
                <a16:creationId xmlns:a16="http://schemas.microsoft.com/office/drawing/2014/main" id="{0C301218-5283-70BD-2264-753E0379FEEC}"/>
              </a:ext>
            </a:extLst>
          </p:cNvPr>
          <p:cNvGrpSpPr/>
          <p:nvPr/>
        </p:nvGrpSpPr>
        <p:grpSpPr>
          <a:xfrm>
            <a:off x="11271649" y="3108684"/>
            <a:ext cx="1701135" cy="584775"/>
            <a:chOff x="6703835" y="1310886"/>
            <a:chExt cx="1289470" cy="544405"/>
          </a:xfrm>
        </p:grpSpPr>
        <p:sp>
          <p:nvSpPr>
            <p:cNvPr id="11" name="9 CuadroTexto">
              <a:extLst>
                <a:ext uri="{FF2B5EF4-FFF2-40B4-BE49-F238E27FC236}">
                  <a16:creationId xmlns:a16="http://schemas.microsoft.com/office/drawing/2014/main" id="{1DA92234-D097-8069-0203-B4CA016A37BC}"/>
                </a:ext>
              </a:extLst>
            </p:cNvPr>
            <p:cNvSpPr txBox="1"/>
            <p:nvPr/>
          </p:nvSpPr>
          <p:spPr>
            <a:xfrm>
              <a:off x="6811184" y="1310886"/>
              <a:ext cx="1182121" cy="54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Lato" panose="020F0502020204030203" pitchFamily="34" charset="77"/>
                  <a:ea typeface="Roboto Th" pitchFamily="2" charset="0"/>
                  <a:cs typeface="Calibri"/>
                </a:rPr>
                <a:t>MALECÓN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600" b="1" dirty="0">
                  <a:solidFill>
                    <a:srgbClr val="FFCC66"/>
                  </a:solidFill>
                  <a:latin typeface="Lato" panose="020F0502020204030203" pitchFamily="34" charset="77"/>
                  <a:ea typeface="Roboto Th" pitchFamily="2" charset="0"/>
                  <a:cs typeface="Calibri"/>
                </a:rPr>
                <a:t>O.V</a:t>
              </a:r>
              <a:endPara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endParaRPr>
            </a:p>
          </p:txBody>
        </p:sp>
        <p:sp>
          <p:nvSpPr>
            <p:cNvPr id="12" name="10 Rectángulo">
              <a:extLst>
                <a:ext uri="{FF2B5EF4-FFF2-40B4-BE49-F238E27FC236}">
                  <a16:creationId xmlns:a16="http://schemas.microsoft.com/office/drawing/2014/main" id="{7D39ACB8-621E-7A76-08D5-C8D3736E057D}"/>
                </a:ext>
              </a:extLst>
            </p:cNvPr>
            <p:cNvSpPr/>
            <p:nvPr/>
          </p:nvSpPr>
          <p:spPr>
            <a:xfrm>
              <a:off x="6703835" y="1399330"/>
              <a:ext cx="132399" cy="148353"/>
            </a:xfrm>
            <a:prstGeom prst="rect">
              <a:avLst/>
            </a:prstGeom>
            <a:solidFill>
              <a:srgbClr val="FFCC66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t" pitchFamily="2" charset="0"/>
                <a:ea typeface="Roboto Lt" pitchFamily="2" charset="0"/>
                <a:cs typeface="Calibri"/>
              </a:endParaRPr>
            </a:p>
          </p:txBody>
        </p:sp>
      </p:grpSp>
      <p:grpSp>
        <p:nvGrpSpPr>
          <p:cNvPr id="13" name="26 Grupo">
            <a:extLst>
              <a:ext uri="{FF2B5EF4-FFF2-40B4-BE49-F238E27FC236}">
                <a16:creationId xmlns:a16="http://schemas.microsoft.com/office/drawing/2014/main" id="{4079C3C0-2401-2F4A-D069-384A78350B34}"/>
              </a:ext>
            </a:extLst>
          </p:cNvPr>
          <p:cNvGrpSpPr/>
          <p:nvPr/>
        </p:nvGrpSpPr>
        <p:grpSpPr>
          <a:xfrm>
            <a:off x="11271649" y="3716923"/>
            <a:ext cx="1701135" cy="338554"/>
            <a:chOff x="6703835" y="1310886"/>
            <a:chExt cx="1289470" cy="315182"/>
          </a:xfrm>
        </p:grpSpPr>
        <p:sp>
          <p:nvSpPr>
            <p:cNvPr id="14" name="9 CuadroTexto">
              <a:extLst>
                <a:ext uri="{FF2B5EF4-FFF2-40B4-BE49-F238E27FC236}">
                  <a16:creationId xmlns:a16="http://schemas.microsoft.com/office/drawing/2014/main" id="{74ADAAB0-0710-8D15-EB76-F9BAE7DE92D6}"/>
                </a:ext>
              </a:extLst>
            </p:cNvPr>
            <p:cNvSpPr txBox="1"/>
            <p:nvPr/>
          </p:nvSpPr>
          <p:spPr>
            <a:xfrm>
              <a:off x="6811184" y="1310886"/>
              <a:ext cx="1182121" cy="31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u="none" strike="noStrike" kern="1200" cap="none" spc="0" normalizeH="0" baseline="0" noProof="0" dirty="0">
                  <a:ln>
                    <a:noFill/>
                  </a:ln>
                  <a:solidFill>
                    <a:srgbClr val="C6D9F1"/>
                  </a:solidFill>
                  <a:effectLst/>
                  <a:uLnTx/>
                  <a:uFillTx/>
                  <a:latin typeface="Lato" panose="020F0502020204030203" pitchFamily="34" charset="77"/>
                  <a:ea typeface="Roboto Th" pitchFamily="2" charset="0"/>
                  <a:cs typeface="Calibri"/>
                </a:rPr>
                <a:t>VIVIENDA</a:t>
              </a:r>
              <a:r>
                <a:rPr lang="es-ES_tradnl" sz="1600" b="1" dirty="0">
                  <a:solidFill>
                    <a:srgbClr val="C6D9F1"/>
                  </a:solidFill>
                  <a:latin typeface="Lato" panose="020F0502020204030203" pitchFamily="34" charset="77"/>
                  <a:ea typeface="Roboto Th" pitchFamily="2" charset="0"/>
                  <a:cs typeface="Calibri"/>
                </a:rPr>
                <a:t>. </a:t>
              </a:r>
              <a:r>
                <a:rPr kumimoji="0" lang="es-ES_tradnl" sz="1600" b="1" u="none" strike="noStrike" kern="1200" cap="none" spc="0" normalizeH="0" baseline="0" noProof="0" dirty="0">
                  <a:ln>
                    <a:noFill/>
                  </a:ln>
                  <a:solidFill>
                    <a:srgbClr val="C6D9F1"/>
                  </a:solidFill>
                  <a:effectLst/>
                  <a:uLnTx/>
                  <a:uFillTx/>
                  <a:latin typeface="Lato" panose="020F0502020204030203" pitchFamily="34" charset="77"/>
                  <a:ea typeface="Roboto Th" pitchFamily="2" charset="0"/>
                  <a:cs typeface="Calibri"/>
                </a:rPr>
                <a:t>V</a:t>
              </a:r>
            </a:p>
          </p:txBody>
        </p:sp>
        <p:sp>
          <p:nvSpPr>
            <p:cNvPr id="15" name="10 Rectángulo">
              <a:extLst>
                <a:ext uri="{FF2B5EF4-FFF2-40B4-BE49-F238E27FC236}">
                  <a16:creationId xmlns:a16="http://schemas.microsoft.com/office/drawing/2014/main" id="{6EC864AB-F2F8-47AD-4180-F1FB742A2217}"/>
                </a:ext>
              </a:extLst>
            </p:cNvPr>
            <p:cNvSpPr/>
            <p:nvPr/>
          </p:nvSpPr>
          <p:spPr>
            <a:xfrm>
              <a:off x="6703835" y="1399330"/>
              <a:ext cx="132399" cy="148353"/>
            </a:xfrm>
            <a:prstGeom prst="rect">
              <a:avLst/>
            </a:prstGeom>
            <a:solidFill>
              <a:srgbClr val="C6D9F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Roboto Lt" pitchFamily="2" charset="0"/>
                <a:ea typeface="Roboto Lt" pitchFamily="2" charset="0"/>
                <a:cs typeface="Calibri"/>
              </a:endParaRPr>
            </a:p>
          </p:txBody>
        </p:sp>
      </p:grpSp>
      <p:grpSp>
        <p:nvGrpSpPr>
          <p:cNvPr id="16" name="26 Grupo">
            <a:extLst>
              <a:ext uri="{FF2B5EF4-FFF2-40B4-BE49-F238E27FC236}">
                <a16:creationId xmlns:a16="http://schemas.microsoft.com/office/drawing/2014/main" id="{D1BE6C2D-8589-6C79-CC34-90B4CA2A517E}"/>
              </a:ext>
            </a:extLst>
          </p:cNvPr>
          <p:cNvGrpSpPr/>
          <p:nvPr/>
        </p:nvGrpSpPr>
        <p:grpSpPr>
          <a:xfrm>
            <a:off x="11271649" y="2684124"/>
            <a:ext cx="1701135" cy="338554"/>
            <a:chOff x="6703835" y="1310886"/>
            <a:chExt cx="1289470" cy="315182"/>
          </a:xfrm>
        </p:grpSpPr>
        <p:sp>
          <p:nvSpPr>
            <p:cNvPr id="17" name="9 CuadroTexto">
              <a:extLst>
                <a:ext uri="{FF2B5EF4-FFF2-40B4-BE49-F238E27FC236}">
                  <a16:creationId xmlns:a16="http://schemas.microsoft.com/office/drawing/2014/main" id="{1EE26A39-A3E2-69A5-256F-124FDC6940EC}"/>
                </a:ext>
              </a:extLst>
            </p:cNvPr>
            <p:cNvSpPr txBox="1"/>
            <p:nvPr/>
          </p:nvSpPr>
          <p:spPr>
            <a:xfrm>
              <a:off x="6811184" y="1310886"/>
              <a:ext cx="1182121" cy="31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ato" panose="020F0502020204030203" pitchFamily="34" charset="77"/>
                  <a:ea typeface="Roboto Th" pitchFamily="2" charset="0"/>
                  <a:cs typeface="Calibri"/>
                </a:rPr>
                <a:t>STELARHE</a:t>
              </a:r>
            </a:p>
          </p:txBody>
        </p:sp>
        <p:sp>
          <p:nvSpPr>
            <p:cNvPr id="18" name="10 Rectángulo">
              <a:extLst>
                <a:ext uri="{FF2B5EF4-FFF2-40B4-BE49-F238E27FC236}">
                  <a16:creationId xmlns:a16="http://schemas.microsoft.com/office/drawing/2014/main" id="{6F67CF22-74D4-0A64-5552-8024FBCADF54}"/>
                </a:ext>
              </a:extLst>
            </p:cNvPr>
            <p:cNvSpPr/>
            <p:nvPr/>
          </p:nvSpPr>
          <p:spPr>
            <a:xfrm>
              <a:off x="6703835" y="1399330"/>
              <a:ext cx="132399" cy="148353"/>
            </a:xfrm>
            <a:prstGeom prst="rect">
              <a:avLst/>
            </a:prstGeom>
            <a:solidFill>
              <a:srgbClr val="C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Roboto Lt" pitchFamily="2" charset="0"/>
                <a:ea typeface="Roboto Lt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139</Words>
  <Application>Microsoft Office PowerPoint</Application>
  <PresentationFormat>Personalizado</PresentationFormat>
  <Paragraphs>45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23</cp:revision>
  <dcterms:created xsi:type="dcterms:W3CDTF">2024-08-19T18:58:59Z</dcterms:created>
  <dcterms:modified xsi:type="dcterms:W3CDTF">2025-03-03T22:34:49Z</dcterms:modified>
</cp:coreProperties>
</file>