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Del Caos a la Claridad: El Poder de la Visión de Datos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Convertir la experiencia del negocio en decisiones basadas en información real, visible y oportuna.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El Problema del Silencio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Sin estadísticas, solo se enteran del problema cuando es un caos. El costo de la inacción se refleja en reacciones tardías y decisiones bajo estrés.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La Solución: El Valor en Tiempo Real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Un dashboard es un detector de desajustes que permite corregir en días lo que antes tardaba meses. Ejemplo: empresas reducen costos en 10% y aumentan ventas 8%.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Lo que Oculta y Revela el Dato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La estadística muestra lo visible, pero lo que oculta es fundamental. Un dashboard revela la parte sumergida del iceberg: causas ocultas de pérdida y oportunidad.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Propuesta de Valor Integral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Identificamos las métricas clave, evaluamos la calidad del dato y creamos dashboards inteligentes para mejorar decisiones, aumentar ventas y reducir costos.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3600" b="1">
                <a:solidFill>
                  <a:srgbClr val="003366"/>
                </a:solidFill>
              </a:defRPr>
            </a:pPr>
            <a:r>
              <a:t>Ruta de Colaboración: Primeros 15 Días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286000"/>
            <a:ext cx="78638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000"/>
              </a:spcAft>
              <a:defRPr sz="1800"/>
            </a:pPr>
            <a:r>
              <a:t>Diagnóstico rápido: entrevistas, identificación de KPIs, evaluación de datos y diseño del primer dashboard. Pregunta clave: ¿qué información cambiaría su forma de decidir?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