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Sin datos, todo parece ir bien… hasta que deja de ir bien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Cuando una empresa no tiene estadísticas, solo se entera de los problemas cuando ya son un caos.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Los dashboards te permiten detectar desviaciones al momento y evitar que los pequeños problemas se conviertan en crisis.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 estadística no solo muestra… también revela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Lo que las estadísticas muestran es importante.</a:t>
            </a:r>
          </a:p>
          <a:p>
            <a:pPr>
              <a:defRPr sz="2000"/>
            </a:pPr>
            <a:r>
              <a:t>Pero lo que ocultan… es fundamental para tomar decisiones.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Un dashboard no solo muestra números: revela patrones, causas y oportunidades invisibles.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problema no es no tener resultados… es no poder explicarlos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Sin datos, no sabes dónde está el problema.</a:t>
            </a:r>
          </a:p>
          <a:p>
            <a:pPr>
              <a:defRPr sz="2000"/>
            </a:pPr>
            <a:r>
              <a:t>Con dashboards, lo ves, lo localizas y lo corriges al instante.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Si un área cae una o dos semanas, el dashboard lo detecta y te ayuda a actuar antes de que el daño crezca.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 caos a la claridad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ANTES:</a:t>
            </a:r>
          </a:p>
          <a:p>
            <a:pPr>
              <a:defRPr sz="2000"/>
            </a:pPr>
            <a:r>
              <a:t>• Reuniones sin datos</a:t>
            </a:r>
          </a:p>
          <a:p>
            <a:pPr>
              <a:defRPr sz="2000"/>
            </a:pPr>
            <a:r>
              <a:t>• Estrés y retrasos</a:t>
            </a:r>
          </a:p>
          <a:p>
            <a:pPr>
              <a:defRPr sz="2000"/>
            </a:pPr>
            <a:r>
              <a:t>• Costos ocultos</a:t>
            </a:r>
          </a:p>
          <a:p>
            <a:pPr>
              <a:defRPr sz="2000"/>
            </a:pPr>
            <a:r>
              <a:t>• Tiempo perdido en reportes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DESPUÉS (con Dashboard):</a:t>
            </a:r>
          </a:p>
          <a:p>
            <a:pPr>
              <a:defRPr sz="2000"/>
            </a:pPr>
            <a:r>
              <a:t>• Decisiones basadas en evidencia</a:t>
            </a:r>
          </a:p>
          <a:p>
            <a:pPr>
              <a:defRPr sz="2000"/>
            </a:pPr>
            <a:r>
              <a:t>• Alertas automáticas y respuestas rápidas</a:t>
            </a:r>
          </a:p>
          <a:p>
            <a:pPr>
              <a:defRPr sz="2000"/>
            </a:pPr>
            <a:r>
              <a:t>• Identificación de fugas y oportunidades</a:t>
            </a:r>
          </a:p>
          <a:p>
            <a:pPr>
              <a:defRPr sz="2000"/>
            </a:pPr>
            <a:r>
              <a:t>• Información actualizada en segundos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Cada empresa tiene una historia. Los datos la cuentan.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Respetamos el esfuerzo detrás de cada negocio.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Nuestra misión es ayudarte a medir, entender y mejorar lo que ya haces bien.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No vendemos tecnología: brindamos claridad, control y confianza en tus decisiones.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siguiente paso hacia decisiones inteligentes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Podemos ayudarte a crear un tablero adaptado a tus necesidades.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Empieza con un diagnóstico gratuito: descubramos qué datos ya tienes y cuáles podrías aprovechar mejor.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