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Sin datos, todo parece ir bien… hasta que deja de ir bien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Cuando una empresa no tiene estadísticas, solo se entera de los problemas cuando ya son un caos. Los dashboards te permiten detectar desviaciones al momento y evitar que los pequeños problemas se conviertan en crisis.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La estadística no solo muestra… también revela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Lo que las estadísticas muestran es importante. Pero lo que ocultan es fundamental para la toma de decisiones. Un dashboard no solo muestra números: revela patrones, causas y oportunidades invisibles.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El problema no es no tener resultados… es no poder explicarlos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Sin datos, no sabes dónde está el problema. Con dashboards, lo ves, lo localizas y lo corriges al instante. Si un área cae una o dos semanas, el dashboard lo detecta y te ayuda a actuar antes de que el daño crezca.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Del caos a la claridad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ANTES:</a:t>
            </a:r>
            <a:br/>
            <a:r>
              <a:t>• Reuniones sin datos</a:t>
            </a:r>
            <a:br/>
            <a:r>
              <a:t>• Estrés y retrasos</a:t>
            </a:r>
            <a:br/>
            <a:r>
              <a:t>• Costos ocultos</a:t>
            </a:r>
            <a:br/>
            <a:r>
              <a:t>• Tiempo perdido en reportes</a:t>
            </a:r>
            <a:br/>
            <a:br/>
            <a:r>
              <a:t>DESPUÉS (con Dashboard):</a:t>
            </a:r>
            <a:br/>
            <a:r>
              <a:t>• Decisiones basadas en evidencia</a:t>
            </a:r>
            <a:br/>
            <a:r>
              <a:t>• Alertas automáticas y respuestas rápidas</a:t>
            </a:r>
            <a:br/>
            <a:r>
              <a:t>• Identificación de fugas y oportunidades</a:t>
            </a:r>
            <a:br/>
            <a:r>
              <a:t>• Información actualizada en segundos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Cada empresa tiene una historia. Los datos la cuentan.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Respetamos el esfuerzo detrás de cada negocio. Nuestra misión es ayudarte a medir, entender y mejorar lo que ya haces bien. No vendemos tecnología: brindamos claridad, control y confianza en tus decisiones.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resentation_slide_in_Spanish_consists_of_digi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3600">
                <a:solidFill>
                  <a:srgbClr val="003DA5"/>
                </a:solidFill>
              </a:defRPr>
            </a:pPr>
            <a:r>
              <a:t>El siguiente paso hacia decisiones inteligentes</a:t>
            </a:r>
          </a:p>
          <a:p>
            <a:pPr algn="l">
              <a:defRPr sz="2000">
                <a:solidFill>
                  <a:srgbClr val="141414"/>
                </a:solidFill>
              </a:defRPr>
            </a:pPr>
            <a:r>
              <a:t>Podemos ayudarte a crear un tablero adaptado a tus necesidades. Empieza con un diagnóstico gratuito: descubramos qué datos ya tienes y cuáles podrías aprovechar mejor.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