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8310" r:id="rId3"/>
    <p:sldId id="8311" r:id="rId4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718"/>
  </p:normalViewPr>
  <p:slideViewPr>
    <p:cSldViewPr snapToGrid="0">
      <p:cViewPr varScale="1">
        <p:scale>
          <a:sx n="112" d="100"/>
          <a:sy n="112" d="100"/>
        </p:scale>
        <p:origin x="240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/var/folders/pn/95x413gn6w1dg36swlynx4dr0000gn/T/net.whatsapp.WhatsApp/documents/37B88BC8-0302-45EB-9A96-83D4E335412E/Resultado_clusters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/var/folders/pn/95x413gn6w1dg36swlynx4dr0000gn/T/net.whatsapp.WhatsApp/documents/37B88BC8-0302-45EB-9A96-83D4E335412E/Resultado_clusters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'C:/Users/julio/OneDrive/Documentos/Trabajo/Ideas Frescas/Proyectos/Gran Acuario/[Acuario- Verano 2025 compilación.csv]Acuario- Verano 2025 compilacio'!$G$1</c:f>
              <c:strCache>
                <c:ptCount val="1"/>
                <c:pt idx="0">
                  <c:v>% Too Expensive</c:v>
                </c:pt>
              </c:strCache>
            </c:strRef>
          </c:tx>
          <c:spPr>
            <a:ln w="28575" cap="rnd">
              <a:solidFill>
                <a:srgbClr val="0E2841">
                  <a:lumMod val="50000"/>
                  <a:lumOff val="5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E2841">
                  <a:lumMod val="50000"/>
                  <a:lumOff val="50000"/>
                </a:srgbClr>
              </a:solidFill>
              <a:ln w="9525">
                <a:solidFill>
                  <a:srgbClr val="0E2841">
                    <a:lumMod val="50000"/>
                    <a:lumOff val="50000"/>
                  </a:srgbClr>
                </a:solidFill>
              </a:ln>
              <a:effectLst/>
            </c:spPr>
          </c:marker>
          <c:cat>
            <c:numRef>
              <c:f>'[1]Acuario- Verano 2025 compilacio'!$F$2:$F$56</c:f>
              <c:numCache>
                <c:formatCode>General</c:formatCode>
                <c:ptCount val="55"/>
                <c:pt idx="0">
                  <c:v>50</c:v>
                </c:pt>
                <c:pt idx="1">
                  <c:v>80</c:v>
                </c:pt>
                <c:pt idx="2">
                  <c:v>100</c:v>
                </c:pt>
                <c:pt idx="3">
                  <c:v>120</c:v>
                </c:pt>
                <c:pt idx="4">
                  <c:v>130</c:v>
                </c:pt>
                <c:pt idx="5">
                  <c:v>140</c:v>
                </c:pt>
                <c:pt idx="6">
                  <c:v>150</c:v>
                </c:pt>
                <c:pt idx="7">
                  <c:v>160</c:v>
                </c:pt>
                <c:pt idx="8">
                  <c:v>170</c:v>
                </c:pt>
                <c:pt idx="9">
                  <c:v>180</c:v>
                </c:pt>
                <c:pt idx="10">
                  <c:v>190</c:v>
                </c:pt>
                <c:pt idx="11">
                  <c:v>200</c:v>
                </c:pt>
                <c:pt idx="12">
                  <c:v>210</c:v>
                </c:pt>
                <c:pt idx="13">
                  <c:v>220</c:v>
                </c:pt>
                <c:pt idx="14">
                  <c:v>230</c:v>
                </c:pt>
                <c:pt idx="15">
                  <c:v>240</c:v>
                </c:pt>
                <c:pt idx="16">
                  <c:v>250</c:v>
                </c:pt>
                <c:pt idx="17">
                  <c:v>259</c:v>
                </c:pt>
                <c:pt idx="18">
                  <c:v>260</c:v>
                </c:pt>
                <c:pt idx="19">
                  <c:v>270</c:v>
                </c:pt>
                <c:pt idx="20">
                  <c:v>280</c:v>
                </c:pt>
                <c:pt idx="21">
                  <c:v>290</c:v>
                </c:pt>
                <c:pt idx="22">
                  <c:v>300</c:v>
                </c:pt>
                <c:pt idx="23">
                  <c:v>305</c:v>
                </c:pt>
                <c:pt idx="24">
                  <c:v>320</c:v>
                </c:pt>
                <c:pt idx="25">
                  <c:v>350</c:v>
                </c:pt>
                <c:pt idx="26">
                  <c:v>360</c:v>
                </c:pt>
                <c:pt idx="27">
                  <c:v>370</c:v>
                </c:pt>
                <c:pt idx="28">
                  <c:v>380</c:v>
                </c:pt>
                <c:pt idx="29">
                  <c:v>385</c:v>
                </c:pt>
                <c:pt idx="30">
                  <c:v>400</c:v>
                </c:pt>
                <c:pt idx="31">
                  <c:v>420</c:v>
                </c:pt>
                <c:pt idx="32">
                  <c:v>430</c:v>
                </c:pt>
                <c:pt idx="33">
                  <c:v>440</c:v>
                </c:pt>
                <c:pt idx="34">
                  <c:v>450</c:v>
                </c:pt>
                <c:pt idx="35">
                  <c:v>460</c:v>
                </c:pt>
                <c:pt idx="36">
                  <c:v>500</c:v>
                </c:pt>
                <c:pt idx="37">
                  <c:v>505</c:v>
                </c:pt>
                <c:pt idx="38">
                  <c:v>520</c:v>
                </c:pt>
                <c:pt idx="39">
                  <c:v>550</c:v>
                </c:pt>
                <c:pt idx="40">
                  <c:v>580</c:v>
                </c:pt>
                <c:pt idx="41">
                  <c:v>590</c:v>
                </c:pt>
                <c:pt idx="42">
                  <c:v>593</c:v>
                </c:pt>
                <c:pt idx="43">
                  <c:v>595</c:v>
                </c:pt>
                <c:pt idx="44">
                  <c:v>596</c:v>
                </c:pt>
                <c:pt idx="45">
                  <c:v>600</c:v>
                </c:pt>
                <c:pt idx="46">
                  <c:v>620</c:v>
                </c:pt>
                <c:pt idx="47">
                  <c:v>650</c:v>
                </c:pt>
                <c:pt idx="48">
                  <c:v>700</c:v>
                </c:pt>
                <c:pt idx="49">
                  <c:v>750</c:v>
                </c:pt>
                <c:pt idx="50">
                  <c:v>800</c:v>
                </c:pt>
                <c:pt idx="51">
                  <c:v>900</c:v>
                </c:pt>
                <c:pt idx="52">
                  <c:v>1000</c:v>
                </c:pt>
                <c:pt idx="53">
                  <c:v>1100</c:v>
                </c:pt>
                <c:pt idx="54">
                  <c:v>1200</c:v>
                </c:pt>
              </c:numCache>
            </c:numRef>
          </c:cat>
          <c:val>
            <c:numRef>
              <c:f>'[1]Acuario- Verano 2025 compilacio'!$G$2:$G$56</c:f>
              <c:numCache>
                <c:formatCode>General</c:formatCode>
                <c:ptCount val="5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2.3E-2</c:v>
                </c:pt>
                <c:pt idx="26">
                  <c:v>2.3E-2</c:v>
                </c:pt>
                <c:pt idx="27">
                  <c:v>2.7E-2</c:v>
                </c:pt>
                <c:pt idx="28">
                  <c:v>2.7E-2</c:v>
                </c:pt>
                <c:pt idx="29">
                  <c:v>2.7E-2</c:v>
                </c:pt>
                <c:pt idx="30">
                  <c:v>0.06</c:v>
                </c:pt>
                <c:pt idx="31">
                  <c:v>7.0000000000000007E-2</c:v>
                </c:pt>
                <c:pt idx="32">
                  <c:v>0.08</c:v>
                </c:pt>
                <c:pt idx="33">
                  <c:v>8.3000000000000004E-2</c:v>
                </c:pt>
                <c:pt idx="34">
                  <c:v>0.10299999999999999</c:v>
                </c:pt>
                <c:pt idx="35">
                  <c:v>0.106</c:v>
                </c:pt>
                <c:pt idx="36">
                  <c:v>0.12</c:v>
                </c:pt>
                <c:pt idx="37">
                  <c:v>0.123</c:v>
                </c:pt>
                <c:pt idx="38">
                  <c:v>0.123</c:v>
                </c:pt>
                <c:pt idx="39">
                  <c:v>0.14299999999999999</c:v>
                </c:pt>
                <c:pt idx="40">
                  <c:v>0.15</c:v>
                </c:pt>
                <c:pt idx="41">
                  <c:v>0.15</c:v>
                </c:pt>
                <c:pt idx="42">
                  <c:v>0.153</c:v>
                </c:pt>
                <c:pt idx="43">
                  <c:v>0.156</c:v>
                </c:pt>
                <c:pt idx="44">
                  <c:v>0.159</c:v>
                </c:pt>
                <c:pt idx="45">
                  <c:v>0.36199999999999999</c:v>
                </c:pt>
                <c:pt idx="46">
                  <c:v>0.36499999999999999</c:v>
                </c:pt>
                <c:pt idx="47">
                  <c:v>0.39900000000000002</c:v>
                </c:pt>
                <c:pt idx="48">
                  <c:v>0.60799999999999998</c:v>
                </c:pt>
                <c:pt idx="49">
                  <c:v>0.61499999999999999</c:v>
                </c:pt>
                <c:pt idx="50">
                  <c:v>0.79700000000000004</c:v>
                </c:pt>
                <c:pt idx="51">
                  <c:v>0.877</c:v>
                </c:pt>
                <c:pt idx="52">
                  <c:v>0.98299999999999998</c:v>
                </c:pt>
                <c:pt idx="53">
                  <c:v>0.98699999999999999</c:v>
                </c:pt>
                <c:pt idx="54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3C8-B945-A516-0A60AA943AA8}"/>
            </c:ext>
          </c:extLst>
        </c:ser>
        <c:ser>
          <c:idx val="1"/>
          <c:order val="1"/>
          <c:tx>
            <c:strRef>
              <c:f>'C:/Users/julio/OneDrive/Documentos/Trabajo/Ideas Frescas/Proyectos/Gran Acuario/[Acuario- Verano 2025 compilación.csv]Acuario- Verano 2025 compilacio'!$H$1</c:f>
              <c:strCache>
                <c:ptCount val="1"/>
                <c:pt idx="0">
                  <c:v>% Expensive</c:v>
                </c:pt>
              </c:strCache>
            </c:strRef>
          </c:tx>
          <c:spPr>
            <a:ln w="28575" cap="rnd">
              <a:solidFill>
                <a:srgbClr val="0E2841">
                  <a:lumMod val="25000"/>
                  <a:lumOff val="75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E2841">
                  <a:lumMod val="25000"/>
                  <a:lumOff val="75000"/>
                </a:srgbClr>
              </a:solidFill>
              <a:ln w="9525">
                <a:solidFill>
                  <a:srgbClr val="0E2841">
                    <a:lumMod val="25000"/>
                    <a:lumOff val="75000"/>
                  </a:srgbClr>
                </a:solidFill>
              </a:ln>
              <a:effectLst/>
            </c:spPr>
          </c:marker>
          <c:cat>
            <c:numRef>
              <c:f>'[1]Acuario- Verano 2025 compilacio'!$F$2:$F$56</c:f>
              <c:numCache>
                <c:formatCode>General</c:formatCode>
                <c:ptCount val="55"/>
                <c:pt idx="0">
                  <c:v>50</c:v>
                </c:pt>
                <c:pt idx="1">
                  <c:v>80</c:v>
                </c:pt>
                <c:pt idx="2">
                  <c:v>100</c:v>
                </c:pt>
                <c:pt idx="3">
                  <c:v>120</c:v>
                </c:pt>
                <c:pt idx="4">
                  <c:v>130</c:v>
                </c:pt>
                <c:pt idx="5">
                  <c:v>140</c:v>
                </c:pt>
                <c:pt idx="6">
                  <c:v>150</c:v>
                </c:pt>
                <c:pt idx="7">
                  <c:v>160</c:v>
                </c:pt>
                <c:pt idx="8">
                  <c:v>170</c:v>
                </c:pt>
                <c:pt idx="9">
                  <c:v>180</c:v>
                </c:pt>
                <c:pt idx="10">
                  <c:v>190</c:v>
                </c:pt>
                <c:pt idx="11">
                  <c:v>200</c:v>
                </c:pt>
                <c:pt idx="12">
                  <c:v>210</c:v>
                </c:pt>
                <c:pt idx="13">
                  <c:v>220</c:v>
                </c:pt>
                <c:pt idx="14">
                  <c:v>230</c:v>
                </c:pt>
                <c:pt idx="15">
                  <c:v>240</c:v>
                </c:pt>
                <c:pt idx="16">
                  <c:v>250</c:v>
                </c:pt>
                <c:pt idx="17">
                  <c:v>259</c:v>
                </c:pt>
                <c:pt idx="18">
                  <c:v>260</c:v>
                </c:pt>
                <c:pt idx="19">
                  <c:v>270</c:v>
                </c:pt>
                <c:pt idx="20">
                  <c:v>280</c:v>
                </c:pt>
                <c:pt idx="21">
                  <c:v>290</c:v>
                </c:pt>
                <c:pt idx="22">
                  <c:v>300</c:v>
                </c:pt>
                <c:pt idx="23">
                  <c:v>305</c:v>
                </c:pt>
                <c:pt idx="24">
                  <c:v>320</c:v>
                </c:pt>
                <c:pt idx="25">
                  <c:v>350</c:v>
                </c:pt>
                <c:pt idx="26">
                  <c:v>360</c:v>
                </c:pt>
                <c:pt idx="27">
                  <c:v>370</c:v>
                </c:pt>
                <c:pt idx="28">
                  <c:v>380</c:v>
                </c:pt>
                <c:pt idx="29">
                  <c:v>385</c:v>
                </c:pt>
                <c:pt idx="30">
                  <c:v>400</c:v>
                </c:pt>
                <c:pt idx="31">
                  <c:v>420</c:v>
                </c:pt>
                <c:pt idx="32">
                  <c:v>430</c:v>
                </c:pt>
                <c:pt idx="33">
                  <c:v>440</c:v>
                </c:pt>
                <c:pt idx="34">
                  <c:v>450</c:v>
                </c:pt>
                <c:pt idx="35">
                  <c:v>460</c:v>
                </c:pt>
                <c:pt idx="36">
                  <c:v>500</c:v>
                </c:pt>
                <c:pt idx="37">
                  <c:v>505</c:v>
                </c:pt>
                <c:pt idx="38">
                  <c:v>520</c:v>
                </c:pt>
                <c:pt idx="39">
                  <c:v>550</c:v>
                </c:pt>
                <c:pt idx="40">
                  <c:v>580</c:v>
                </c:pt>
                <c:pt idx="41">
                  <c:v>590</c:v>
                </c:pt>
                <c:pt idx="42">
                  <c:v>593</c:v>
                </c:pt>
                <c:pt idx="43">
                  <c:v>595</c:v>
                </c:pt>
                <c:pt idx="44">
                  <c:v>596</c:v>
                </c:pt>
                <c:pt idx="45">
                  <c:v>600</c:v>
                </c:pt>
                <c:pt idx="46">
                  <c:v>620</c:v>
                </c:pt>
                <c:pt idx="47">
                  <c:v>650</c:v>
                </c:pt>
                <c:pt idx="48">
                  <c:v>700</c:v>
                </c:pt>
                <c:pt idx="49">
                  <c:v>750</c:v>
                </c:pt>
                <c:pt idx="50">
                  <c:v>800</c:v>
                </c:pt>
                <c:pt idx="51">
                  <c:v>900</c:v>
                </c:pt>
                <c:pt idx="52">
                  <c:v>1000</c:v>
                </c:pt>
                <c:pt idx="53">
                  <c:v>1100</c:v>
                </c:pt>
                <c:pt idx="54">
                  <c:v>1200</c:v>
                </c:pt>
              </c:numCache>
            </c:numRef>
          </c:cat>
          <c:val>
            <c:numRef>
              <c:f>'[1]Acuario- Verano 2025 compilacio'!$H$2:$H$56</c:f>
              <c:numCache>
                <c:formatCode>General</c:formatCode>
                <c:ptCount val="5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0.02</c:v>
                </c:pt>
                <c:pt idx="23">
                  <c:v>2.3E-2</c:v>
                </c:pt>
                <c:pt idx="24">
                  <c:v>2.7E-2</c:v>
                </c:pt>
                <c:pt idx="25">
                  <c:v>9.2999999999999999E-2</c:v>
                </c:pt>
                <c:pt idx="26">
                  <c:v>0.11</c:v>
                </c:pt>
                <c:pt idx="27">
                  <c:v>0.113</c:v>
                </c:pt>
                <c:pt idx="28">
                  <c:v>0.14000000000000001</c:v>
                </c:pt>
                <c:pt idx="29">
                  <c:v>0.14000000000000001</c:v>
                </c:pt>
                <c:pt idx="30">
                  <c:v>0.22900000000000001</c:v>
                </c:pt>
                <c:pt idx="31">
                  <c:v>0.24299999999999999</c:v>
                </c:pt>
                <c:pt idx="32">
                  <c:v>0.249</c:v>
                </c:pt>
                <c:pt idx="33">
                  <c:v>0.249</c:v>
                </c:pt>
                <c:pt idx="34">
                  <c:v>0.30199999999999999</c:v>
                </c:pt>
                <c:pt idx="35">
                  <c:v>0.30599999999999999</c:v>
                </c:pt>
                <c:pt idx="36">
                  <c:v>0.40500000000000003</c:v>
                </c:pt>
                <c:pt idx="37">
                  <c:v>0.40500000000000003</c:v>
                </c:pt>
                <c:pt idx="38">
                  <c:v>0.40899999999999997</c:v>
                </c:pt>
                <c:pt idx="39">
                  <c:v>0.45500000000000002</c:v>
                </c:pt>
                <c:pt idx="40">
                  <c:v>0.45800000000000002</c:v>
                </c:pt>
                <c:pt idx="41">
                  <c:v>0.46500000000000002</c:v>
                </c:pt>
                <c:pt idx="42">
                  <c:v>0.46500000000000002</c:v>
                </c:pt>
                <c:pt idx="43">
                  <c:v>0.46500000000000002</c:v>
                </c:pt>
                <c:pt idx="44">
                  <c:v>0.46500000000000002</c:v>
                </c:pt>
                <c:pt idx="45">
                  <c:v>0.85699999999999998</c:v>
                </c:pt>
                <c:pt idx="46">
                  <c:v>0.85699999999999998</c:v>
                </c:pt>
                <c:pt idx="47">
                  <c:v>0.874</c:v>
                </c:pt>
                <c:pt idx="48">
                  <c:v>0.99299999999999999</c:v>
                </c:pt>
                <c:pt idx="49">
                  <c:v>0.99299999999999999</c:v>
                </c:pt>
                <c:pt idx="50">
                  <c:v>1</c:v>
                </c:pt>
                <c:pt idx="51">
                  <c:v>1</c:v>
                </c:pt>
                <c:pt idx="52">
                  <c:v>1</c:v>
                </c:pt>
                <c:pt idx="53">
                  <c:v>1</c:v>
                </c:pt>
                <c:pt idx="54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3C8-B945-A516-0A60AA943AA8}"/>
            </c:ext>
          </c:extLst>
        </c:ser>
        <c:ser>
          <c:idx val="2"/>
          <c:order val="2"/>
          <c:tx>
            <c:strRef>
              <c:f>'C:/Users/julio/OneDrive/Documentos/Trabajo/Ideas Frescas/Proyectos/Gran Acuario/[Acuario- Verano 2025 compilación.csv]Acuario- Verano 2025 compilacio'!$I$1</c:f>
              <c:strCache>
                <c:ptCount val="1"/>
                <c:pt idx="0">
                  <c:v>% Bargain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'[1]Acuario- Verano 2025 compilacio'!$F$2:$F$56</c:f>
              <c:numCache>
                <c:formatCode>General</c:formatCode>
                <c:ptCount val="55"/>
                <c:pt idx="0">
                  <c:v>50</c:v>
                </c:pt>
                <c:pt idx="1">
                  <c:v>80</c:v>
                </c:pt>
                <c:pt idx="2">
                  <c:v>100</c:v>
                </c:pt>
                <c:pt idx="3">
                  <c:v>120</c:v>
                </c:pt>
                <c:pt idx="4">
                  <c:v>130</c:v>
                </c:pt>
                <c:pt idx="5">
                  <c:v>140</c:v>
                </c:pt>
                <c:pt idx="6">
                  <c:v>150</c:v>
                </c:pt>
                <c:pt idx="7">
                  <c:v>160</c:v>
                </c:pt>
                <c:pt idx="8">
                  <c:v>170</c:v>
                </c:pt>
                <c:pt idx="9">
                  <c:v>180</c:v>
                </c:pt>
                <c:pt idx="10">
                  <c:v>190</c:v>
                </c:pt>
                <c:pt idx="11">
                  <c:v>200</c:v>
                </c:pt>
                <c:pt idx="12">
                  <c:v>210</c:v>
                </c:pt>
                <c:pt idx="13">
                  <c:v>220</c:v>
                </c:pt>
                <c:pt idx="14">
                  <c:v>230</c:v>
                </c:pt>
                <c:pt idx="15">
                  <c:v>240</c:v>
                </c:pt>
                <c:pt idx="16">
                  <c:v>250</c:v>
                </c:pt>
                <c:pt idx="17">
                  <c:v>259</c:v>
                </c:pt>
                <c:pt idx="18">
                  <c:v>260</c:v>
                </c:pt>
                <c:pt idx="19">
                  <c:v>270</c:v>
                </c:pt>
                <c:pt idx="20">
                  <c:v>280</c:v>
                </c:pt>
                <c:pt idx="21">
                  <c:v>290</c:v>
                </c:pt>
                <c:pt idx="22">
                  <c:v>300</c:v>
                </c:pt>
                <c:pt idx="23">
                  <c:v>305</c:v>
                </c:pt>
                <c:pt idx="24">
                  <c:v>320</c:v>
                </c:pt>
                <c:pt idx="25">
                  <c:v>350</c:v>
                </c:pt>
                <c:pt idx="26">
                  <c:v>360</c:v>
                </c:pt>
                <c:pt idx="27">
                  <c:v>370</c:v>
                </c:pt>
                <c:pt idx="28">
                  <c:v>380</c:v>
                </c:pt>
                <c:pt idx="29">
                  <c:v>385</c:v>
                </c:pt>
                <c:pt idx="30">
                  <c:v>400</c:v>
                </c:pt>
                <c:pt idx="31">
                  <c:v>420</c:v>
                </c:pt>
                <c:pt idx="32">
                  <c:v>430</c:v>
                </c:pt>
                <c:pt idx="33">
                  <c:v>440</c:v>
                </c:pt>
                <c:pt idx="34">
                  <c:v>450</c:v>
                </c:pt>
                <c:pt idx="35">
                  <c:v>460</c:v>
                </c:pt>
                <c:pt idx="36">
                  <c:v>500</c:v>
                </c:pt>
                <c:pt idx="37">
                  <c:v>505</c:v>
                </c:pt>
                <c:pt idx="38">
                  <c:v>520</c:v>
                </c:pt>
                <c:pt idx="39">
                  <c:v>550</c:v>
                </c:pt>
                <c:pt idx="40">
                  <c:v>580</c:v>
                </c:pt>
                <c:pt idx="41">
                  <c:v>590</c:v>
                </c:pt>
                <c:pt idx="42">
                  <c:v>593</c:v>
                </c:pt>
                <c:pt idx="43">
                  <c:v>595</c:v>
                </c:pt>
                <c:pt idx="44">
                  <c:v>596</c:v>
                </c:pt>
                <c:pt idx="45">
                  <c:v>600</c:v>
                </c:pt>
                <c:pt idx="46">
                  <c:v>620</c:v>
                </c:pt>
                <c:pt idx="47">
                  <c:v>650</c:v>
                </c:pt>
                <c:pt idx="48">
                  <c:v>700</c:v>
                </c:pt>
                <c:pt idx="49">
                  <c:v>750</c:v>
                </c:pt>
                <c:pt idx="50">
                  <c:v>800</c:v>
                </c:pt>
                <c:pt idx="51">
                  <c:v>900</c:v>
                </c:pt>
                <c:pt idx="52">
                  <c:v>1000</c:v>
                </c:pt>
                <c:pt idx="53">
                  <c:v>1100</c:v>
                </c:pt>
                <c:pt idx="54">
                  <c:v>1200</c:v>
                </c:pt>
              </c:numCache>
            </c:numRef>
          </c:cat>
          <c:val>
            <c:numRef>
              <c:f>'[1]Acuario- Verano 2025 compilacio'!$I$2:$I$56</c:f>
              <c:numCache>
                <c:formatCode>General</c:formatCode>
                <c:ptCount val="55"/>
                <c:pt idx="0">
                  <c:v>1</c:v>
                </c:pt>
                <c:pt idx="1">
                  <c:v>1</c:v>
                </c:pt>
                <c:pt idx="2">
                  <c:v>0.99299999999999999</c:v>
                </c:pt>
                <c:pt idx="3">
                  <c:v>0.99299999999999999</c:v>
                </c:pt>
                <c:pt idx="4">
                  <c:v>0.99299999999999999</c:v>
                </c:pt>
                <c:pt idx="5">
                  <c:v>0.99299999999999999</c:v>
                </c:pt>
                <c:pt idx="6">
                  <c:v>0.98299999999999998</c:v>
                </c:pt>
                <c:pt idx="7">
                  <c:v>0.98299999999999998</c:v>
                </c:pt>
                <c:pt idx="8">
                  <c:v>0.98299999999999998</c:v>
                </c:pt>
                <c:pt idx="9">
                  <c:v>0.98</c:v>
                </c:pt>
                <c:pt idx="10">
                  <c:v>0.98</c:v>
                </c:pt>
                <c:pt idx="11">
                  <c:v>0.92700000000000005</c:v>
                </c:pt>
                <c:pt idx="12">
                  <c:v>0.92</c:v>
                </c:pt>
                <c:pt idx="13">
                  <c:v>0.89700000000000002</c:v>
                </c:pt>
                <c:pt idx="14">
                  <c:v>0.87</c:v>
                </c:pt>
                <c:pt idx="15">
                  <c:v>0.86699999999999999</c:v>
                </c:pt>
                <c:pt idx="16">
                  <c:v>0.77700000000000002</c:v>
                </c:pt>
                <c:pt idx="17">
                  <c:v>0.77400000000000002</c:v>
                </c:pt>
                <c:pt idx="18">
                  <c:v>0.75700000000000001</c:v>
                </c:pt>
                <c:pt idx="19">
                  <c:v>0.754</c:v>
                </c:pt>
                <c:pt idx="20">
                  <c:v>0.72399999999999998</c:v>
                </c:pt>
                <c:pt idx="21">
                  <c:v>0.72099999999999997</c:v>
                </c:pt>
                <c:pt idx="22">
                  <c:v>0.46200000000000002</c:v>
                </c:pt>
                <c:pt idx="23">
                  <c:v>0.46200000000000002</c:v>
                </c:pt>
                <c:pt idx="24">
                  <c:v>0.45800000000000002</c:v>
                </c:pt>
                <c:pt idx="25">
                  <c:v>0.35899999999999999</c:v>
                </c:pt>
                <c:pt idx="26">
                  <c:v>0.35899999999999999</c:v>
                </c:pt>
                <c:pt idx="27">
                  <c:v>0.35899999999999999</c:v>
                </c:pt>
                <c:pt idx="28">
                  <c:v>0.35199999999999998</c:v>
                </c:pt>
                <c:pt idx="29">
                  <c:v>0.34899999999999998</c:v>
                </c:pt>
                <c:pt idx="30">
                  <c:v>9.2999999999999999E-2</c:v>
                </c:pt>
                <c:pt idx="31">
                  <c:v>9.2999999999999999E-2</c:v>
                </c:pt>
                <c:pt idx="32">
                  <c:v>9.2999999999999999E-2</c:v>
                </c:pt>
                <c:pt idx="33">
                  <c:v>9.2999999999999999E-2</c:v>
                </c:pt>
                <c:pt idx="34">
                  <c:v>8.5999999999999993E-2</c:v>
                </c:pt>
                <c:pt idx="35">
                  <c:v>8.5999999999999993E-2</c:v>
                </c:pt>
                <c:pt idx="36">
                  <c:v>2.3E-2</c:v>
                </c:pt>
                <c:pt idx="37">
                  <c:v>1.7000000000000001E-2</c:v>
                </c:pt>
                <c:pt idx="38">
                  <c:v>1.2999999999999999E-2</c:v>
                </c:pt>
                <c:pt idx="39">
                  <c:v>0.01</c:v>
                </c:pt>
                <c:pt idx="40">
                  <c:v>0.01</c:v>
                </c:pt>
                <c:pt idx="41">
                  <c:v>0.01</c:v>
                </c:pt>
                <c:pt idx="42">
                  <c:v>0.01</c:v>
                </c:pt>
                <c:pt idx="43">
                  <c:v>0.01</c:v>
                </c:pt>
                <c:pt idx="44">
                  <c:v>0.01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3C8-B945-A516-0A60AA943AA8}"/>
            </c:ext>
          </c:extLst>
        </c:ser>
        <c:ser>
          <c:idx val="3"/>
          <c:order val="3"/>
          <c:tx>
            <c:strRef>
              <c:f>'C:/Users/julio/OneDrive/Documentos/Trabajo/Ideas Frescas/Proyectos/Gran Acuario/[Acuario- Verano 2025 compilación.csv]Acuario- Verano 2025 compilacio'!$J$1</c:f>
              <c:strCache>
                <c:ptCount val="1"/>
                <c:pt idx="0">
                  <c:v>% Cheap</c:v>
                </c:pt>
              </c:strCache>
            </c:strRef>
          </c:tx>
          <c:spPr>
            <a:ln w="28575" cap="rnd">
              <a:solidFill>
                <a:srgbClr val="4EA72E">
                  <a:lumMod val="60000"/>
                  <a:lumOff val="4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4EA72E">
                  <a:lumMod val="60000"/>
                  <a:lumOff val="40000"/>
                </a:srgbClr>
              </a:solidFill>
              <a:ln w="9525">
                <a:solidFill>
                  <a:srgbClr val="4EA72E">
                    <a:lumMod val="60000"/>
                    <a:lumOff val="40000"/>
                  </a:srgbClr>
                </a:solidFill>
              </a:ln>
              <a:effectLst/>
            </c:spPr>
          </c:marker>
          <c:cat>
            <c:numRef>
              <c:f>'[1]Acuario- Verano 2025 compilacio'!$F$2:$F$56</c:f>
              <c:numCache>
                <c:formatCode>General</c:formatCode>
                <c:ptCount val="55"/>
                <c:pt idx="0">
                  <c:v>50</c:v>
                </c:pt>
                <c:pt idx="1">
                  <c:v>80</c:v>
                </c:pt>
                <c:pt idx="2">
                  <c:v>100</c:v>
                </c:pt>
                <c:pt idx="3">
                  <c:v>120</c:v>
                </c:pt>
                <c:pt idx="4">
                  <c:v>130</c:v>
                </c:pt>
                <c:pt idx="5">
                  <c:v>140</c:v>
                </c:pt>
                <c:pt idx="6">
                  <c:v>150</c:v>
                </c:pt>
                <c:pt idx="7">
                  <c:v>160</c:v>
                </c:pt>
                <c:pt idx="8">
                  <c:v>170</c:v>
                </c:pt>
                <c:pt idx="9">
                  <c:v>180</c:v>
                </c:pt>
                <c:pt idx="10">
                  <c:v>190</c:v>
                </c:pt>
                <c:pt idx="11">
                  <c:v>200</c:v>
                </c:pt>
                <c:pt idx="12">
                  <c:v>210</c:v>
                </c:pt>
                <c:pt idx="13">
                  <c:v>220</c:v>
                </c:pt>
                <c:pt idx="14">
                  <c:v>230</c:v>
                </c:pt>
                <c:pt idx="15">
                  <c:v>240</c:v>
                </c:pt>
                <c:pt idx="16">
                  <c:v>250</c:v>
                </c:pt>
                <c:pt idx="17">
                  <c:v>259</c:v>
                </c:pt>
                <c:pt idx="18">
                  <c:v>260</c:v>
                </c:pt>
                <c:pt idx="19">
                  <c:v>270</c:v>
                </c:pt>
                <c:pt idx="20">
                  <c:v>280</c:v>
                </c:pt>
                <c:pt idx="21">
                  <c:v>290</c:v>
                </c:pt>
                <c:pt idx="22">
                  <c:v>300</c:v>
                </c:pt>
                <c:pt idx="23">
                  <c:v>305</c:v>
                </c:pt>
                <c:pt idx="24">
                  <c:v>320</c:v>
                </c:pt>
                <c:pt idx="25">
                  <c:v>350</c:v>
                </c:pt>
                <c:pt idx="26">
                  <c:v>360</c:v>
                </c:pt>
                <c:pt idx="27">
                  <c:v>370</c:v>
                </c:pt>
                <c:pt idx="28">
                  <c:v>380</c:v>
                </c:pt>
                <c:pt idx="29">
                  <c:v>385</c:v>
                </c:pt>
                <c:pt idx="30">
                  <c:v>400</c:v>
                </c:pt>
                <c:pt idx="31">
                  <c:v>420</c:v>
                </c:pt>
                <c:pt idx="32">
                  <c:v>430</c:v>
                </c:pt>
                <c:pt idx="33">
                  <c:v>440</c:v>
                </c:pt>
                <c:pt idx="34">
                  <c:v>450</c:v>
                </c:pt>
                <c:pt idx="35">
                  <c:v>460</c:v>
                </c:pt>
                <c:pt idx="36">
                  <c:v>500</c:v>
                </c:pt>
                <c:pt idx="37">
                  <c:v>505</c:v>
                </c:pt>
                <c:pt idx="38">
                  <c:v>520</c:v>
                </c:pt>
                <c:pt idx="39">
                  <c:v>550</c:v>
                </c:pt>
                <c:pt idx="40">
                  <c:v>580</c:v>
                </c:pt>
                <c:pt idx="41">
                  <c:v>590</c:v>
                </c:pt>
                <c:pt idx="42">
                  <c:v>593</c:v>
                </c:pt>
                <c:pt idx="43">
                  <c:v>595</c:v>
                </c:pt>
                <c:pt idx="44">
                  <c:v>596</c:v>
                </c:pt>
                <c:pt idx="45">
                  <c:v>600</c:v>
                </c:pt>
                <c:pt idx="46">
                  <c:v>620</c:v>
                </c:pt>
                <c:pt idx="47">
                  <c:v>650</c:v>
                </c:pt>
                <c:pt idx="48">
                  <c:v>700</c:v>
                </c:pt>
                <c:pt idx="49">
                  <c:v>750</c:v>
                </c:pt>
                <c:pt idx="50">
                  <c:v>800</c:v>
                </c:pt>
                <c:pt idx="51">
                  <c:v>900</c:v>
                </c:pt>
                <c:pt idx="52">
                  <c:v>1000</c:v>
                </c:pt>
                <c:pt idx="53">
                  <c:v>1100</c:v>
                </c:pt>
                <c:pt idx="54">
                  <c:v>1200</c:v>
                </c:pt>
              </c:numCache>
            </c:numRef>
          </c:cat>
          <c:val>
            <c:numRef>
              <c:f>'[1]Acuario- Verano 2025 compilacio'!$J$2:$J$56</c:f>
              <c:numCache>
                <c:formatCode>General</c:formatCode>
                <c:ptCount val="55"/>
                <c:pt idx="0">
                  <c:v>0.997</c:v>
                </c:pt>
                <c:pt idx="1">
                  <c:v>0.99</c:v>
                </c:pt>
                <c:pt idx="2">
                  <c:v>0.70099999999999996</c:v>
                </c:pt>
                <c:pt idx="3">
                  <c:v>0.68100000000000005</c:v>
                </c:pt>
                <c:pt idx="4">
                  <c:v>0.66800000000000004</c:v>
                </c:pt>
                <c:pt idx="5">
                  <c:v>0.65800000000000003</c:v>
                </c:pt>
                <c:pt idx="6">
                  <c:v>0.48199999999999998</c:v>
                </c:pt>
                <c:pt idx="7">
                  <c:v>0.47199999999999998</c:v>
                </c:pt>
                <c:pt idx="8">
                  <c:v>0.45800000000000002</c:v>
                </c:pt>
                <c:pt idx="9">
                  <c:v>0.42899999999999999</c:v>
                </c:pt>
                <c:pt idx="10">
                  <c:v>0.42199999999999999</c:v>
                </c:pt>
                <c:pt idx="11">
                  <c:v>8.3000000000000004E-2</c:v>
                </c:pt>
                <c:pt idx="12">
                  <c:v>8.3000000000000004E-2</c:v>
                </c:pt>
                <c:pt idx="13">
                  <c:v>0.08</c:v>
                </c:pt>
                <c:pt idx="14">
                  <c:v>0.08</c:v>
                </c:pt>
                <c:pt idx="15">
                  <c:v>0.08</c:v>
                </c:pt>
                <c:pt idx="16">
                  <c:v>0.05</c:v>
                </c:pt>
                <c:pt idx="17">
                  <c:v>0.05</c:v>
                </c:pt>
                <c:pt idx="18">
                  <c:v>0.05</c:v>
                </c:pt>
                <c:pt idx="19">
                  <c:v>0.05</c:v>
                </c:pt>
                <c:pt idx="20">
                  <c:v>0.05</c:v>
                </c:pt>
                <c:pt idx="21">
                  <c:v>0.05</c:v>
                </c:pt>
                <c:pt idx="22">
                  <c:v>0.01</c:v>
                </c:pt>
                <c:pt idx="23">
                  <c:v>0.01</c:v>
                </c:pt>
                <c:pt idx="24">
                  <c:v>0.01</c:v>
                </c:pt>
                <c:pt idx="25">
                  <c:v>7.0000000000000001E-3</c:v>
                </c:pt>
                <c:pt idx="26">
                  <c:v>7.0000000000000001E-3</c:v>
                </c:pt>
                <c:pt idx="27">
                  <c:v>7.0000000000000001E-3</c:v>
                </c:pt>
                <c:pt idx="28">
                  <c:v>7.0000000000000001E-3</c:v>
                </c:pt>
                <c:pt idx="29">
                  <c:v>7.0000000000000001E-3</c:v>
                </c:pt>
                <c:pt idx="30">
                  <c:v>7.0000000000000001E-3</c:v>
                </c:pt>
                <c:pt idx="31">
                  <c:v>7.0000000000000001E-3</c:v>
                </c:pt>
                <c:pt idx="32">
                  <c:v>7.0000000000000001E-3</c:v>
                </c:pt>
                <c:pt idx="33">
                  <c:v>7.0000000000000001E-3</c:v>
                </c:pt>
                <c:pt idx="34">
                  <c:v>7.0000000000000001E-3</c:v>
                </c:pt>
                <c:pt idx="35">
                  <c:v>7.0000000000000001E-3</c:v>
                </c:pt>
                <c:pt idx="36">
                  <c:v>3.0000000000000001E-3</c:v>
                </c:pt>
                <c:pt idx="37">
                  <c:v>3.0000000000000001E-3</c:v>
                </c:pt>
                <c:pt idx="38">
                  <c:v>3.0000000000000001E-3</c:v>
                </c:pt>
                <c:pt idx="39">
                  <c:v>3.0000000000000001E-3</c:v>
                </c:pt>
                <c:pt idx="40">
                  <c:v>3.0000000000000001E-3</c:v>
                </c:pt>
                <c:pt idx="41">
                  <c:v>3.0000000000000001E-3</c:v>
                </c:pt>
                <c:pt idx="42">
                  <c:v>3.0000000000000001E-3</c:v>
                </c:pt>
                <c:pt idx="43">
                  <c:v>3.0000000000000001E-3</c:v>
                </c:pt>
                <c:pt idx="44">
                  <c:v>3.0000000000000001E-3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3C8-B945-A516-0A60AA943A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226655"/>
        <c:axId val="8219455"/>
      </c:lineChart>
      <c:catAx>
        <c:axId val="82266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8219455"/>
        <c:crosses val="autoZero"/>
        <c:auto val="1"/>
        <c:lblAlgn val="ctr"/>
        <c:lblOffset val="100"/>
        <c:noMultiLvlLbl val="0"/>
      </c:catAx>
      <c:valAx>
        <c:axId val="821945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82266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MX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'C:/Users/julio/OneDrive/Documentos/Trabajo/Ideas Frescas/Proyectos/Gran Acuario/[Acuario- Verano 2025 compilación.csv]Acuario- Verano 2025 compilacio'!$G$1</c:f>
              <c:strCache>
                <c:ptCount val="1"/>
                <c:pt idx="0">
                  <c:v>% Too Expensive</c:v>
                </c:pt>
              </c:strCache>
            </c:strRef>
          </c:tx>
          <c:spPr>
            <a:ln w="28575" cap="rnd">
              <a:solidFill>
                <a:srgbClr val="0E2841">
                  <a:lumMod val="50000"/>
                  <a:lumOff val="5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E2841">
                  <a:lumMod val="50000"/>
                  <a:lumOff val="50000"/>
                </a:srgbClr>
              </a:solidFill>
              <a:ln w="9525">
                <a:solidFill>
                  <a:srgbClr val="0E2841">
                    <a:lumMod val="50000"/>
                    <a:lumOff val="50000"/>
                  </a:srgbClr>
                </a:solidFill>
              </a:ln>
              <a:effectLst/>
            </c:spPr>
          </c:marker>
          <c:cat>
            <c:numRef>
              <c:f>'[1]Acuario- Verano 2025 compilacio'!$F$2:$F$56</c:f>
              <c:numCache>
                <c:formatCode>General</c:formatCode>
                <c:ptCount val="55"/>
                <c:pt idx="0">
                  <c:v>50</c:v>
                </c:pt>
                <c:pt idx="1">
                  <c:v>80</c:v>
                </c:pt>
                <c:pt idx="2">
                  <c:v>100</c:v>
                </c:pt>
                <c:pt idx="3">
                  <c:v>120</c:v>
                </c:pt>
                <c:pt idx="4">
                  <c:v>130</c:v>
                </c:pt>
                <c:pt idx="5">
                  <c:v>140</c:v>
                </c:pt>
                <c:pt idx="6">
                  <c:v>150</c:v>
                </c:pt>
                <c:pt idx="7">
                  <c:v>160</c:v>
                </c:pt>
                <c:pt idx="8">
                  <c:v>170</c:v>
                </c:pt>
                <c:pt idx="9">
                  <c:v>180</c:v>
                </c:pt>
                <c:pt idx="10">
                  <c:v>190</c:v>
                </c:pt>
                <c:pt idx="11">
                  <c:v>200</c:v>
                </c:pt>
                <c:pt idx="12">
                  <c:v>210</c:v>
                </c:pt>
                <c:pt idx="13">
                  <c:v>220</c:v>
                </c:pt>
                <c:pt idx="14">
                  <c:v>230</c:v>
                </c:pt>
                <c:pt idx="15">
                  <c:v>240</c:v>
                </c:pt>
                <c:pt idx="16">
                  <c:v>250</c:v>
                </c:pt>
                <c:pt idx="17">
                  <c:v>259</c:v>
                </c:pt>
                <c:pt idx="18">
                  <c:v>260</c:v>
                </c:pt>
                <c:pt idx="19">
                  <c:v>270</c:v>
                </c:pt>
                <c:pt idx="20">
                  <c:v>280</c:v>
                </c:pt>
                <c:pt idx="21">
                  <c:v>290</c:v>
                </c:pt>
                <c:pt idx="22">
                  <c:v>300</c:v>
                </c:pt>
                <c:pt idx="23">
                  <c:v>305</c:v>
                </c:pt>
                <c:pt idx="24">
                  <c:v>320</c:v>
                </c:pt>
                <c:pt idx="25">
                  <c:v>350</c:v>
                </c:pt>
                <c:pt idx="26">
                  <c:v>360</c:v>
                </c:pt>
                <c:pt idx="27">
                  <c:v>370</c:v>
                </c:pt>
                <c:pt idx="28">
                  <c:v>380</c:v>
                </c:pt>
                <c:pt idx="29">
                  <c:v>385</c:v>
                </c:pt>
                <c:pt idx="30">
                  <c:v>400</c:v>
                </c:pt>
                <c:pt idx="31">
                  <c:v>420</c:v>
                </c:pt>
                <c:pt idx="32">
                  <c:v>430</c:v>
                </c:pt>
                <c:pt idx="33">
                  <c:v>440</c:v>
                </c:pt>
                <c:pt idx="34">
                  <c:v>450</c:v>
                </c:pt>
                <c:pt idx="35">
                  <c:v>460</c:v>
                </c:pt>
                <c:pt idx="36">
                  <c:v>500</c:v>
                </c:pt>
                <c:pt idx="37">
                  <c:v>505</c:v>
                </c:pt>
                <c:pt idx="38">
                  <c:v>520</c:v>
                </c:pt>
                <c:pt idx="39">
                  <c:v>550</c:v>
                </c:pt>
                <c:pt idx="40">
                  <c:v>580</c:v>
                </c:pt>
                <c:pt idx="41">
                  <c:v>590</c:v>
                </c:pt>
                <c:pt idx="42">
                  <c:v>593</c:v>
                </c:pt>
                <c:pt idx="43">
                  <c:v>595</c:v>
                </c:pt>
                <c:pt idx="44">
                  <c:v>596</c:v>
                </c:pt>
                <c:pt idx="45">
                  <c:v>600</c:v>
                </c:pt>
                <c:pt idx="46">
                  <c:v>620</c:v>
                </c:pt>
                <c:pt idx="47">
                  <c:v>650</c:v>
                </c:pt>
                <c:pt idx="48">
                  <c:v>700</c:v>
                </c:pt>
                <c:pt idx="49">
                  <c:v>750</c:v>
                </c:pt>
                <c:pt idx="50">
                  <c:v>800</c:v>
                </c:pt>
                <c:pt idx="51">
                  <c:v>900</c:v>
                </c:pt>
                <c:pt idx="52">
                  <c:v>1000</c:v>
                </c:pt>
                <c:pt idx="53">
                  <c:v>1100</c:v>
                </c:pt>
                <c:pt idx="54">
                  <c:v>1200</c:v>
                </c:pt>
              </c:numCache>
            </c:numRef>
          </c:cat>
          <c:val>
            <c:numRef>
              <c:f>'[1]Acuario- Verano 2025 compilacio'!$G$2:$G$56</c:f>
              <c:numCache>
                <c:formatCode>General</c:formatCode>
                <c:ptCount val="5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</c:v>
                </c:pt>
                <c:pt idx="23">
                  <c:v>0</c:v>
                </c:pt>
                <c:pt idx="24">
                  <c:v>0</c:v>
                </c:pt>
                <c:pt idx="25">
                  <c:v>2.3E-2</c:v>
                </c:pt>
                <c:pt idx="26">
                  <c:v>2.3E-2</c:v>
                </c:pt>
                <c:pt idx="27">
                  <c:v>2.7E-2</c:v>
                </c:pt>
                <c:pt idx="28">
                  <c:v>2.7E-2</c:v>
                </c:pt>
                <c:pt idx="29">
                  <c:v>2.7E-2</c:v>
                </c:pt>
                <c:pt idx="30">
                  <c:v>0.06</c:v>
                </c:pt>
                <c:pt idx="31">
                  <c:v>7.0000000000000007E-2</c:v>
                </c:pt>
                <c:pt idx="32">
                  <c:v>0.08</c:v>
                </c:pt>
                <c:pt idx="33">
                  <c:v>8.3000000000000004E-2</c:v>
                </c:pt>
                <c:pt idx="34">
                  <c:v>0.10299999999999999</c:v>
                </c:pt>
                <c:pt idx="35">
                  <c:v>0.106</c:v>
                </c:pt>
                <c:pt idx="36">
                  <c:v>0.12</c:v>
                </c:pt>
                <c:pt idx="37">
                  <c:v>0.123</c:v>
                </c:pt>
                <c:pt idx="38">
                  <c:v>0.123</c:v>
                </c:pt>
                <c:pt idx="39">
                  <c:v>0.14299999999999999</c:v>
                </c:pt>
                <c:pt idx="40">
                  <c:v>0.15</c:v>
                </c:pt>
                <c:pt idx="41">
                  <c:v>0.15</c:v>
                </c:pt>
                <c:pt idx="42">
                  <c:v>0.153</c:v>
                </c:pt>
                <c:pt idx="43">
                  <c:v>0.156</c:v>
                </c:pt>
                <c:pt idx="44">
                  <c:v>0.159</c:v>
                </c:pt>
                <c:pt idx="45">
                  <c:v>0.36199999999999999</c:v>
                </c:pt>
                <c:pt idx="46">
                  <c:v>0.36499999999999999</c:v>
                </c:pt>
                <c:pt idx="47">
                  <c:v>0.39900000000000002</c:v>
                </c:pt>
                <c:pt idx="48">
                  <c:v>0.60799999999999998</c:v>
                </c:pt>
                <c:pt idx="49">
                  <c:v>0.61499999999999999</c:v>
                </c:pt>
                <c:pt idx="50">
                  <c:v>0.79700000000000004</c:v>
                </c:pt>
                <c:pt idx="51">
                  <c:v>0.877</c:v>
                </c:pt>
                <c:pt idx="52">
                  <c:v>0.98299999999999998</c:v>
                </c:pt>
                <c:pt idx="53">
                  <c:v>0.98699999999999999</c:v>
                </c:pt>
                <c:pt idx="54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3C8-B945-A516-0A60AA943AA8}"/>
            </c:ext>
          </c:extLst>
        </c:ser>
        <c:ser>
          <c:idx val="1"/>
          <c:order val="1"/>
          <c:tx>
            <c:strRef>
              <c:f>'C:/Users/julio/OneDrive/Documentos/Trabajo/Ideas Frescas/Proyectos/Gran Acuario/[Acuario- Verano 2025 compilación.csv]Acuario- Verano 2025 compilacio'!$H$1</c:f>
              <c:strCache>
                <c:ptCount val="1"/>
                <c:pt idx="0">
                  <c:v>% Expensive</c:v>
                </c:pt>
              </c:strCache>
            </c:strRef>
          </c:tx>
          <c:spPr>
            <a:ln w="28575" cap="rnd">
              <a:solidFill>
                <a:srgbClr val="0E2841">
                  <a:lumMod val="25000"/>
                  <a:lumOff val="75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0E2841">
                  <a:lumMod val="25000"/>
                  <a:lumOff val="75000"/>
                </a:srgbClr>
              </a:solidFill>
              <a:ln w="9525">
                <a:solidFill>
                  <a:srgbClr val="0E2841">
                    <a:lumMod val="25000"/>
                    <a:lumOff val="75000"/>
                  </a:srgbClr>
                </a:solidFill>
              </a:ln>
              <a:effectLst/>
            </c:spPr>
          </c:marker>
          <c:cat>
            <c:numRef>
              <c:f>'[1]Acuario- Verano 2025 compilacio'!$F$2:$F$56</c:f>
              <c:numCache>
                <c:formatCode>General</c:formatCode>
                <c:ptCount val="55"/>
                <c:pt idx="0">
                  <c:v>50</c:v>
                </c:pt>
                <c:pt idx="1">
                  <c:v>80</c:v>
                </c:pt>
                <c:pt idx="2">
                  <c:v>100</c:v>
                </c:pt>
                <c:pt idx="3">
                  <c:v>120</c:v>
                </c:pt>
                <c:pt idx="4">
                  <c:v>130</c:v>
                </c:pt>
                <c:pt idx="5">
                  <c:v>140</c:v>
                </c:pt>
                <c:pt idx="6">
                  <c:v>150</c:v>
                </c:pt>
                <c:pt idx="7">
                  <c:v>160</c:v>
                </c:pt>
                <c:pt idx="8">
                  <c:v>170</c:v>
                </c:pt>
                <c:pt idx="9">
                  <c:v>180</c:v>
                </c:pt>
                <c:pt idx="10">
                  <c:v>190</c:v>
                </c:pt>
                <c:pt idx="11">
                  <c:v>200</c:v>
                </c:pt>
                <c:pt idx="12">
                  <c:v>210</c:v>
                </c:pt>
                <c:pt idx="13">
                  <c:v>220</c:v>
                </c:pt>
                <c:pt idx="14">
                  <c:v>230</c:v>
                </c:pt>
                <c:pt idx="15">
                  <c:v>240</c:v>
                </c:pt>
                <c:pt idx="16">
                  <c:v>250</c:v>
                </c:pt>
                <c:pt idx="17">
                  <c:v>259</c:v>
                </c:pt>
                <c:pt idx="18">
                  <c:v>260</c:v>
                </c:pt>
                <c:pt idx="19">
                  <c:v>270</c:v>
                </c:pt>
                <c:pt idx="20">
                  <c:v>280</c:v>
                </c:pt>
                <c:pt idx="21">
                  <c:v>290</c:v>
                </c:pt>
                <c:pt idx="22">
                  <c:v>300</c:v>
                </c:pt>
                <c:pt idx="23">
                  <c:v>305</c:v>
                </c:pt>
                <c:pt idx="24">
                  <c:v>320</c:v>
                </c:pt>
                <c:pt idx="25">
                  <c:v>350</c:v>
                </c:pt>
                <c:pt idx="26">
                  <c:v>360</c:v>
                </c:pt>
                <c:pt idx="27">
                  <c:v>370</c:v>
                </c:pt>
                <c:pt idx="28">
                  <c:v>380</c:v>
                </c:pt>
                <c:pt idx="29">
                  <c:v>385</c:v>
                </c:pt>
                <c:pt idx="30">
                  <c:v>400</c:v>
                </c:pt>
                <c:pt idx="31">
                  <c:v>420</c:v>
                </c:pt>
                <c:pt idx="32">
                  <c:v>430</c:v>
                </c:pt>
                <c:pt idx="33">
                  <c:v>440</c:v>
                </c:pt>
                <c:pt idx="34">
                  <c:v>450</c:v>
                </c:pt>
                <c:pt idx="35">
                  <c:v>460</c:v>
                </c:pt>
                <c:pt idx="36">
                  <c:v>500</c:v>
                </c:pt>
                <c:pt idx="37">
                  <c:v>505</c:v>
                </c:pt>
                <c:pt idx="38">
                  <c:v>520</c:v>
                </c:pt>
                <c:pt idx="39">
                  <c:v>550</c:v>
                </c:pt>
                <c:pt idx="40">
                  <c:v>580</c:v>
                </c:pt>
                <c:pt idx="41">
                  <c:v>590</c:v>
                </c:pt>
                <c:pt idx="42">
                  <c:v>593</c:v>
                </c:pt>
                <c:pt idx="43">
                  <c:v>595</c:v>
                </c:pt>
                <c:pt idx="44">
                  <c:v>596</c:v>
                </c:pt>
                <c:pt idx="45">
                  <c:v>600</c:v>
                </c:pt>
                <c:pt idx="46">
                  <c:v>620</c:v>
                </c:pt>
                <c:pt idx="47">
                  <c:v>650</c:v>
                </c:pt>
                <c:pt idx="48">
                  <c:v>700</c:v>
                </c:pt>
                <c:pt idx="49">
                  <c:v>750</c:v>
                </c:pt>
                <c:pt idx="50">
                  <c:v>800</c:v>
                </c:pt>
                <c:pt idx="51">
                  <c:v>900</c:v>
                </c:pt>
                <c:pt idx="52">
                  <c:v>1000</c:v>
                </c:pt>
                <c:pt idx="53">
                  <c:v>1100</c:v>
                </c:pt>
                <c:pt idx="54">
                  <c:v>1200</c:v>
                </c:pt>
              </c:numCache>
            </c:numRef>
          </c:cat>
          <c:val>
            <c:numRef>
              <c:f>'[1]Acuario- Verano 2025 compilacio'!$H$2:$H$56</c:f>
              <c:numCache>
                <c:formatCode>General</c:formatCode>
                <c:ptCount val="5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  <c:pt idx="11">
                  <c:v>0</c:v>
                </c:pt>
                <c:pt idx="12">
                  <c:v>0</c:v>
                </c:pt>
                <c:pt idx="13">
                  <c:v>0</c:v>
                </c:pt>
                <c:pt idx="14">
                  <c:v>0</c:v>
                </c:pt>
                <c:pt idx="15">
                  <c:v>0</c:v>
                </c:pt>
                <c:pt idx="16">
                  <c:v>0</c:v>
                </c:pt>
                <c:pt idx="17">
                  <c:v>0</c:v>
                </c:pt>
                <c:pt idx="18">
                  <c:v>0</c:v>
                </c:pt>
                <c:pt idx="19">
                  <c:v>0</c:v>
                </c:pt>
                <c:pt idx="20">
                  <c:v>0</c:v>
                </c:pt>
                <c:pt idx="21">
                  <c:v>0</c:v>
                </c:pt>
                <c:pt idx="22">
                  <c:v>0.02</c:v>
                </c:pt>
                <c:pt idx="23">
                  <c:v>2.3E-2</c:v>
                </c:pt>
                <c:pt idx="24">
                  <c:v>2.7E-2</c:v>
                </c:pt>
                <c:pt idx="25">
                  <c:v>9.2999999999999999E-2</c:v>
                </c:pt>
                <c:pt idx="26">
                  <c:v>0.11</c:v>
                </c:pt>
                <c:pt idx="27">
                  <c:v>0.113</c:v>
                </c:pt>
                <c:pt idx="28">
                  <c:v>0.14000000000000001</c:v>
                </c:pt>
                <c:pt idx="29">
                  <c:v>0.14000000000000001</c:v>
                </c:pt>
                <c:pt idx="30">
                  <c:v>0.22900000000000001</c:v>
                </c:pt>
                <c:pt idx="31">
                  <c:v>0.24299999999999999</c:v>
                </c:pt>
                <c:pt idx="32">
                  <c:v>0.249</c:v>
                </c:pt>
                <c:pt idx="33">
                  <c:v>0.249</c:v>
                </c:pt>
                <c:pt idx="34">
                  <c:v>0.30199999999999999</c:v>
                </c:pt>
                <c:pt idx="35">
                  <c:v>0.30599999999999999</c:v>
                </c:pt>
                <c:pt idx="36">
                  <c:v>0.40500000000000003</c:v>
                </c:pt>
                <c:pt idx="37">
                  <c:v>0.40500000000000003</c:v>
                </c:pt>
                <c:pt idx="38">
                  <c:v>0.40899999999999997</c:v>
                </c:pt>
                <c:pt idx="39">
                  <c:v>0.45500000000000002</c:v>
                </c:pt>
                <c:pt idx="40">
                  <c:v>0.45800000000000002</c:v>
                </c:pt>
                <c:pt idx="41">
                  <c:v>0.46500000000000002</c:v>
                </c:pt>
                <c:pt idx="42">
                  <c:v>0.46500000000000002</c:v>
                </c:pt>
                <c:pt idx="43">
                  <c:v>0.46500000000000002</c:v>
                </c:pt>
                <c:pt idx="44">
                  <c:v>0.46500000000000002</c:v>
                </c:pt>
                <c:pt idx="45">
                  <c:v>0.85699999999999998</c:v>
                </c:pt>
                <c:pt idx="46">
                  <c:v>0.85699999999999998</c:v>
                </c:pt>
                <c:pt idx="47">
                  <c:v>0.874</c:v>
                </c:pt>
                <c:pt idx="48">
                  <c:v>0.99299999999999999</c:v>
                </c:pt>
                <c:pt idx="49">
                  <c:v>0.99299999999999999</c:v>
                </c:pt>
                <c:pt idx="50">
                  <c:v>1</c:v>
                </c:pt>
                <c:pt idx="51">
                  <c:v>1</c:v>
                </c:pt>
                <c:pt idx="52">
                  <c:v>1</c:v>
                </c:pt>
                <c:pt idx="53">
                  <c:v>1</c:v>
                </c:pt>
                <c:pt idx="54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3C8-B945-A516-0A60AA943AA8}"/>
            </c:ext>
          </c:extLst>
        </c:ser>
        <c:ser>
          <c:idx val="2"/>
          <c:order val="2"/>
          <c:tx>
            <c:strRef>
              <c:f>'C:/Users/julio/OneDrive/Documentos/Trabajo/Ideas Frescas/Proyectos/Gran Acuario/[Acuario- Verano 2025 compilación.csv]Acuario- Verano 2025 compilacio'!$I$1</c:f>
              <c:strCache>
                <c:ptCount val="1"/>
                <c:pt idx="0">
                  <c:v>% Bargain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chemeClr val="accent3"/>
              </a:solidFill>
              <a:ln w="9525">
                <a:solidFill>
                  <a:schemeClr val="accent3"/>
                </a:solidFill>
              </a:ln>
              <a:effectLst/>
            </c:spPr>
          </c:marker>
          <c:cat>
            <c:numRef>
              <c:f>'[1]Acuario- Verano 2025 compilacio'!$F$2:$F$56</c:f>
              <c:numCache>
                <c:formatCode>General</c:formatCode>
                <c:ptCount val="55"/>
                <c:pt idx="0">
                  <c:v>50</c:v>
                </c:pt>
                <c:pt idx="1">
                  <c:v>80</c:v>
                </c:pt>
                <c:pt idx="2">
                  <c:v>100</c:v>
                </c:pt>
                <c:pt idx="3">
                  <c:v>120</c:v>
                </c:pt>
                <c:pt idx="4">
                  <c:v>130</c:v>
                </c:pt>
                <c:pt idx="5">
                  <c:v>140</c:v>
                </c:pt>
                <c:pt idx="6">
                  <c:v>150</c:v>
                </c:pt>
                <c:pt idx="7">
                  <c:v>160</c:v>
                </c:pt>
                <c:pt idx="8">
                  <c:v>170</c:v>
                </c:pt>
                <c:pt idx="9">
                  <c:v>180</c:v>
                </c:pt>
                <c:pt idx="10">
                  <c:v>190</c:v>
                </c:pt>
                <c:pt idx="11">
                  <c:v>200</c:v>
                </c:pt>
                <c:pt idx="12">
                  <c:v>210</c:v>
                </c:pt>
                <c:pt idx="13">
                  <c:v>220</c:v>
                </c:pt>
                <c:pt idx="14">
                  <c:v>230</c:v>
                </c:pt>
                <c:pt idx="15">
                  <c:v>240</c:v>
                </c:pt>
                <c:pt idx="16">
                  <c:v>250</c:v>
                </c:pt>
                <c:pt idx="17">
                  <c:v>259</c:v>
                </c:pt>
                <c:pt idx="18">
                  <c:v>260</c:v>
                </c:pt>
                <c:pt idx="19">
                  <c:v>270</c:v>
                </c:pt>
                <c:pt idx="20">
                  <c:v>280</c:v>
                </c:pt>
                <c:pt idx="21">
                  <c:v>290</c:v>
                </c:pt>
                <c:pt idx="22">
                  <c:v>300</c:v>
                </c:pt>
                <c:pt idx="23">
                  <c:v>305</c:v>
                </c:pt>
                <c:pt idx="24">
                  <c:v>320</c:v>
                </c:pt>
                <c:pt idx="25">
                  <c:v>350</c:v>
                </c:pt>
                <c:pt idx="26">
                  <c:v>360</c:v>
                </c:pt>
                <c:pt idx="27">
                  <c:v>370</c:v>
                </c:pt>
                <c:pt idx="28">
                  <c:v>380</c:v>
                </c:pt>
                <c:pt idx="29">
                  <c:v>385</c:v>
                </c:pt>
                <c:pt idx="30">
                  <c:v>400</c:v>
                </c:pt>
                <c:pt idx="31">
                  <c:v>420</c:v>
                </c:pt>
                <c:pt idx="32">
                  <c:v>430</c:v>
                </c:pt>
                <c:pt idx="33">
                  <c:v>440</c:v>
                </c:pt>
                <c:pt idx="34">
                  <c:v>450</c:v>
                </c:pt>
                <c:pt idx="35">
                  <c:v>460</c:v>
                </c:pt>
                <c:pt idx="36">
                  <c:v>500</c:v>
                </c:pt>
                <c:pt idx="37">
                  <c:v>505</c:v>
                </c:pt>
                <c:pt idx="38">
                  <c:v>520</c:v>
                </c:pt>
                <c:pt idx="39">
                  <c:v>550</c:v>
                </c:pt>
                <c:pt idx="40">
                  <c:v>580</c:v>
                </c:pt>
                <c:pt idx="41">
                  <c:v>590</c:v>
                </c:pt>
                <c:pt idx="42">
                  <c:v>593</c:v>
                </c:pt>
                <c:pt idx="43">
                  <c:v>595</c:v>
                </c:pt>
                <c:pt idx="44">
                  <c:v>596</c:v>
                </c:pt>
                <c:pt idx="45">
                  <c:v>600</c:v>
                </c:pt>
                <c:pt idx="46">
                  <c:v>620</c:v>
                </c:pt>
                <c:pt idx="47">
                  <c:v>650</c:v>
                </c:pt>
                <c:pt idx="48">
                  <c:v>700</c:v>
                </c:pt>
                <c:pt idx="49">
                  <c:v>750</c:v>
                </c:pt>
                <c:pt idx="50">
                  <c:v>800</c:v>
                </c:pt>
                <c:pt idx="51">
                  <c:v>900</c:v>
                </c:pt>
                <c:pt idx="52">
                  <c:v>1000</c:v>
                </c:pt>
                <c:pt idx="53">
                  <c:v>1100</c:v>
                </c:pt>
                <c:pt idx="54">
                  <c:v>1200</c:v>
                </c:pt>
              </c:numCache>
            </c:numRef>
          </c:cat>
          <c:val>
            <c:numRef>
              <c:f>'[1]Acuario- Verano 2025 compilacio'!$I$2:$I$56</c:f>
              <c:numCache>
                <c:formatCode>General</c:formatCode>
                <c:ptCount val="55"/>
                <c:pt idx="0">
                  <c:v>1</c:v>
                </c:pt>
                <c:pt idx="1">
                  <c:v>1</c:v>
                </c:pt>
                <c:pt idx="2">
                  <c:v>0.99299999999999999</c:v>
                </c:pt>
                <c:pt idx="3">
                  <c:v>0.99299999999999999</c:v>
                </c:pt>
                <c:pt idx="4">
                  <c:v>0.99299999999999999</c:v>
                </c:pt>
                <c:pt idx="5">
                  <c:v>0.99299999999999999</c:v>
                </c:pt>
                <c:pt idx="6">
                  <c:v>0.98299999999999998</c:v>
                </c:pt>
                <c:pt idx="7">
                  <c:v>0.98299999999999998</c:v>
                </c:pt>
                <c:pt idx="8">
                  <c:v>0.98299999999999998</c:v>
                </c:pt>
                <c:pt idx="9">
                  <c:v>0.98</c:v>
                </c:pt>
                <c:pt idx="10">
                  <c:v>0.98</c:v>
                </c:pt>
                <c:pt idx="11">
                  <c:v>0.92700000000000005</c:v>
                </c:pt>
                <c:pt idx="12">
                  <c:v>0.92</c:v>
                </c:pt>
                <c:pt idx="13">
                  <c:v>0.89700000000000002</c:v>
                </c:pt>
                <c:pt idx="14">
                  <c:v>0.87</c:v>
                </c:pt>
                <c:pt idx="15">
                  <c:v>0.86699999999999999</c:v>
                </c:pt>
                <c:pt idx="16">
                  <c:v>0.77700000000000002</c:v>
                </c:pt>
                <c:pt idx="17">
                  <c:v>0.77400000000000002</c:v>
                </c:pt>
                <c:pt idx="18">
                  <c:v>0.75700000000000001</c:v>
                </c:pt>
                <c:pt idx="19">
                  <c:v>0.754</c:v>
                </c:pt>
                <c:pt idx="20">
                  <c:v>0.72399999999999998</c:v>
                </c:pt>
                <c:pt idx="21">
                  <c:v>0.72099999999999997</c:v>
                </c:pt>
                <c:pt idx="22">
                  <c:v>0.46200000000000002</c:v>
                </c:pt>
                <c:pt idx="23">
                  <c:v>0.46200000000000002</c:v>
                </c:pt>
                <c:pt idx="24">
                  <c:v>0.45800000000000002</c:v>
                </c:pt>
                <c:pt idx="25">
                  <c:v>0.35899999999999999</c:v>
                </c:pt>
                <c:pt idx="26">
                  <c:v>0.35899999999999999</c:v>
                </c:pt>
                <c:pt idx="27">
                  <c:v>0.35899999999999999</c:v>
                </c:pt>
                <c:pt idx="28">
                  <c:v>0.35199999999999998</c:v>
                </c:pt>
                <c:pt idx="29">
                  <c:v>0.34899999999999998</c:v>
                </c:pt>
                <c:pt idx="30">
                  <c:v>9.2999999999999999E-2</c:v>
                </c:pt>
                <c:pt idx="31">
                  <c:v>9.2999999999999999E-2</c:v>
                </c:pt>
                <c:pt idx="32">
                  <c:v>9.2999999999999999E-2</c:v>
                </c:pt>
                <c:pt idx="33">
                  <c:v>9.2999999999999999E-2</c:v>
                </c:pt>
                <c:pt idx="34">
                  <c:v>8.5999999999999993E-2</c:v>
                </c:pt>
                <c:pt idx="35">
                  <c:v>8.5999999999999993E-2</c:v>
                </c:pt>
                <c:pt idx="36">
                  <c:v>2.3E-2</c:v>
                </c:pt>
                <c:pt idx="37">
                  <c:v>1.7000000000000001E-2</c:v>
                </c:pt>
                <c:pt idx="38">
                  <c:v>1.2999999999999999E-2</c:v>
                </c:pt>
                <c:pt idx="39">
                  <c:v>0.01</c:v>
                </c:pt>
                <c:pt idx="40">
                  <c:v>0.01</c:v>
                </c:pt>
                <c:pt idx="41">
                  <c:v>0.01</c:v>
                </c:pt>
                <c:pt idx="42">
                  <c:v>0.01</c:v>
                </c:pt>
                <c:pt idx="43">
                  <c:v>0.01</c:v>
                </c:pt>
                <c:pt idx="44">
                  <c:v>0.01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3C8-B945-A516-0A60AA943AA8}"/>
            </c:ext>
          </c:extLst>
        </c:ser>
        <c:ser>
          <c:idx val="3"/>
          <c:order val="3"/>
          <c:tx>
            <c:strRef>
              <c:f>'C:/Users/julio/OneDrive/Documentos/Trabajo/Ideas Frescas/Proyectos/Gran Acuario/[Acuario- Verano 2025 compilación.csv]Acuario- Verano 2025 compilacio'!$J$1</c:f>
              <c:strCache>
                <c:ptCount val="1"/>
                <c:pt idx="0">
                  <c:v>% Cheap</c:v>
                </c:pt>
              </c:strCache>
            </c:strRef>
          </c:tx>
          <c:spPr>
            <a:ln w="28575" cap="rnd">
              <a:solidFill>
                <a:srgbClr val="4EA72E">
                  <a:lumMod val="60000"/>
                  <a:lumOff val="40000"/>
                </a:srgbClr>
              </a:solidFill>
              <a:round/>
            </a:ln>
            <a:effectLst/>
          </c:spPr>
          <c:marker>
            <c:symbol val="circle"/>
            <c:size val="5"/>
            <c:spPr>
              <a:solidFill>
                <a:srgbClr val="4EA72E">
                  <a:lumMod val="60000"/>
                  <a:lumOff val="40000"/>
                </a:srgbClr>
              </a:solidFill>
              <a:ln w="9525">
                <a:solidFill>
                  <a:srgbClr val="4EA72E">
                    <a:lumMod val="60000"/>
                    <a:lumOff val="40000"/>
                  </a:srgbClr>
                </a:solidFill>
              </a:ln>
              <a:effectLst/>
            </c:spPr>
          </c:marker>
          <c:cat>
            <c:numRef>
              <c:f>'[1]Acuario- Verano 2025 compilacio'!$F$2:$F$56</c:f>
              <c:numCache>
                <c:formatCode>General</c:formatCode>
                <c:ptCount val="55"/>
                <c:pt idx="0">
                  <c:v>50</c:v>
                </c:pt>
                <c:pt idx="1">
                  <c:v>80</c:v>
                </c:pt>
                <c:pt idx="2">
                  <c:v>100</c:v>
                </c:pt>
                <c:pt idx="3">
                  <c:v>120</c:v>
                </c:pt>
                <c:pt idx="4">
                  <c:v>130</c:v>
                </c:pt>
                <c:pt idx="5">
                  <c:v>140</c:v>
                </c:pt>
                <c:pt idx="6">
                  <c:v>150</c:v>
                </c:pt>
                <c:pt idx="7">
                  <c:v>160</c:v>
                </c:pt>
                <c:pt idx="8">
                  <c:v>170</c:v>
                </c:pt>
                <c:pt idx="9">
                  <c:v>180</c:v>
                </c:pt>
                <c:pt idx="10">
                  <c:v>190</c:v>
                </c:pt>
                <c:pt idx="11">
                  <c:v>200</c:v>
                </c:pt>
                <c:pt idx="12">
                  <c:v>210</c:v>
                </c:pt>
                <c:pt idx="13">
                  <c:v>220</c:v>
                </c:pt>
                <c:pt idx="14">
                  <c:v>230</c:v>
                </c:pt>
                <c:pt idx="15">
                  <c:v>240</c:v>
                </c:pt>
                <c:pt idx="16">
                  <c:v>250</c:v>
                </c:pt>
                <c:pt idx="17">
                  <c:v>259</c:v>
                </c:pt>
                <c:pt idx="18">
                  <c:v>260</c:v>
                </c:pt>
                <c:pt idx="19">
                  <c:v>270</c:v>
                </c:pt>
                <c:pt idx="20">
                  <c:v>280</c:v>
                </c:pt>
                <c:pt idx="21">
                  <c:v>290</c:v>
                </c:pt>
                <c:pt idx="22">
                  <c:v>300</c:v>
                </c:pt>
                <c:pt idx="23">
                  <c:v>305</c:v>
                </c:pt>
                <c:pt idx="24">
                  <c:v>320</c:v>
                </c:pt>
                <c:pt idx="25">
                  <c:v>350</c:v>
                </c:pt>
                <c:pt idx="26">
                  <c:v>360</c:v>
                </c:pt>
                <c:pt idx="27">
                  <c:v>370</c:v>
                </c:pt>
                <c:pt idx="28">
                  <c:v>380</c:v>
                </c:pt>
                <c:pt idx="29">
                  <c:v>385</c:v>
                </c:pt>
                <c:pt idx="30">
                  <c:v>400</c:v>
                </c:pt>
                <c:pt idx="31">
                  <c:v>420</c:v>
                </c:pt>
                <c:pt idx="32">
                  <c:v>430</c:v>
                </c:pt>
                <c:pt idx="33">
                  <c:v>440</c:v>
                </c:pt>
                <c:pt idx="34">
                  <c:v>450</c:v>
                </c:pt>
                <c:pt idx="35">
                  <c:v>460</c:v>
                </c:pt>
                <c:pt idx="36">
                  <c:v>500</c:v>
                </c:pt>
                <c:pt idx="37">
                  <c:v>505</c:v>
                </c:pt>
                <c:pt idx="38">
                  <c:v>520</c:v>
                </c:pt>
                <c:pt idx="39">
                  <c:v>550</c:v>
                </c:pt>
                <c:pt idx="40">
                  <c:v>580</c:v>
                </c:pt>
                <c:pt idx="41">
                  <c:v>590</c:v>
                </c:pt>
                <c:pt idx="42">
                  <c:v>593</c:v>
                </c:pt>
                <c:pt idx="43">
                  <c:v>595</c:v>
                </c:pt>
                <c:pt idx="44">
                  <c:v>596</c:v>
                </c:pt>
                <c:pt idx="45">
                  <c:v>600</c:v>
                </c:pt>
                <c:pt idx="46">
                  <c:v>620</c:v>
                </c:pt>
                <c:pt idx="47">
                  <c:v>650</c:v>
                </c:pt>
                <c:pt idx="48">
                  <c:v>700</c:v>
                </c:pt>
                <c:pt idx="49">
                  <c:v>750</c:v>
                </c:pt>
                <c:pt idx="50">
                  <c:v>800</c:v>
                </c:pt>
                <c:pt idx="51">
                  <c:v>900</c:v>
                </c:pt>
                <c:pt idx="52">
                  <c:v>1000</c:v>
                </c:pt>
                <c:pt idx="53">
                  <c:v>1100</c:v>
                </c:pt>
                <c:pt idx="54">
                  <c:v>1200</c:v>
                </c:pt>
              </c:numCache>
            </c:numRef>
          </c:cat>
          <c:val>
            <c:numRef>
              <c:f>'[1]Acuario- Verano 2025 compilacio'!$J$2:$J$56</c:f>
              <c:numCache>
                <c:formatCode>General</c:formatCode>
                <c:ptCount val="55"/>
                <c:pt idx="0">
                  <c:v>0.997</c:v>
                </c:pt>
                <c:pt idx="1">
                  <c:v>0.99</c:v>
                </c:pt>
                <c:pt idx="2">
                  <c:v>0.70099999999999996</c:v>
                </c:pt>
                <c:pt idx="3">
                  <c:v>0.68100000000000005</c:v>
                </c:pt>
                <c:pt idx="4">
                  <c:v>0.66800000000000004</c:v>
                </c:pt>
                <c:pt idx="5">
                  <c:v>0.65800000000000003</c:v>
                </c:pt>
                <c:pt idx="6">
                  <c:v>0.48199999999999998</c:v>
                </c:pt>
                <c:pt idx="7">
                  <c:v>0.47199999999999998</c:v>
                </c:pt>
                <c:pt idx="8">
                  <c:v>0.45800000000000002</c:v>
                </c:pt>
                <c:pt idx="9">
                  <c:v>0.42899999999999999</c:v>
                </c:pt>
                <c:pt idx="10">
                  <c:v>0.42199999999999999</c:v>
                </c:pt>
                <c:pt idx="11">
                  <c:v>8.3000000000000004E-2</c:v>
                </c:pt>
                <c:pt idx="12">
                  <c:v>8.3000000000000004E-2</c:v>
                </c:pt>
                <c:pt idx="13">
                  <c:v>0.08</c:v>
                </c:pt>
                <c:pt idx="14">
                  <c:v>0.08</c:v>
                </c:pt>
                <c:pt idx="15">
                  <c:v>0.08</c:v>
                </c:pt>
                <c:pt idx="16">
                  <c:v>0.05</c:v>
                </c:pt>
                <c:pt idx="17">
                  <c:v>0.05</c:v>
                </c:pt>
                <c:pt idx="18">
                  <c:v>0.05</c:v>
                </c:pt>
                <c:pt idx="19">
                  <c:v>0.05</c:v>
                </c:pt>
                <c:pt idx="20">
                  <c:v>0.05</c:v>
                </c:pt>
                <c:pt idx="21">
                  <c:v>0.05</c:v>
                </c:pt>
                <c:pt idx="22">
                  <c:v>0.01</c:v>
                </c:pt>
                <c:pt idx="23">
                  <c:v>0.01</c:v>
                </c:pt>
                <c:pt idx="24">
                  <c:v>0.01</c:v>
                </c:pt>
                <c:pt idx="25">
                  <c:v>7.0000000000000001E-3</c:v>
                </c:pt>
                <c:pt idx="26">
                  <c:v>7.0000000000000001E-3</c:v>
                </c:pt>
                <c:pt idx="27">
                  <c:v>7.0000000000000001E-3</c:v>
                </c:pt>
                <c:pt idx="28">
                  <c:v>7.0000000000000001E-3</c:v>
                </c:pt>
                <c:pt idx="29">
                  <c:v>7.0000000000000001E-3</c:v>
                </c:pt>
                <c:pt idx="30">
                  <c:v>7.0000000000000001E-3</c:v>
                </c:pt>
                <c:pt idx="31">
                  <c:v>7.0000000000000001E-3</c:v>
                </c:pt>
                <c:pt idx="32">
                  <c:v>7.0000000000000001E-3</c:v>
                </c:pt>
                <c:pt idx="33">
                  <c:v>7.0000000000000001E-3</c:v>
                </c:pt>
                <c:pt idx="34">
                  <c:v>7.0000000000000001E-3</c:v>
                </c:pt>
                <c:pt idx="35">
                  <c:v>7.0000000000000001E-3</c:v>
                </c:pt>
                <c:pt idx="36">
                  <c:v>3.0000000000000001E-3</c:v>
                </c:pt>
                <c:pt idx="37">
                  <c:v>3.0000000000000001E-3</c:v>
                </c:pt>
                <c:pt idx="38">
                  <c:v>3.0000000000000001E-3</c:v>
                </c:pt>
                <c:pt idx="39">
                  <c:v>3.0000000000000001E-3</c:v>
                </c:pt>
                <c:pt idx="40">
                  <c:v>3.0000000000000001E-3</c:v>
                </c:pt>
                <c:pt idx="41">
                  <c:v>3.0000000000000001E-3</c:v>
                </c:pt>
                <c:pt idx="42">
                  <c:v>3.0000000000000001E-3</c:v>
                </c:pt>
                <c:pt idx="43">
                  <c:v>3.0000000000000001E-3</c:v>
                </c:pt>
                <c:pt idx="44">
                  <c:v>3.0000000000000001E-3</c:v>
                </c:pt>
                <c:pt idx="45">
                  <c:v>0</c:v>
                </c:pt>
                <c:pt idx="46">
                  <c:v>0</c:v>
                </c:pt>
                <c:pt idx="47">
                  <c:v>0</c:v>
                </c:pt>
                <c:pt idx="48">
                  <c:v>0</c:v>
                </c:pt>
                <c:pt idx="49">
                  <c:v>0</c:v>
                </c:pt>
                <c:pt idx="50">
                  <c:v>0</c:v>
                </c:pt>
                <c:pt idx="51">
                  <c:v>0</c:v>
                </c:pt>
                <c:pt idx="52">
                  <c:v>0</c:v>
                </c:pt>
                <c:pt idx="53">
                  <c:v>0</c:v>
                </c:pt>
                <c:pt idx="54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3C8-B945-A516-0A60AA943AA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8226655"/>
        <c:axId val="8219455"/>
      </c:lineChart>
      <c:catAx>
        <c:axId val="8226655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8219455"/>
        <c:crosses val="autoZero"/>
        <c:auto val="1"/>
        <c:lblAlgn val="ctr"/>
        <c:lblOffset val="100"/>
        <c:noMultiLvlLbl val="0"/>
      </c:catAx>
      <c:valAx>
        <c:axId val="8219455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MX"/>
          </a:p>
        </c:txPr>
        <c:crossAx val="8226655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MX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es-MX"/>
    </a:p>
  </c:txPr>
  <c:externalData r:id="rId4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33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F9AFAF1-C1BB-E968-1F15-678B74C7044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48D95C6-C3D4-8CA5-390F-FAB8C09B3D1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02791F3-B0E4-DC6B-3D3C-0689B4C996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391AA-31AD-2A47-B5F1-083F8F9E9BD6}" type="datetimeFigureOut">
              <a:rPr lang="es-ES_tradnl" smtClean="0"/>
              <a:t>28/10/25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C0DC6BB-0B5E-12C8-9623-FBBE67466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D632CF8-C0B8-3BF8-6FEF-B37E2C1947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D75C-3396-1648-9611-826C49F9D70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240819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6B4108-B467-6463-9C44-B04C097020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370286FC-C01C-2EC1-6246-4DDF7D4563D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DCDF0A8-6472-D165-BBB4-3A9D136D31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391AA-31AD-2A47-B5F1-083F8F9E9BD6}" type="datetimeFigureOut">
              <a:rPr lang="es-ES_tradnl" smtClean="0"/>
              <a:t>28/10/25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5974EBB-C5EA-8ED8-8540-88F053B4AC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8352F276-8BE8-A8F7-CBB1-3E0567F582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D75C-3396-1648-9611-826C49F9D70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9470524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2859AD36-6CD8-986F-E308-7F4D8009AED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E724C697-859E-D497-9897-29AF9EC5A1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E292C0B-CD94-0FC3-82B3-0F7D0839D6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391AA-31AD-2A47-B5F1-083F8F9E9BD6}" type="datetimeFigureOut">
              <a:rPr lang="es-ES_tradnl" smtClean="0"/>
              <a:t>28/10/25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01D4227-9418-9933-9312-40820F3266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D95B030-1D86-9B53-9BF8-CDA3249850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D75C-3396-1648-9611-826C49F9D70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5639902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5">
            <a:extLst>
              <a:ext uri="{FF2B5EF4-FFF2-40B4-BE49-F238E27FC236}">
                <a16:creationId xmlns:a16="http://schemas.microsoft.com/office/drawing/2014/main" id="{CA442A77-5D25-FCB6-852D-18D5200DE34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b="12407"/>
          <a:stretch/>
        </p:blipFill>
        <p:spPr>
          <a:xfrm>
            <a:off x="335360" y="6385147"/>
            <a:ext cx="1165844" cy="414146"/>
          </a:xfrm>
          <a:prstGeom prst="rect">
            <a:avLst/>
          </a:prstGeom>
        </p:spPr>
      </p:pic>
      <p:sp>
        <p:nvSpPr>
          <p:cNvPr id="2" name="Slide Number Placeholder 17">
            <a:extLst>
              <a:ext uri="{FF2B5EF4-FFF2-40B4-BE49-F238E27FC236}">
                <a16:creationId xmlns:a16="http://schemas.microsoft.com/office/drawing/2014/main" id="{39F6A0E9-C116-4B66-EE7E-C9B909EDAA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205139" y="6592822"/>
            <a:ext cx="857238" cy="206471"/>
          </a:xfrm>
          <a:prstGeom prst="rect">
            <a:avLst/>
          </a:prstGeom>
          <a:noFill/>
        </p:spPr>
        <p:txBody>
          <a:bodyPr lIns="107989" tIns="21597" rIns="91430" bIns="46794" anchor="ctr" anchorCtr="1"/>
          <a:lstStyle>
            <a:lvl1pPr algn="ctr">
              <a:defRPr sz="1412" b="0" i="0">
                <a:solidFill>
                  <a:schemeClr val="bg1">
                    <a:lumMod val="65000"/>
                  </a:schemeClr>
                </a:solidFill>
                <a:latin typeface="Playfair Display" pitchFamily="2" charset="77"/>
                <a:ea typeface="Roboto Light" panose="02000000000000000000" pitchFamily="2" charset="0"/>
                <a:cs typeface="Roboto Light" panose="02000000000000000000" pitchFamily="2" charset="0"/>
              </a:defRPr>
            </a:lvl1pPr>
          </a:lstStyle>
          <a:p>
            <a:r>
              <a:rPr lang="en-US" dirty="0"/>
              <a:t>#</a:t>
            </a:r>
            <a:fld id="{67DDEA5E-EAF7-8246-8A62-7FF7613ECEAE}" type="slidenum">
              <a:rPr lang="en-US" smtClean="0"/>
              <a:pPr/>
              <a:t>‹Nº›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53165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9A6F68-D6E7-A0B4-286A-317D703F7D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9280FAF1-7B8C-8440-3660-8BF80A614C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E49FA98-4FDA-239D-262D-9FAD0D6DC0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391AA-31AD-2A47-B5F1-083F8F9E9BD6}" type="datetimeFigureOut">
              <a:rPr lang="es-ES_tradnl" smtClean="0"/>
              <a:t>28/10/25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55492655-E511-5BBC-DFF4-642116340B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9CD66FE-9337-9CCC-7FFE-4E524618A5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D75C-3396-1648-9611-826C49F9D70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74786734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C5411C0-3698-DA27-0865-D813D748FD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629BF38-C88B-7042-BA29-CCF1C147E3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0AF6807D-1C2A-ED37-3C70-6021540B41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391AA-31AD-2A47-B5F1-083F8F9E9BD6}" type="datetimeFigureOut">
              <a:rPr lang="es-ES_tradnl" smtClean="0"/>
              <a:t>28/10/25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0E633BF-289C-E243-5B4D-732FCC9B3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26D1B2CB-B146-CB8F-A087-D603ECA09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D75C-3396-1648-9611-826C49F9D70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41756647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0F2DE67-D824-6C43-1DD5-9571AC5A5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50533C9-42B5-3931-67C0-32737AA60A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D9E7204-C709-3BEC-176B-710A26F488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415EF0B-8E9C-BFCB-79BE-E0D9B7EA7D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391AA-31AD-2A47-B5F1-083F8F9E9BD6}" type="datetimeFigureOut">
              <a:rPr lang="es-ES_tradnl" smtClean="0"/>
              <a:t>28/10/25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C0ACF83C-8EBE-8CE8-8635-AF77569B67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19F6E0D-9C4F-A993-CE3C-5D51E8A75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D75C-3396-1648-9611-826C49F9D70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2712249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4CACC1D-B627-1E6D-73A0-B63379D0E4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7A9A7B01-013D-3AD7-E3D0-27A8FCA8C7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08B9697C-B714-5CA0-6D4C-C523CE51656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DCE4037A-DC02-32A0-761A-DDAF71E2E6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E5732DCA-330B-EA6F-DDFF-35A510574D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1361BC9E-BC0C-8C2B-6EEA-B9F2579D1F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391AA-31AD-2A47-B5F1-083F8F9E9BD6}" type="datetimeFigureOut">
              <a:rPr lang="es-ES_tradnl" smtClean="0"/>
              <a:t>28/10/25</a:t>
            </a:fld>
            <a:endParaRPr lang="es-ES_tradn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80B2D16B-E648-6438-BA83-7B360016F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794857E-4456-053F-BC9E-EA5FC65A3F3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D75C-3396-1648-9611-826C49F9D70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3406203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B7A7B6-3F09-047D-4DB8-BCC903348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0580FABD-EC87-F6CE-B5DC-A832DDF1FD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391AA-31AD-2A47-B5F1-083F8F9E9BD6}" type="datetimeFigureOut">
              <a:rPr lang="es-ES_tradnl" smtClean="0"/>
              <a:t>28/10/25</a:t>
            </a:fld>
            <a:endParaRPr lang="es-ES_tradn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16FB04F6-40BA-D4F3-1DB7-B444C986B2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968271A9-F561-7891-4433-4659FD654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D75C-3396-1648-9611-826C49F9D70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2576976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17D58ED2-613C-BE74-1919-3596B26878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391AA-31AD-2A47-B5F1-083F8F9E9BD6}" type="datetimeFigureOut">
              <a:rPr lang="es-ES_tradnl" smtClean="0"/>
              <a:t>28/10/25</a:t>
            </a:fld>
            <a:endParaRPr lang="es-ES_tradn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E8AC94DA-F0DA-E9B7-9659-0B192D8BAB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8BA9384-1F12-833A-6E3E-7BCCE3B985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D75C-3396-1648-9611-826C49F9D70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248226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55DBB43-70C6-431D-7FFE-9017BBE53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FF170BA-DCB9-4908-3E67-65170E28C0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0BA6343-6DF6-7C28-0B73-B07BD6C21C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EA3F095-77A7-0BAD-6863-80DDCDBDF5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391AA-31AD-2A47-B5F1-083F8F9E9BD6}" type="datetimeFigureOut">
              <a:rPr lang="es-ES_tradnl" smtClean="0"/>
              <a:t>28/10/25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87522966-1293-1B79-F269-119509E898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B26E7CD-88B7-6CCB-2110-428213EE6C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D75C-3396-1648-9611-826C49F9D70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0026276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8BAA62A-0B20-0395-EA15-791764E7F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2934DD4F-084A-C0E9-F178-B0AE5575864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_tradn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6BFD78B4-9DAF-7240-2F5F-41925FA972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6365445B-ADB3-AA4E-F587-320F70D8FE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F391AA-31AD-2A47-B5F1-083F8F9E9BD6}" type="datetimeFigureOut">
              <a:rPr lang="es-ES_tradnl" smtClean="0"/>
              <a:t>28/10/25</a:t>
            </a:fld>
            <a:endParaRPr lang="es-ES_tradn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D3B6E31A-E15F-C1F7-5047-77E885151A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31437082-4A88-1BAE-2B82-1DA4F0D8B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162D75C-3396-1648-9611-826C49F9D70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162154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0077FF6D-54A4-B3E4-3491-F36015FCAE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ES_tradn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E7FA151-7F84-692A-C166-86A0BC267B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ES_tradn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EA713359-01EB-5C43-7117-8DD31BC6051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CF391AA-31AD-2A47-B5F1-083F8F9E9BD6}" type="datetimeFigureOut">
              <a:rPr lang="es-ES_tradnl" smtClean="0"/>
              <a:t>28/10/25</a:t>
            </a:fld>
            <a:endParaRPr lang="es-ES_tradn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9D45325A-B9F3-D2FC-226C-F75BF4D3149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s-ES_tradn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E621491-2AD6-0F5A-0583-91C7287D774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62D75C-3396-1648-9611-826C49F9D702}" type="slidenum">
              <a:rPr lang="es-ES_tradnl" smtClean="0"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08254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66C5262-F4BB-5AE7-6C38-E1E1DD625C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s-ES_tradn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98F104C5-60DC-34A6-536E-2ACA3FA9035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10125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3FFC7A0-C32C-1B78-81A6-4E2C0C4948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CD74E006-6DD3-C375-8C2B-B6D5185117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2</a:t>
            </a:fld>
            <a:endParaRPr lang="en-US" sz="1235" dirty="0"/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42710C1D-5321-3DCD-53CF-DECD8ED6A44E}"/>
              </a:ext>
            </a:extLst>
          </p:cNvPr>
          <p:cNvGraphicFramePr>
            <a:graphicFrameLocks/>
          </p:cNvGraphicFramePr>
          <p:nvPr/>
        </p:nvGraphicFramePr>
        <p:xfrm>
          <a:off x="900591" y="663678"/>
          <a:ext cx="10390819" cy="5504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09F07834-397A-2E49-55AB-A903BEF68CEC}"/>
              </a:ext>
            </a:extLst>
          </p:cNvPr>
          <p:cNvSpPr txBox="1"/>
          <p:nvPr/>
        </p:nvSpPr>
        <p:spPr bwMode="auto">
          <a:xfrm>
            <a:off x="7694917" y="1689790"/>
            <a:ext cx="2159474" cy="3256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07269" tIns="53635" rIns="107269" bIns="53635" rtlCol="0" anchor="t">
            <a:spAutoFit/>
          </a:bodyPr>
          <a:lstStyle/>
          <a:p>
            <a:pPr algn="r" defTabSz="373789">
              <a:lnSpc>
                <a:spcPct val="80000"/>
              </a:lnSpc>
            </a:pPr>
            <a:r>
              <a:rPr lang="es-ES_tradnl" sz="1765" b="1" dirty="0">
                <a:solidFill>
                  <a:schemeClr val="tx2">
                    <a:lumMod val="60000"/>
                    <a:lumOff val="40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Caro, pero lo pagan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5524C7A1-9534-2362-0A75-4BF61246A756}"/>
              </a:ext>
            </a:extLst>
          </p:cNvPr>
          <p:cNvSpPr txBox="1"/>
          <p:nvPr/>
        </p:nvSpPr>
        <p:spPr bwMode="auto">
          <a:xfrm>
            <a:off x="2305570" y="3021399"/>
            <a:ext cx="1490956" cy="54292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07269" tIns="53635" rIns="107269" bIns="53635" rtlCol="0" anchor="t">
            <a:spAutoFit/>
          </a:bodyPr>
          <a:lstStyle/>
          <a:p>
            <a:pPr defTabSz="373789">
              <a:lnSpc>
                <a:spcPct val="80000"/>
              </a:lnSpc>
            </a:pPr>
            <a:r>
              <a:rPr lang="es-ES_tradnl" sz="1765" b="1" dirty="0">
                <a:solidFill>
                  <a:schemeClr val="accent3"/>
                </a:solidFill>
                <a:latin typeface="Lato" panose="020F0502020204030203" pitchFamily="34" charset="77"/>
                <a:ea typeface="Roboto Th" pitchFamily="2" charset="0"/>
              </a:rPr>
              <a:t>Barato, no lo</a:t>
            </a:r>
          </a:p>
          <a:p>
            <a:pPr defTabSz="373789">
              <a:lnSpc>
                <a:spcPct val="80000"/>
              </a:lnSpc>
            </a:pPr>
            <a:r>
              <a:rPr lang="es-ES_tradnl" sz="1765" b="1" dirty="0">
                <a:solidFill>
                  <a:schemeClr val="accent3"/>
                </a:solidFill>
                <a:latin typeface="Lato" panose="020F0502020204030203" pitchFamily="34" charset="77"/>
                <a:ea typeface="Roboto Th" pitchFamily="2" charset="0"/>
              </a:rPr>
              <a:t>compran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92CCC3A8-0CD2-57B5-5C99-36176A81D20C}"/>
              </a:ext>
            </a:extLst>
          </p:cNvPr>
          <p:cNvSpPr txBox="1"/>
          <p:nvPr/>
        </p:nvSpPr>
        <p:spPr bwMode="auto">
          <a:xfrm>
            <a:off x="4148315" y="2015361"/>
            <a:ext cx="1845220" cy="3256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07269" tIns="53635" rIns="107269" bIns="53635" rtlCol="0" anchor="t">
            <a:spAutoFit/>
          </a:bodyPr>
          <a:lstStyle/>
          <a:p>
            <a:pPr defTabSz="373789">
              <a:lnSpc>
                <a:spcPct val="80000"/>
              </a:lnSpc>
            </a:pPr>
            <a:r>
              <a:rPr lang="es-ES_tradnl" sz="1765" b="1" dirty="0">
                <a:solidFill>
                  <a:schemeClr val="accent3">
                    <a:lumMod val="7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Barato, lo pagan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8A325015-B1A5-5809-C50C-2AB4672E1A43}"/>
              </a:ext>
            </a:extLst>
          </p:cNvPr>
          <p:cNvSpPr txBox="1"/>
          <p:nvPr/>
        </p:nvSpPr>
        <p:spPr bwMode="auto">
          <a:xfrm>
            <a:off x="9477333" y="4369240"/>
            <a:ext cx="1628941" cy="54292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7269" tIns="53635" rIns="107269" bIns="53635" rtlCol="0" anchor="t">
            <a:spAutoFit/>
          </a:bodyPr>
          <a:lstStyle/>
          <a:p>
            <a:pPr defTabSz="373789">
              <a:lnSpc>
                <a:spcPct val="80000"/>
              </a:lnSpc>
            </a:pPr>
            <a:r>
              <a:rPr lang="es-ES_tradnl" sz="1765" b="1" dirty="0">
                <a:solidFill>
                  <a:schemeClr val="tx2">
                    <a:lumMod val="60000"/>
                    <a:lumOff val="40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Tan caro que no lo pagan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DF7F07B4-64E6-DE46-C036-C9EB0B2582DB}"/>
              </a:ext>
            </a:extLst>
          </p:cNvPr>
          <p:cNvSpPr txBox="1"/>
          <p:nvPr/>
        </p:nvSpPr>
        <p:spPr bwMode="auto">
          <a:xfrm>
            <a:off x="6701117" y="3121185"/>
            <a:ext cx="1194686" cy="542924"/>
          </a:xfrm>
          <a:prstGeom prst="rect">
            <a:avLst/>
          </a:prstGeom>
          <a:solidFill>
            <a:srgbClr val="FFD579"/>
          </a:solidFill>
          <a:ln w="9525">
            <a:noFill/>
            <a:prstDash val="dot"/>
            <a:miter lim="800000"/>
            <a:headEnd/>
            <a:tailEnd/>
          </a:ln>
        </p:spPr>
        <p:txBody>
          <a:bodyPr wrap="square" lIns="107269" tIns="53635" rIns="107269" bIns="53635" rtlCol="0" anchor="t">
            <a:spAutoFit/>
          </a:bodyPr>
          <a:lstStyle/>
          <a:p>
            <a:pPr algn="ctr" defTabSz="373789"/>
            <a:r>
              <a:rPr lang="es-ES_tradnl" sz="2824" b="1" dirty="0">
                <a:latin typeface="Lato" panose="020F0502020204030203" pitchFamily="34" charset="77"/>
                <a:ea typeface="Roboto Th" pitchFamily="2" charset="0"/>
              </a:rPr>
              <a:t>$443</a:t>
            </a:r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8C2F0FA1-8FD6-8E0E-4F6E-08674ABEFA88}"/>
              </a:ext>
            </a:extLst>
          </p:cNvPr>
          <p:cNvCxnSpPr/>
          <p:nvPr/>
        </p:nvCxnSpPr>
        <p:spPr>
          <a:xfrm>
            <a:off x="5251353" y="4912065"/>
            <a:ext cx="0" cy="533994"/>
          </a:xfrm>
          <a:prstGeom prst="straightConnector1">
            <a:avLst/>
          </a:prstGeom>
          <a:ln w="57150">
            <a:solidFill>
              <a:srgbClr val="FFD57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C8282F29-6CD0-B50C-B946-9185899BC803}"/>
              </a:ext>
            </a:extLst>
          </p:cNvPr>
          <p:cNvCxnSpPr>
            <a:cxnSpLocks/>
          </p:cNvCxnSpPr>
          <p:nvPr/>
        </p:nvCxnSpPr>
        <p:spPr>
          <a:xfrm>
            <a:off x="7298460" y="3664009"/>
            <a:ext cx="0" cy="1429064"/>
          </a:xfrm>
          <a:prstGeom prst="straightConnector1">
            <a:avLst/>
          </a:prstGeom>
          <a:ln w="57150">
            <a:solidFill>
              <a:srgbClr val="FFD57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ítulo 1">
            <a:extLst>
              <a:ext uri="{FF2B5EF4-FFF2-40B4-BE49-F238E27FC236}">
                <a16:creationId xmlns:a16="http://schemas.microsoft.com/office/drawing/2014/main" id="{E859C708-C2B3-925F-A56B-4A63086C9E2B}"/>
              </a:ext>
            </a:extLst>
          </p:cNvPr>
          <p:cNvSpPr txBox="1">
            <a:spLocks/>
          </p:cNvSpPr>
          <p:nvPr/>
        </p:nvSpPr>
        <p:spPr>
          <a:xfrm>
            <a:off x="448236" y="393736"/>
            <a:ext cx="11295529" cy="584247"/>
          </a:xfrm>
          <a:prstGeom prst="rect">
            <a:avLst/>
          </a:prstGeom>
        </p:spPr>
        <p:txBody>
          <a:bodyPr vert="horz" lIns="80682" tIns="40341" rIns="80682" bIns="40341" rtlCol="0" anchor="ctr">
            <a:noAutofit/>
          </a:bodyPr>
          <a:lstStyle>
            <a:lvl1pPr algn="l" defTabSz="960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6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847210">
              <a:lnSpc>
                <a:spcPct val="100000"/>
              </a:lnSpc>
              <a:defRPr/>
            </a:pPr>
            <a:r>
              <a:rPr lang="es-ES" sz="3883" dirty="0">
                <a:solidFill>
                  <a:prstClr val="black"/>
                </a:solidFill>
                <a:latin typeface="Lato Light" panose="020F0302020204030203" pitchFamily="34" charset="77"/>
                <a:ea typeface="Roboto" panose="02000000000000000000" pitchFamily="2" charset="0"/>
                <a:cs typeface="Roboto" panose="02000000000000000000" pitchFamily="2" charset="0"/>
              </a:rPr>
              <a:t>M</a:t>
            </a:r>
            <a:r>
              <a:rPr lang="es-ES" sz="3883" dirty="0" err="1">
                <a:solidFill>
                  <a:prstClr val="black"/>
                </a:solidFill>
                <a:latin typeface="Lato Light" panose="020F0302020204030203" pitchFamily="34" charset="77"/>
                <a:ea typeface="Roboto" panose="02000000000000000000" pitchFamily="2" charset="0"/>
                <a:cs typeface="Roboto" panose="02000000000000000000" pitchFamily="2" charset="0"/>
              </a:rPr>
              <a:t>odelo</a:t>
            </a:r>
            <a:r>
              <a:rPr lang="es-ES" sz="3883" dirty="0">
                <a:solidFill>
                  <a:prstClr val="black"/>
                </a:solidFill>
                <a:latin typeface="Lato Light" panose="020F0302020204030203" pitchFamily="34" charset="77"/>
                <a:ea typeface="Roboto" panose="02000000000000000000" pitchFamily="2" charset="0"/>
                <a:cs typeface="Roboto" panose="02000000000000000000" pitchFamily="2" charset="0"/>
              </a:rPr>
              <a:t> de precios de Van </a:t>
            </a:r>
            <a:r>
              <a:rPr lang="es-ES" sz="3883" dirty="0" err="1">
                <a:solidFill>
                  <a:prstClr val="black"/>
                </a:solidFill>
                <a:latin typeface="Lato Light" panose="020F0302020204030203" pitchFamily="34" charset="77"/>
                <a:ea typeface="Roboto" panose="02000000000000000000" pitchFamily="2" charset="0"/>
                <a:cs typeface="Roboto" panose="02000000000000000000" pitchFamily="2" charset="0"/>
              </a:rPr>
              <a:t>Westendorp</a:t>
            </a:r>
            <a:endParaRPr lang="es-MX" sz="3883" dirty="0">
              <a:solidFill>
                <a:prstClr val="black"/>
              </a:solidFill>
              <a:latin typeface="Lato Light" panose="020F0302020204030203" pitchFamily="34" charset="77"/>
            </a:endParaRP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411670A4-8BF1-0639-1C41-C4A1A2CF8C81}"/>
              </a:ext>
            </a:extLst>
          </p:cNvPr>
          <p:cNvSpPr txBox="1"/>
          <p:nvPr/>
        </p:nvSpPr>
        <p:spPr bwMode="auto">
          <a:xfrm>
            <a:off x="4646244" y="4369240"/>
            <a:ext cx="1194686" cy="542924"/>
          </a:xfrm>
          <a:prstGeom prst="rect">
            <a:avLst/>
          </a:prstGeom>
          <a:solidFill>
            <a:srgbClr val="FFD579"/>
          </a:solidFill>
          <a:ln w="9525">
            <a:noFill/>
            <a:prstDash val="dot"/>
            <a:miter lim="800000"/>
            <a:headEnd/>
            <a:tailEnd/>
          </a:ln>
        </p:spPr>
        <p:txBody>
          <a:bodyPr wrap="square" lIns="107269" tIns="53635" rIns="107269" bIns="53635" rtlCol="0" anchor="t">
            <a:spAutoFit/>
          </a:bodyPr>
          <a:lstStyle/>
          <a:p>
            <a:pPr algn="ctr" defTabSz="373789"/>
            <a:r>
              <a:rPr lang="es-ES_tradnl" sz="2824" b="1" dirty="0">
                <a:latin typeface="Lato" panose="020F0502020204030203" pitchFamily="34" charset="77"/>
                <a:ea typeface="Roboto Th" pitchFamily="2" charset="0"/>
              </a:rPr>
              <a:t>$298</a:t>
            </a:r>
          </a:p>
        </p:txBody>
      </p:sp>
    </p:spTree>
    <p:extLst>
      <p:ext uri="{BB962C8B-B14F-4D97-AF65-F5344CB8AC3E}">
        <p14:creationId xmlns:p14="http://schemas.microsoft.com/office/powerpoint/2010/main" val="4159406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21E8C8-F93D-05F8-6E7E-C3EA514FF6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número de diapositiva 1">
            <a:extLst>
              <a:ext uri="{FF2B5EF4-FFF2-40B4-BE49-F238E27FC236}">
                <a16:creationId xmlns:a16="http://schemas.microsoft.com/office/drawing/2014/main" id="{AB284A3B-A2DD-F7FC-D306-7E1F0FD364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prstGeom prst="rect">
            <a:avLst/>
          </a:prstGeom>
        </p:spPr>
        <p:txBody>
          <a:bodyPr/>
          <a:lstStyle/>
          <a:p>
            <a:fld id="{67DDEA5E-EAF7-8246-8A62-7FF7613ECEAE}" type="slidenum">
              <a:rPr lang="en-US" smtClean="0"/>
              <a:pPr/>
              <a:t>3</a:t>
            </a:fld>
            <a:endParaRPr lang="en-US" sz="1235" dirty="0"/>
          </a:p>
        </p:txBody>
      </p:sp>
      <p:graphicFrame>
        <p:nvGraphicFramePr>
          <p:cNvPr id="3" name="Gráfico 2">
            <a:extLst>
              <a:ext uri="{FF2B5EF4-FFF2-40B4-BE49-F238E27FC236}">
                <a16:creationId xmlns:a16="http://schemas.microsoft.com/office/drawing/2014/main" id="{1C4E16B9-EE1E-D6A4-314C-D4F55CF21F51}"/>
              </a:ext>
            </a:extLst>
          </p:cNvPr>
          <p:cNvGraphicFramePr>
            <a:graphicFrameLocks/>
          </p:cNvGraphicFramePr>
          <p:nvPr/>
        </p:nvGraphicFramePr>
        <p:xfrm>
          <a:off x="900591" y="663678"/>
          <a:ext cx="10390819" cy="550461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uadroTexto 4">
            <a:extLst>
              <a:ext uri="{FF2B5EF4-FFF2-40B4-BE49-F238E27FC236}">
                <a16:creationId xmlns:a16="http://schemas.microsoft.com/office/drawing/2014/main" id="{75F3F3D3-3EF7-E497-E888-0A508056EC66}"/>
              </a:ext>
            </a:extLst>
          </p:cNvPr>
          <p:cNvSpPr txBox="1"/>
          <p:nvPr/>
        </p:nvSpPr>
        <p:spPr bwMode="auto">
          <a:xfrm>
            <a:off x="8325767" y="1631114"/>
            <a:ext cx="1396599" cy="54292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7269" tIns="53635" rIns="107269" bIns="53635" rtlCol="0" anchor="t">
            <a:spAutoFit/>
          </a:bodyPr>
          <a:lstStyle/>
          <a:p>
            <a:pPr algn="r" defTabSz="373789">
              <a:lnSpc>
                <a:spcPct val="80000"/>
              </a:lnSpc>
            </a:pPr>
            <a:r>
              <a:rPr lang="es-ES_tradnl" sz="1765" b="1" dirty="0">
                <a:solidFill>
                  <a:schemeClr val="tx2">
                    <a:lumMod val="60000"/>
                    <a:lumOff val="40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Caro, pero lo pagan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AA6FB8BB-2D15-7BF1-14EF-E45FAA9C7DAA}"/>
              </a:ext>
            </a:extLst>
          </p:cNvPr>
          <p:cNvSpPr txBox="1"/>
          <p:nvPr/>
        </p:nvSpPr>
        <p:spPr bwMode="auto">
          <a:xfrm>
            <a:off x="2305570" y="3021399"/>
            <a:ext cx="1490956" cy="54292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07269" tIns="53635" rIns="107269" bIns="53635" rtlCol="0" anchor="t">
            <a:spAutoFit/>
          </a:bodyPr>
          <a:lstStyle/>
          <a:p>
            <a:pPr defTabSz="373789">
              <a:lnSpc>
                <a:spcPct val="80000"/>
              </a:lnSpc>
            </a:pPr>
            <a:r>
              <a:rPr lang="es-ES_tradnl" sz="1765" b="1" dirty="0">
                <a:solidFill>
                  <a:schemeClr val="accent3"/>
                </a:solidFill>
                <a:latin typeface="Lato" panose="020F0502020204030203" pitchFamily="34" charset="77"/>
                <a:ea typeface="Roboto Th" pitchFamily="2" charset="0"/>
              </a:rPr>
              <a:t>Barato, no lo</a:t>
            </a:r>
          </a:p>
          <a:p>
            <a:pPr defTabSz="373789">
              <a:lnSpc>
                <a:spcPct val="80000"/>
              </a:lnSpc>
            </a:pPr>
            <a:r>
              <a:rPr lang="es-ES_tradnl" sz="1765" b="1" dirty="0">
                <a:solidFill>
                  <a:schemeClr val="accent3"/>
                </a:solidFill>
                <a:latin typeface="Lato" panose="020F0502020204030203" pitchFamily="34" charset="77"/>
                <a:ea typeface="Roboto Th" pitchFamily="2" charset="0"/>
              </a:rPr>
              <a:t>compran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F8FEF460-2856-1A7B-BEB6-31ECD68B20EF}"/>
              </a:ext>
            </a:extLst>
          </p:cNvPr>
          <p:cNvSpPr txBox="1"/>
          <p:nvPr/>
        </p:nvSpPr>
        <p:spPr bwMode="auto">
          <a:xfrm>
            <a:off x="4148315" y="2015361"/>
            <a:ext cx="1845220" cy="325621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none" lIns="107269" tIns="53635" rIns="107269" bIns="53635" rtlCol="0" anchor="t">
            <a:spAutoFit/>
          </a:bodyPr>
          <a:lstStyle/>
          <a:p>
            <a:pPr defTabSz="373789">
              <a:lnSpc>
                <a:spcPct val="80000"/>
              </a:lnSpc>
            </a:pPr>
            <a:r>
              <a:rPr lang="es-ES_tradnl" sz="1765" b="1" dirty="0">
                <a:solidFill>
                  <a:schemeClr val="accent3">
                    <a:lumMod val="75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Barato, lo pagan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FD48E661-37AB-1895-BFCE-6DD90C3410B9}"/>
              </a:ext>
            </a:extLst>
          </p:cNvPr>
          <p:cNvSpPr txBox="1"/>
          <p:nvPr/>
        </p:nvSpPr>
        <p:spPr bwMode="auto">
          <a:xfrm>
            <a:off x="9477333" y="4369240"/>
            <a:ext cx="1628941" cy="542924"/>
          </a:xfrm>
          <a:prstGeom prst="rect">
            <a:avLst/>
          </a:prstGeom>
          <a:noFill/>
          <a:ln w="9525">
            <a:noFill/>
            <a:prstDash val="dot"/>
            <a:miter lim="800000"/>
            <a:headEnd/>
            <a:tailEnd/>
          </a:ln>
        </p:spPr>
        <p:txBody>
          <a:bodyPr wrap="square" lIns="107269" tIns="53635" rIns="107269" bIns="53635" rtlCol="0" anchor="t">
            <a:spAutoFit/>
          </a:bodyPr>
          <a:lstStyle/>
          <a:p>
            <a:pPr defTabSz="373789">
              <a:lnSpc>
                <a:spcPct val="80000"/>
              </a:lnSpc>
            </a:pPr>
            <a:r>
              <a:rPr lang="es-ES_tradnl" sz="1765" b="1" dirty="0">
                <a:solidFill>
                  <a:schemeClr val="tx2">
                    <a:lumMod val="60000"/>
                    <a:lumOff val="40000"/>
                  </a:schemeClr>
                </a:solidFill>
                <a:latin typeface="Lato" panose="020F0502020204030203" pitchFamily="34" charset="77"/>
                <a:ea typeface="Roboto Th" pitchFamily="2" charset="0"/>
              </a:rPr>
              <a:t>Tan caro que no lo pagan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3BB9FB2-83F8-577F-29FC-407078209B5A}"/>
              </a:ext>
            </a:extLst>
          </p:cNvPr>
          <p:cNvSpPr txBox="1"/>
          <p:nvPr/>
        </p:nvSpPr>
        <p:spPr bwMode="auto">
          <a:xfrm>
            <a:off x="6701117" y="3121185"/>
            <a:ext cx="1194686" cy="542924"/>
          </a:xfrm>
          <a:prstGeom prst="rect">
            <a:avLst/>
          </a:prstGeom>
          <a:solidFill>
            <a:srgbClr val="FFD579"/>
          </a:solidFill>
          <a:ln w="9525">
            <a:noFill/>
            <a:prstDash val="dot"/>
            <a:miter lim="800000"/>
            <a:headEnd/>
            <a:tailEnd/>
          </a:ln>
        </p:spPr>
        <p:txBody>
          <a:bodyPr wrap="square" lIns="107269" tIns="53635" rIns="107269" bIns="53635" rtlCol="0" anchor="t">
            <a:spAutoFit/>
          </a:bodyPr>
          <a:lstStyle/>
          <a:p>
            <a:pPr algn="ctr" defTabSz="373789"/>
            <a:r>
              <a:rPr lang="es-ES_tradnl" sz="2824" b="1" dirty="0">
                <a:latin typeface="Lato" panose="020F0502020204030203" pitchFamily="34" charset="77"/>
                <a:ea typeface="Roboto Th" pitchFamily="2" charset="0"/>
              </a:rPr>
              <a:t>$443</a:t>
            </a:r>
          </a:p>
        </p:txBody>
      </p:sp>
      <p:cxnSp>
        <p:nvCxnSpPr>
          <p:cNvPr id="12" name="Conector recto de flecha 11">
            <a:extLst>
              <a:ext uri="{FF2B5EF4-FFF2-40B4-BE49-F238E27FC236}">
                <a16:creationId xmlns:a16="http://schemas.microsoft.com/office/drawing/2014/main" id="{A0911D63-7021-B866-A855-8B150D8EED04}"/>
              </a:ext>
            </a:extLst>
          </p:cNvPr>
          <p:cNvCxnSpPr/>
          <p:nvPr/>
        </p:nvCxnSpPr>
        <p:spPr>
          <a:xfrm>
            <a:off x="5251353" y="4912065"/>
            <a:ext cx="0" cy="533994"/>
          </a:xfrm>
          <a:prstGeom prst="straightConnector1">
            <a:avLst/>
          </a:prstGeom>
          <a:ln w="57150">
            <a:solidFill>
              <a:srgbClr val="FFD57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de flecha 12">
            <a:extLst>
              <a:ext uri="{FF2B5EF4-FFF2-40B4-BE49-F238E27FC236}">
                <a16:creationId xmlns:a16="http://schemas.microsoft.com/office/drawing/2014/main" id="{2FB29047-B773-C93C-00B2-935C241C9A81}"/>
              </a:ext>
            </a:extLst>
          </p:cNvPr>
          <p:cNvCxnSpPr>
            <a:cxnSpLocks/>
          </p:cNvCxnSpPr>
          <p:nvPr/>
        </p:nvCxnSpPr>
        <p:spPr>
          <a:xfrm>
            <a:off x="7298460" y="3664009"/>
            <a:ext cx="0" cy="1429064"/>
          </a:xfrm>
          <a:prstGeom prst="straightConnector1">
            <a:avLst/>
          </a:prstGeom>
          <a:ln w="57150">
            <a:solidFill>
              <a:srgbClr val="FFD579"/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ítulo 1">
            <a:extLst>
              <a:ext uri="{FF2B5EF4-FFF2-40B4-BE49-F238E27FC236}">
                <a16:creationId xmlns:a16="http://schemas.microsoft.com/office/drawing/2014/main" id="{B418DE29-5D77-36BB-45C8-5FAD6AC63D62}"/>
              </a:ext>
            </a:extLst>
          </p:cNvPr>
          <p:cNvSpPr txBox="1">
            <a:spLocks/>
          </p:cNvSpPr>
          <p:nvPr/>
        </p:nvSpPr>
        <p:spPr>
          <a:xfrm>
            <a:off x="448236" y="393736"/>
            <a:ext cx="11295529" cy="584247"/>
          </a:xfrm>
          <a:prstGeom prst="rect">
            <a:avLst/>
          </a:prstGeom>
        </p:spPr>
        <p:txBody>
          <a:bodyPr vert="horz" lIns="80682" tIns="40341" rIns="80682" bIns="40341" rtlCol="0" anchor="ctr">
            <a:noAutofit/>
          </a:bodyPr>
          <a:lstStyle>
            <a:lvl1pPr algn="l" defTabSz="96012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62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 defTabSz="847210">
              <a:lnSpc>
                <a:spcPct val="100000"/>
              </a:lnSpc>
              <a:defRPr/>
            </a:pPr>
            <a:r>
              <a:rPr lang="es-ES" sz="3883" dirty="0">
                <a:solidFill>
                  <a:prstClr val="black"/>
                </a:solidFill>
                <a:latin typeface="Lato Light" panose="020F0302020204030203" pitchFamily="34" charset="77"/>
                <a:ea typeface="Roboto" panose="02000000000000000000" pitchFamily="2" charset="0"/>
                <a:cs typeface="Roboto" panose="02000000000000000000" pitchFamily="2" charset="0"/>
              </a:rPr>
              <a:t>M</a:t>
            </a:r>
            <a:r>
              <a:rPr lang="es-ES" sz="3883" dirty="0" err="1">
                <a:solidFill>
                  <a:prstClr val="black"/>
                </a:solidFill>
                <a:latin typeface="Lato Light" panose="020F0302020204030203" pitchFamily="34" charset="77"/>
                <a:ea typeface="Roboto" panose="02000000000000000000" pitchFamily="2" charset="0"/>
                <a:cs typeface="Roboto" panose="02000000000000000000" pitchFamily="2" charset="0"/>
              </a:rPr>
              <a:t>odelo</a:t>
            </a:r>
            <a:r>
              <a:rPr lang="es-ES" sz="3883" dirty="0">
                <a:solidFill>
                  <a:prstClr val="black"/>
                </a:solidFill>
                <a:latin typeface="Lato Light" panose="020F0302020204030203" pitchFamily="34" charset="77"/>
                <a:ea typeface="Roboto" panose="02000000000000000000" pitchFamily="2" charset="0"/>
                <a:cs typeface="Roboto" panose="02000000000000000000" pitchFamily="2" charset="0"/>
              </a:rPr>
              <a:t> de precios de Van </a:t>
            </a:r>
            <a:r>
              <a:rPr lang="es-ES" sz="3883" dirty="0" err="1">
                <a:solidFill>
                  <a:prstClr val="black"/>
                </a:solidFill>
                <a:latin typeface="Lato Light" panose="020F0302020204030203" pitchFamily="34" charset="77"/>
                <a:ea typeface="Roboto" panose="02000000000000000000" pitchFamily="2" charset="0"/>
                <a:cs typeface="Roboto" panose="02000000000000000000" pitchFamily="2" charset="0"/>
              </a:rPr>
              <a:t>Westendorp</a:t>
            </a:r>
            <a:endParaRPr lang="es-MX" sz="3883" dirty="0">
              <a:solidFill>
                <a:prstClr val="black"/>
              </a:solidFill>
              <a:latin typeface="Lato Light" panose="020F0302020204030203" pitchFamily="34" charset="77"/>
            </a:endParaRP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FE913DC5-DD84-302B-44E5-E9674580C6C3}"/>
              </a:ext>
            </a:extLst>
          </p:cNvPr>
          <p:cNvSpPr txBox="1"/>
          <p:nvPr/>
        </p:nvSpPr>
        <p:spPr bwMode="auto">
          <a:xfrm>
            <a:off x="5150507" y="3297677"/>
            <a:ext cx="1194686" cy="542924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w="9525">
            <a:noFill/>
            <a:prstDash val="dot"/>
            <a:miter lim="800000"/>
            <a:headEnd/>
            <a:tailEnd/>
          </a:ln>
        </p:spPr>
        <p:txBody>
          <a:bodyPr wrap="square" lIns="107269" tIns="53635" rIns="107269" bIns="53635" rtlCol="0" anchor="t">
            <a:spAutoFit/>
          </a:bodyPr>
          <a:lstStyle/>
          <a:p>
            <a:pPr algn="ctr" defTabSz="373789"/>
            <a:r>
              <a:rPr lang="es-ES_tradnl" sz="2824" b="1" dirty="0">
                <a:solidFill>
                  <a:schemeClr val="bg1"/>
                </a:solidFill>
                <a:latin typeface="Lato" panose="020F0502020204030203" pitchFamily="34" charset="77"/>
                <a:ea typeface="Roboto Th" pitchFamily="2" charset="0"/>
              </a:rPr>
              <a:t>$331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780C5DB4-798A-E6D6-0557-B1CA245AFFA1}"/>
              </a:ext>
            </a:extLst>
          </p:cNvPr>
          <p:cNvCxnSpPr>
            <a:cxnSpLocks/>
          </p:cNvCxnSpPr>
          <p:nvPr/>
        </p:nvCxnSpPr>
        <p:spPr>
          <a:xfrm>
            <a:off x="5755616" y="3840502"/>
            <a:ext cx="0" cy="1605557"/>
          </a:xfrm>
          <a:prstGeom prst="straightConnector1">
            <a:avLst/>
          </a:prstGeom>
          <a:ln w="57150">
            <a:solidFill>
              <a:schemeClr val="accent4">
                <a:lumMod val="60000"/>
                <a:lumOff val="40000"/>
              </a:schemeClr>
            </a:solidFill>
            <a:headEnd type="none" w="med" len="med"/>
            <a:tailEnd type="arrow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10405F8B-814A-0366-7D10-065F517FAB33}"/>
              </a:ext>
            </a:extLst>
          </p:cNvPr>
          <p:cNvSpPr txBox="1"/>
          <p:nvPr/>
        </p:nvSpPr>
        <p:spPr bwMode="auto">
          <a:xfrm>
            <a:off x="4646244" y="4369240"/>
            <a:ext cx="1194686" cy="542924"/>
          </a:xfrm>
          <a:prstGeom prst="rect">
            <a:avLst/>
          </a:prstGeom>
          <a:solidFill>
            <a:srgbClr val="FFD579"/>
          </a:solidFill>
          <a:ln w="9525">
            <a:noFill/>
            <a:prstDash val="dot"/>
            <a:miter lim="800000"/>
            <a:headEnd/>
            <a:tailEnd/>
          </a:ln>
        </p:spPr>
        <p:txBody>
          <a:bodyPr wrap="square" lIns="107269" tIns="53635" rIns="107269" bIns="53635" rtlCol="0" anchor="t">
            <a:spAutoFit/>
          </a:bodyPr>
          <a:lstStyle/>
          <a:p>
            <a:pPr algn="ctr" defTabSz="373789"/>
            <a:r>
              <a:rPr lang="es-ES_tradnl" sz="2824" b="1" dirty="0">
                <a:latin typeface="Lato" panose="020F0502020204030203" pitchFamily="34" charset="77"/>
                <a:ea typeface="Roboto Th" pitchFamily="2" charset="0"/>
              </a:rPr>
              <a:t>$298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460946B-63DA-4B14-F9A6-AB4934EFC903}"/>
              </a:ext>
            </a:extLst>
          </p:cNvPr>
          <p:cNvSpPr txBox="1"/>
          <p:nvPr/>
        </p:nvSpPr>
        <p:spPr bwMode="auto">
          <a:xfrm>
            <a:off x="4148607" y="3958980"/>
            <a:ext cx="2116192" cy="37993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lIns="107269" tIns="53635" rIns="107269" bIns="53635" rtlCol="0" anchor="t">
            <a:spAutoFit/>
          </a:bodyPr>
          <a:lstStyle/>
          <a:p>
            <a:pPr algn="ctr" defTabSz="373789"/>
            <a:r>
              <a:rPr lang="es-ES_tradnl" sz="1765" b="1" dirty="0">
                <a:latin typeface="Lato" panose="020F0502020204030203" pitchFamily="34" charset="77"/>
                <a:ea typeface="Roboto Th" pitchFamily="2" charset="0"/>
              </a:rPr>
              <a:t>Precio indiferencia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3CC39ACC-9665-85C1-B720-5DE1483CA970}"/>
              </a:ext>
            </a:extLst>
          </p:cNvPr>
          <p:cNvSpPr txBox="1"/>
          <p:nvPr/>
        </p:nvSpPr>
        <p:spPr bwMode="auto">
          <a:xfrm>
            <a:off x="6541923" y="2438515"/>
            <a:ext cx="1519452" cy="651543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square" lIns="107269" tIns="53635" rIns="107269" bIns="53635" rtlCol="0" anchor="t">
            <a:spAutoFit/>
          </a:bodyPr>
          <a:lstStyle/>
          <a:p>
            <a:pPr algn="ctr" defTabSz="373789"/>
            <a:r>
              <a:rPr lang="es-ES_tradnl" sz="1765" b="1" dirty="0">
                <a:latin typeface="Lato" panose="020F0502020204030203" pitchFamily="34" charset="77"/>
                <a:ea typeface="Roboto Th" pitchFamily="2" charset="0"/>
              </a:rPr>
              <a:t>Precio m superior</a:t>
            </a:r>
          </a:p>
        </p:txBody>
      </p:sp>
      <p:sp>
        <p:nvSpPr>
          <p:cNvPr id="16" name="CuadroTexto 15">
            <a:extLst>
              <a:ext uri="{FF2B5EF4-FFF2-40B4-BE49-F238E27FC236}">
                <a16:creationId xmlns:a16="http://schemas.microsoft.com/office/drawing/2014/main" id="{8E0BDB48-F3C0-34C6-618E-A79AC5D88F8D}"/>
              </a:ext>
            </a:extLst>
          </p:cNvPr>
          <p:cNvSpPr txBox="1"/>
          <p:nvPr/>
        </p:nvSpPr>
        <p:spPr bwMode="auto">
          <a:xfrm>
            <a:off x="4943746" y="2887417"/>
            <a:ext cx="1635291" cy="379930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prstDash val="solid"/>
            <a:miter lim="800000"/>
            <a:headEnd/>
            <a:tailEnd/>
          </a:ln>
        </p:spPr>
        <p:txBody>
          <a:bodyPr wrap="none" lIns="107269" tIns="53635" rIns="107269" bIns="53635" rtlCol="0" anchor="t">
            <a:spAutoFit/>
          </a:bodyPr>
          <a:lstStyle/>
          <a:p>
            <a:pPr algn="ctr" defTabSz="373789"/>
            <a:r>
              <a:rPr lang="es-ES_tradnl" sz="1765" b="1" dirty="0">
                <a:latin typeface="Lato" panose="020F0502020204030203" pitchFamily="34" charset="77"/>
                <a:ea typeface="Roboto Th" pitchFamily="2" charset="0"/>
              </a:rPr>
              <a:t>Precio óptimo</a:t>
            </a:r>
          </a:p>
        </p:txBody>
      </p:sp>
    </p:spTree>
    <p:extLst>
      <p:ext uri="{BB962C8B-B14F-4D97-AF65-F5344CB8AC3E}">
        <p14:creationId xmlns:p14="http://schemas.microsoft.com/office/powerpoint/2010/main" val="4035557323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0E2841"/>
    </a:dk2>
    <a:lt2>
      <a:srgbClr val="E8E8E8"/>
    </a:lt2>
    <a:accent1>
      <a:srgbClr val="156082"/>
    </a:accent1>
    <a:accent2>
      <a:srgbClr val="E97132"/>
    </a:accent2>
    <a:accent3>
      <a:srgbClr val="196B24"/>
    </a:accent3>
    <a:accent4>
      <a:srgbClr val="0F9ED5"/>
    </a:accent4>
    <a:accent5>
      <a:srgbClr val="A02B93"/>
    </a:accent5>
    <a:accent6>
      <a:srgbClr val="4EA72E"/>
    </a:accent6>
    <a:hlink>
      <a:srgbClr val="467886"/>
    </a:hlink>
    <a:folHlink>
      <a:srgbClr val="96607D"/>
    </a:folHlink>
  </a:clrScheme>
  <a:fontScheme name="Office">
    <a:majorFont>
      <a:latin typeface="Aptos Display" panose="0211000402020202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Aptos Narrow" panose="0211000402020202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  <a:ln w="2540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71</Words>
  <Application>Microsoft Macintosh PowerPoint</Application>
  <PresentationFormat>Panorámica</PresentationFormat>
  <Paragraphs>22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10" baseType="lpstr">
      <vt:lpstr>Aptos</vt:lpstr>
      <vt:lpstr>Aptos Display</vt:lpstr>
      <vt:lpstr>Arial</vt:lpstr>
      <vt:lpstr>Lato</vt:lpstr>
      <vt:lpstr>Lato Light</vt:lpstr>
      <vt:lpstr>Playfair Display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Fernando Fuentevilla</dc:creator>
  <cp:lastModifiedBy>Fernando Fuentevilla</cp:lastModifiedBy>
  <cp:revision>1</cp:revision>
  <dcterms:created xsi:type="dcterms:W3CDTF">2025-10-28T18:03:56Z</dcterms:created>
  <dcterms:modified xsi:type="dcterms:W3CDTF">2025-10-28T18:04:04Z</dcterms:modified>
</cp:coreProperties>
</file>